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3EE8-D5DA-7549-8E56-FFB50BC22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DF642-4039-EF43-9853-075606D3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DA12-3386-EC48-BD2A-60729D4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8AA8-961C-294C-B7B5-852B5EE7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5CA6-2C0F-BB49-B849-04991F37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CED5-221C-3D41-9916-83AABA39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28913-76EA-2F46-9AE1-B1F18F7B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6D91C-57F3-094E-BE7D-44EEA0E8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CB37-E617-7947-809A-7D814581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3106-B9A6-A049-9A56-24D34FAD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AE01C-67D3-444B-8406-E64789FA6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51412-9A12-6041-AFE7-B8504DD35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19E8-7382-9848-B3C2-846FEFFD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E00F-E0C1-954E-BA44-3D2142D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7381-D259-AF49-9175-00D81711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5C4A-D118-8741-B94E-8F52A040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B1FA-F887-B74E-BAA0-EF8E9E58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2278-C06C-E74D-BF26-E156D0EC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F211-0A88-B34D-B857-C582727A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0D51-0C76-1643-A7DB-FE0FE577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C541-67D2-7449-9779-BB4FA898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E6E06-693F-9F43-BA11-275F1ABF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5A89-8CEE-8E44-988F-BCF8B892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6216-981D-E04D-8E7C-CAFE76C2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5F41-5CA9-A14A-B19C-AA96D372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AF2A-0C1E-5F41-8093-BF3E031B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66FE-06D8-F740-B680-04650DAE3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67DBD-8F65-134C-9C23-4DA22FD21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06DD4-C575-5A45-AC1E-E578906A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952E-FF3C-5A48-9D37-DA352A6F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9913B-8466-5C49-AA9E-89428CD6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B768-A3E5-3D42-ADFF-18C374BB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8CA90-7F1E-5440-BCE4-9BAAFE34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0F43-399D-F84F-9AEB-86AEEC76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E83F2-7BED-B34D-BD71-AAA881264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71559-F90C-B944-939B-5DADB52CD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37679-7C78-C74D-8285-C4924E29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B4384-F9F5-9141-9CA0-35A19000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3D8C9-0976-D94D-A631-EBD130C8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EF72-1208-A94A-9F5E-935A669B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FEAAC-355E-6F4C-B658-42BF1A74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56902-A986-0940-9574-D8937FE8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67BAD-DBAA-5242-A9C5-CC79C283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6B0EF-D7C6-7242-B920-12A455CA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40B1D-8416-214E-9988-F7DE0E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AD1F-BF6B-D14C-B496-8AB9A7C7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2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95EF-5CA0-0A41-AF21-C9FEF142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A741-F4BC-D744-B0DA-00377C19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959E2-24C1-6E49-A893-E408B30B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D35C1-D6C1-AF43-9BAD-F6503FC7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4DF03-D44F-AB4B-B862-0CF6132F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7255-1D49-2241-9A79-F278BA09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9414-430B-9241-A51D-9D82FA4D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61B28-FF77-4548-858C-60471FA9D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4506A-5896-9B46-B5AD-72E18E08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6821-50C1-DD4F-BBA6-7DEA7552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68E6-8447-0543-A06B-FF3B57C5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1B6B6-26DF-4448-B291-8CD047DF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10C7E-4C00-A74E-925E-6FD203AF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2F7F-2A6C-1347-82A8-B6BD0898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7A5A6-2893-1A44-B5E7-1885C870D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9F3A-9796-EC4A-A934-96A3B110482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E67B-8C0F-D946-966C-DF6FDD4FD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6A12-C997-7148-AB7A-3F038B874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7F79-83F4-1546-82FF-D08EB406E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2EBD-572B-0441-8E6C-6F2DDFC9D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BEE24-D2DC-6948-BEEF-CE9FDBBE9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Good Notes users discuss on Reddit</a:t>
            </a:r>
          </a:p>
        </p:txBody>
      </p:sp>
    </p:spTree>
    <p:extLst>
      <p:ext uri="{BB962C8B-B14F-4D97-AF65-F5344CB8AC3E}">
        <p14:creationId xmlns:p14="http://schemas.microsoft.com/office/powerpoint/2010/main" val="354281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AD66-A178-5C46-8653-60256125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F3715-D51A-2845-88EE-37F14FDA5417}"/>
              </a:ext>
            </a:extLst>
          </p:cNvPr>
          <p:cNvSpPr txBox="1"/>
          <p:nvPr/>
        </p:nvSpPr>
        <p:spPr>
          <a:xfrm>
            <a:off x="752749" y="3853213"/>
            <a:ext cx="11269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Exploring the “Flair” we could clearly distinguish high level categories for 35% of the data samples (2175 out of 6149):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Questions (</a:t>
            </a:r>
            <a:r>
              <a:rPr lang="en-US" sz="1400" dirty="0" err="1"/>
              <a:t>Ipad</a:t>
            </a:r>
            <a:r>
              <a:rPr lang="en-US" sz="1400" dirty="0"/>
              <a:t>/iPhone/Mac/Other)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1157D-4402-874A-A980-C3890C945808}"/>
              </a:ext>
            </a:extLst>
          </p:cNvPr>
          <p:cNvSpPr txBox="1"/>
          <p:nvPr/>
        </p:nvSpPr>
        <p:spPr>
          <a:xfrm>
            <a:off x="752749" y="5409015"/>
            <a:ext cx="1019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 that gives us some understanding of what brings </a:t>
            </a:r>
            <a:r>
              <a:rPr lang="en-US" sz="1400" dirty="0" err="1"/>
              <a:t>GoodNote</a:t>
            </a:r>
            <a:r>
              <a:rPr lang="en-US" sz="1400" dirty="0"/>
              <a:t> users to Reddit! Or at least for 35% of the data samples.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C89CE-C511-764A-90EF-72FFD128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236" y="1226118"/>
            <a:ext cx="4368800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79FE9-AE0C-2944-89D8-B17094D97C1B}"/>
              </a:ext>
            </a:extLst>
          </p:cNvPr>
          <p:cNvSpPr txBox="1"/>
          <p:nvPr/>
        </p:nvSpPr>
        <p:spPr>
          <a:xfrm>
            <a:off x="752749" y="1404550"/>
            <a:ext cx="58986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Performing the initial quick overview of the dataset, we started from eyeballing the top 10 submissions with the highest number of replies. </a:t>
            </a:r>
          </a:p>
          <a:p>
            <a:endParaRPr lang="en-US" sz="1400" dirty="0"/>
          </a:p>
          <a:p>
            <a:r>
              <a:rPr lang="en-US" sz="1400" dirty="0"/>
              <a:t>Noticing that Reddit users: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Share how awesome </a:t>
            </a:r>
            <a:r>
              <a:rPr lang="en-US" sz="1400" dirty="0" err="1"/>
              <a:t>GoodNotes</a:t>
            </a:r>
            <a:r>
              <a:rPr lang="en-US" sz="1400" dirty="0"/>
              <a:t> is for them “</a:t>
            </a:r>
            <a:r>
              <a:rPr lang="en-US" sz="1400" dirty="0" err="1"/>
              <a:t>GoodNotes</a:t>
            </a:r>
            <a:r>
              <a:rPr lang="en-US" sz="1400" dirty="0"/>
              <a:t> is the best thing ever…”, “Since I used </a:t>
            </a:r>
            <a:r>
              <a:rPr lang="en-US" sz="1400" dirty="0" err="1"/>
              <a:t>GoodNotes</a:t>
            </a:r>
            <a:r>
              <a:rPr lang="en-US" sz="1400" dirty="0"/>
              <a:t> my notes gets better every day…”.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share useful techniques and tools: “… I posted free digital stickers…”, “… made 25 fun notebook covers for you all…”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Raise issues: “Why isn’t </a:t>
            </a:r>
            <a:r>
              <a:rPr lang="en-US" sz="1400" dirty="0" err="1"/>
              <a:t>GoodNotes</a:t>
            </a:r>
            <a:r>
              <a:rPr lang="en-US" sz="1400" dirty="0"/>
              <a:t> indexing anything on this file?”, “What happened to the pen…”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436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01E1-6979-0848-BD6B-D3AC8CB9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uncategorized replies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93239-6055-1B4F-8A1C-DF7A6D004E18}"/>
              </a:ext>
            </a:extLst>
          </p:cNvPr>
          <p:cNvSpPr txBox="1"/>
          <p:nvPr/>
        </p:nvSpPr>
        <p:spPr>
          <a:xfrm>
            <a:off x="735496" y="1520687"/>
            <a:ext cx="1088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analysis of the remaining 65% of the data samples highlights the following ”Bag of words” and “Bigrams”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63899-262C-7E41-BEE7-DF9FA50F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2" y="1890019"/>
            <a:ext cx="6632736" cy="4762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A60A3-EB35-F04B-93F3-3D9FF6A4C933}"/>
              </a:ext>
            </a:extLst>
          </p:cNvPr>
          <p:cNvSpPr txBox="1"/>
          <p:nvPr/>
        </p:nvSpPr>
        <p:spPr>
          <a:xfrm>
            <a:off x="6993478" y="2660754"/>
            <a:ext cx="4805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 like: “Use”, “get”, “don’t”, “make” – might indicate that the remaining samples include </a:t>
            </a:r>
            <a:r>
              <a:rPr lang="en-US" b="1" dirty="0"/>
              <a:t>suggestions and recommendations</a:t>
            </a:r>
            <a:r>
              <a:rPr lang="en-US" dirty="0"/>
              <a:t> on how to use </a:t>
            </a:r>
            <a:r>
              <a:rPr lang="en-US" dirty="0" err="1"/>
              <a:t>GoodNotes</a:t>
            </a:r>
            <a:r>
              <a:rPr lang="en-US" dirty="0"/>
              <a:t> application.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Bigrams: “question concern”, ”contact moderator”, “make sure” – might mean that users are bringing various </a:t>
            </a:r>
            <a:r>
              <a:rPr lang="en-US" b="1" dirty="0"/>
              <a:t>concerns</a:t>
            </a:r>
            <a:r>
              <a:rPr lang="en-US" dirty="0"/>
              <a:t> about the app or are </a:t>
            </a:r>
            <a:r>
              <a:rPr lang="en-US" b="1" dirty="0"/>
              <a:t>getting help</a:t>
            </a:r>
            <a:r>
              <a:rPr lang="en-US" dirty="0"/>
              <a:t> from the community.   </a:t>
            </a:r>
          </a:p>
        </p:txBody>
      </p:sp>
    </p:spTree>
    <p:extLst>
      <p:ext uri="{BB962C8B-B14F-4D97-AF65-F5344CB8AC3E}">
        <p14:creationId xmlns:p14="http://schemas.microsoft.com/office/powerpoint/2010/main" val="336415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2CC8-E2FA-ED48-8C0D-8A1B9AE0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Dipper dive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A0245-740B-FD46-A65B-6A5CD4B4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22" y="2497667"/>
            <a:ext cx="3342269" cy="358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466F1-DC20-8A4F-A1B2-9619101C8C70}"/>
              </a:ext>
            </a:extLst>
          </p:cNvPr>
          <p:cNvSpPr txBox="1"/>
          <p:nvPr/>
        </p:nvSpPr>
        <p:spPr>
          <a:xfrm>
            <a:off x="982133" y="1498600"/>
            <a:ext cx="100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performing a dipper LDA analysis of the topics extracted from uncategorized posts: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94F91-F2B3-0245-9AC8-6DE18AB4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01" y="2007016"/>
            <a:ext cx="7046824" cy="218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4A0F04-4B18-BC4F-95C6-9AE7A8AAB02F}"/>
              </a:ext>
            </a:extLst>
          </p:cNvPr>
          <p:cNvSpPr/>
          <p:nvPr/>
        </p:nvSpPr>
        <p:spPr>
          <a:xfrm>
            <a:off x="4643966" y="2345961"/>
            <a:ext cx="7205759" cy="10830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8C344-0D6B-F443-A97C-2176C29903CF}"/>
              </a:ext>
            </a:extLst>
          </p:cNvPr>
          <p:cNvSpPr txBox="1"/>
          <p:nvPr/>
        </p:nvSpPr>
        <p:spPr>
          <a:xfrm>
            <a:off x="4643966" y="4392446"/>
            <a:ext cx="7052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Perhaps we can draw the conclusion that the remaining comments are also covering similar subjects as the ones that were categorized by users.</a:t>
            </a:r>
          </a:p>
          <a:p>
            <a:endParaRPr lang="en-US" dirty="0"/>
          </a:p>
          <a:p>
            <a:r>
              <a:rPr lang="en-US" dirty="0"/>
              <a:t>Topic1 and Topic2: Perhaps covers </a:t>
            </a:r>
            <a:r>
              <a:rPr lang="en-US" b="1" dirty="0"/>
              <a:t>Reviews</a:t>
            </a:r>
            <a:r>
              <a:rPr lang="en-US" dirty="0"/>
              <a:t> where people share their experience and help each other how to use this product better!</a:t>
            </a:r>
          </a:p>
          <a:p>
            <a:endParaRPr lang="en-US" dirty="0"/>
          </a:p>
          <a:p>
            <a:r>
              <a:rPr lang="en-US" dirty="0"/>
              <a:t>Topic3: Might reveal that about 16 % of posts are about </a:t>
            </a:r>
            <a:r>
              <a:rPr lang="en-US" b="1" dirty="0"/>
              <a:t>questions</a:t>
            </a:r>
            <a:r>
              <a:rPr lang="en-US" dirty="0"/>
              <a:t>, </a:t>
            </a:r>
            <a:r>
              <a:rPr lang="en-US" b="1" dirty="0"/>
              <a:t>problems</a:t>
            </a:r>
            <a:r>
              <a:rPr lang="en-US" dirty="0"/>
              <a:t> and ways to overcome them</a:t>
            </a:r>
          </a:p>
        </p:txBody>
      </p:sp>
    </p:spTree>
    <p:extLst>
      <p:ext uri="{BB962C8B-B14F-4D97-AF65-F5344CB8AC3E}">
        <p14:creationId xmlns:p14="http://schemas.microsoft.com/office/powerpoint/2010/main" val="309207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48C9-7A9F-A640-8F1A-0038D07C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2E72A-BFC6-2E43-B1BE-0EC8866E7B91}"/>
              </a:ext>
            </a:extLst>
          </p:cNvPr>
          <p:cNvSpPr txBox="1"/>
          <p:nvPr/>
        </p:nvSpPr>
        <p:spPr>
          <a:xfrm>
            <a:off x="838200" y="1591733"/>
            <a:ext cx="107103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performed EDA for provided data samples trying to explore if we can get some insights of what subjects Good Notes users discuss on Reddit.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performing the quick overview we were able to distinguish the main 4 categories: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Questions,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Reviews,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Problems,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Templates</a:t>
            </a:r>
          </a:p>
          <a:p>
            <a:pPr lvl="1"/>
            <a:r>
              <a:rPr lang="en-US" dirty="0"/>
              <a:t>and categorize 35% of replies among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we tried exploring the remaining 65% of the data, and highly likely majority of them were also covering Questions, Issues and Reviews that </a:t>
            </a:r>
            <a:r>
              <a:rPr lang="en-US" dirty="0" err="1"/>
              <a:t>GoodNotes</a:t>
            </a:r>
            <a:r>
              <a:rPr lang="en-US" dirty="0"/>
              <a:t> users share with the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future enhancements: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LDA topic extraction for each of the 4 categories:  this way we could try to detect subcategories and more fine-grained subject lines users discuss on Reddit?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Sentiment Analysis to get an idea how </a:t>
            </a:r>
            <a:r>
              <a:rPr lang="en-US" dirty="0" err="1"/>
              <a:t>GoodNotes</a:t>
            </a:r>
            <a:r>
              <a:rPr lang="en-US" dirty="0"/>
              <a:t> users feel about good note software and whether their comments are positive, neutral or negative.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8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501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EDA Results</vt:lpstr>
      <vt:lpstr>Quick Overview</vt:lpstr>
      <vt:lpstr>Exploring uncategorized replies</vt:lpstr>
      <vt:lpstr>Dipper dive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Results</dc:title>
  <dc:creator>Roman Bickersky</dc:creator>
  <cp:lastModifiedBy>Roman Bickersky</cp:lastModifiedBy>
  <cp:revision>8</cp:revision>
  <dcterms:created xsi:type="dcterms:W3CDTF">2021-10-18T17:59:47Z</dcterms:created>
  <dcterms:modified xsi:type="dcterms:W3CDTF">2021-10-18T22:47:04Z</dcterms:modified>
</cp:coreProperties>
</file>