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1870" r:id="rId7"/>
    <p:sldId id="1660" r:id="rId8"/>
    <p:sldId id="1548" r:id="rId9"/>
    <p:sldId id="1856" r:id="rId10"/>
    <p:sldId id="309" r:id="rId11"/>
    <p:sldId id="310" r:id="rId12"/>
    <p:sldId id="1854" r:id="rId13"/>
    <p:sldId id="335" r:id="rId14"/>
    <p:sldId id="336" r:id="rId15"/>
    <p:sldId id="1869" r:id="rId16"/>
    <p:sldId id="1873" r:id="rId17"/>
    <p:sldId id="1874" r:id="rId18"/>
    <p:sldId id="1875" r:id="rId19"/>
    <p:sldId id="1876" r:id="rId20"/>
    <p:sldId id="1877" r:id="rId21"/>
    <p:sldId id="1878" r:id="rId22"/>
    <p:sldId id="1879" r:id="rId23"/>
    <p:sldId id="1868" r:id="rId24"/>
    <p:sldId id="1858" r:id="rId25"/>
    <p:sldId id="1527" r:id="rId26"/>
    <p:sldId id="1880" r:id="rId27"/>
    <p:sldId id="1872" r:id="rId28"/>
    <p:sldId id="1863" r:id="rId29"/>
  </p:sldIdLst>
  <p:sldSz cx="12192000" cy="6858000"/>
  <p:notesSz cx="6810375" cy="9942513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 Management" id="{E9D1FD4D-DAAF-4829-BBBC-AD8AC9ACFE8A}">
          <p14:sldIdLst>
            <p14:sldId id="1870"/>
            <p14:sldId id="1660"/>
            <p14:sldId id="1548"/>
            <p14:sldId id="1856"/>
            <p14:sldId id="309"/>
            <p14:sldId id="310"/>
            <p14:sldId id="1854"/>
            <p14:sldId id="335"/>
            <p14:sldId id="336"/>
            <p14:sldId id="1869"/>
            <p14:sldId id="1873"/>
            <p14:sldId id="1874"/>
            <p14:sldId id="1875"/>
            <p14:sldId id="1876"/>
            <p14:sldId id="1877"/>
            <p14:sldId id="1878"/>
            <p14:sldId id="1879"/>
            <p14:sldId id="1868"/>
            <p14:sldId id="1858"/>
            <p14:sldId id="1527"/>
            <p14:sldId id="1880"/>
            <p14:sldId id="1872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A9DD7-CCB8-45BD-A5D6-5F8ECC1CFE55}" v="335" dt="2019-01-15T08:28:0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7670" autoAdjust="0"/>
  </p:normalViewPr>
  <p:slideViewPr>
    <p:cSldViewPr snapToGrid="0">
      <p:cViewPr varScale="1">
        <p:scale>
          <a:sx n="54" d="100"/>
          <a:sy n="54" d="100"/>
        </p:scale>
        <p:origin x="18" y="52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ckel" userId="10e84020-2c14-449d-9e08-8279747f04a9" providerId="ADAL" clId="{F90A9DD7-CCB8-45BD-A5D6-5F8ECC1CFE55}"/>
    <pc:docChg chg="undo custSel mod addSld delSld modSld sldOrd delSection modSection modNotesMaster modHandout">
      <pc:chgData name="Raphael Bickel" userId="10e84020-2c14-449d-9e08-8279747f04a9" providerId="ADAL" clId="{F90A9DD7-CCB8-45BD-A5D6-5F8ECC1CFE55}" dt="2019-01-15T08:29:42.585" v="2216" actId="1076"/>
      <pc:docMkLst>
        <pc:docMk/>
      </pc:docMkLst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581012087" sldId="304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432259218" sldId="305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024837862" sldId="30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776812645" sldId="307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4204503308" sldId="308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615347028" sldId="309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550756291" sldId="310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647451929" sldId="335"/>
        </pc:sldMkLst>
      </pc:sldChg>
      <pc:sldChg chg="add modTransition modNotesTx">
        <pc:chgData name="Raphael Bickel" userId="10e84020-2c14-449d-9e08-8279747f04a9" providerId="ADAL" clId="{F90A9DD7-CCB8-45BD-A5D6-5F8ECC1CFE55}" dt="2019-01-11T13:40:53.308" v="2022" actId="20577"/>
        <pc:sldMkLst>
          <pc:docMk/>
          <pc:sldMk cId="1973030701" sldId="33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812773390" sldId="339"/>
        </pc:sldMkLst>
      </pc:sldChg>
      <pc:sldChg chg="del">
        <pc:chgData name="Raphael Bickel" userId="10e84020-2c14-449d-9e08-8279747f04a9" providerId="ADAL" clId="{F90A9DD7-CCB8-45BD-A5D6-5F8ECC1CFE55}" dt="2018-12-10T14:08:01.283" v="796" actId="2696"/>
        <pc:sldMkLst>
          <pc:docMk/>
          <pc:sldMk cId="1995050349" sldId="1523"/>
        </pc:sldMkLst>
      </pc:sldChg>
      <pc:sldChg chg="del">
        <pc:chgData name="Raphael Bickel" userId="10e84020-2c14-449d-9e08-8279747f04a9" providerId="ADAL" clId="{F90A9DD7-CCB8-45BD-A5D6-5F8ECC1CFE55}" dt="2018-12-10T14:08:01.267" v="794" actId="2696"/>
        <pc:sldMkLst>
          <pc:docMk/>
          <pc:sldMk cId="1811665972" sldId="1524"/>
        </pc:sldMkLst>
      </pc:sldChg>
      <pc:sldChg chg="addSp delSp modSp ord modTransition setBg modNotesTx">
        <pc:chgData name="Raphael Bickel" userId="10e84020-2c14-449d-9e08-8279747f04a9" providerId="ADAL" clId="{F90A9DD7-CCB8-45BD-A5D6-5F8ECC1CFE55}" dt="2019-01-14T14:54:59.790" v="2039" actId="1076"/>
        <pc:sldMkLst>
          <pc:docMk/>
          <pc:sldMk cId="203203085" sldId="1527"/>
        </pc:sldMkLst>
        <pc:spChg chg="mod">
          <ac:chgData name="Raphael Bickel" userId="10e84020-2c14-449d-9e08-8279747f04a9" providerId="ADAL" clId="{F90A9DD7-CCB8-45BD-A5D6-5F8ECC1CFE55}" dt="2018-12-10T12:50:52.310" v="773" actId="20577"/>
          <ac:spMkLst>
            <pc:docMk/>
            <pc:sldMk cId="203203085" sldId="1527"/>
            <ac:spMk id="4" creationId="{00000000-0000-0000-0000-000000000000}"/>
          </ac:spMkLst>
        </pc:spChg>
        <pc:picChg chg="add del">
          <ac:chgData name="Raphael Bickel" userId="10e84020-2c14-449d-9e08-8279747f04a9" providerId="ADAL" clId="{F90A9DD7-CCB8-45BD-A5D6-5F8ECC1CFE55}" dt="2019-01-14T14:54:21.771" v="2029" actId="478"/>
          <ac:picMkLst>
            <pc:docMk/>
            <pc:sldMk cId="203203085" sldId="1527"/>
            <ac:picMk id="2" creationId="{33F245ED-02BA-452A-8C3D-07712A36F603}"/>
          </ac:picMkLst>
        </pc:picChg>
        <pc:picChg chg="add">
          <ac:chgData name="Raphael Bickel" userId="10e84020-2c14-449d-9e08-8279747f04a9" providerId="ADAL" clId="{F90A9DD7-CCB8-45BD-A5D6-5F8ECC1CFE55}" dt="2019-01-11T10:18:52.754" v="1927"/>
          <ac:picMkLst>
            <pc:docMk/>
            <pc:sldMk cId="203203085" sldId="1527"/>
            <ac:picMk id="2" creationId="{51CD31FE-753C-4273-A439-91F9B827E365}"/>
          </ac:picMkLst>
        </pc:picChg>
        <pc:picChg chg="add mod">
          <ac:chgData name="Raphael Bickel" userId="10e84020-2c14-449d-9e08-8279747f04a9" providerId="ADAL" clId="{F90A9DD7-CCB8-45BD-A5D6-5F8ECC1CFE55}" dt="2019-01-14T14:54:59.790" v="2039" actId="1076"/>
          <ac:picMkLst>
            <pc:docMk/>
            <pc:sldMk cId="203203085" sldId="1527"/>
            <ac:picMk id="5" creationId="{CD126D63-6159-401B-B463-DCB91456BFC5}"/>
          </ac:picMkLst>
        </pc:picChg>
        <pc:picChg chg="add">
          <ac:chgData name="Raphael Bickel" userId="10e84020-2c14-449d-9e08-8279747f04a9" providerId="ADAL" clId="{F90A9DD7-CCB8-45BD-A5D6-5F8ECC1CFE55}" dt="2019-01-11T10:23:23.332" v="1930"/>
          <ac:picMkLst>
            <pc:docMk/>
            <pc:sldMk cId="203203085" sldId="1527"/>
            <ac:picMk id="7" creationId="{9F9884AE-7D5E-4446-9BA7-774AE9E5EAC6}"/>
          </ac:picMkLst>
        </pc:picChg>
        <pc:picChg chg="add">
          <ac:chgData name="Raphael Bickel" userId="10e84020-2c14-449d-9e08-8279747f04a9" providerId="ADAL" clId="{F90A9DD7-CCB8-45BD-A5D6-5F8ECC1CFE55}" dt="2019-01-11T10:25:39.009" v="1931"/>
          <ac:picMkLst>
            <pc:docMk/>
            <pc:sldMk cId="203203085" sldId="1527"/>
            <ac:picMk id="8" creationId="{0EFEB027-55A4-4DA8-8BF7-53088348B4EF}"/>
          </ac:picMkLst>
        </pc:picChg>
        <pc:picChg chg="add mod">
          <ac:chgData name="Raphael Bickel" userId="10e84020-2c14-449d-9e08-8279747f04a9" providerId="ADAL" clId="{F90A9DD7-CCB8-45BD-A5D6-5F8ECC1CFE55}" dt="2019-01-11T10:28:02.430" v="1934" actId="207"/>
          <ac:picMkLst>
            <pc:docMk/>
            <pc:sldMk cId="203203085" sldId="1527"/>
            <ac:picMk id="9" creationId="{5C8C8C15-8DF7-4505-90E2-43ADA652E7EF}"/>
          </ac:picMkLst>
        </pc:picChg>
        <pc:picChg chg="add">
          <ac:chgData name="Raphael Bickel" userId="10e84020-2c14-449d-9e08-8279747f04a9" providerId="ADAL" clId="{F90A9DD7-CCB8-45BD-A5D6-5F8ECC1CFE55}" dt="2019-01-11T10:29:33.778" v="1935"/>
          <ac:picMkLst>
            <pc:docMk/>
            <pc:sldMk cId="203203085" sldId="1527"/>
            <ac:picMk id="10" creationId="{40D98B00-A928-4C28-8A1C-451B06F73D8F}"/>
          </ac:picMkLst>
        </pc:picChg>
        <pc:picChg chg="add del">
          <ac:chgData name="Raphael Bickel" userId="10e84020-2c14-449d-9e08-8279747f04a9" providerId="ADAL" clId="{F90A9DD7-CCB8-45BD-A5D6-5F8ECC1CFE55}" dt="2019-01-11T10:58:46.420" v="1979"/>
          <ac:picMkLst>
            <pc:docMk/>
            <pc:sldMk cId="203203085" sldId="1527"/>
            <ac:picMk id="11" creationId="{0A49F968-7723-4E63-95A0-186F99A550A0}"/>
          </ac:picMkLst>
        </pc:picChg>
        <pc:picChg chg="add del">
          <ac:chgData name="Raphael Bickel" userId="10e84020-2c14-449d-9e08-8279747f04a9" providerId="ADAL" clId="{F90A9DD7-CCB8-45BD-A5D6-5F8ECC1CFE55}" dt="2019-01-14T14:54:17.504" v="2027" actId="478"/>
          <ac:picMkLst>
            <pc:docMk/>
            <pc:sldMk cId="203203085" sldId="1527"/>
            <ac:picMk id="12" creationId="{ACC8BBFE-BF45-4493-B0AB-A47822FAB0B7}"/>
          </ac:picMkLst>
        </pc:picChg>
      </pc:sldChg>
      <pc:sldChg chg="del">
        <pc:chgData name="Raphael Bickel" userId="10e84020-2c14-449d-9e08-8279747f04a9" providerId="ADAL" clId="{F90A9DD7-CCB8-45BD-A5D6-5F8ECC1CFE55}" dt="2018-12-10T14:08:01.221" v="790" actId="2696"/>
        <pc:sldMkLst>
          <pc:docMk/>
          <pc:sldMk cId="242452099" sldId="1528"/>
        </pc:sldMkLst>
      </pc:sldChg>
      <pc:sldChg chg="del">
        <pc:chgData name="Raphael Bickel" userId="10e84020-2c14-449d-9e08-8279747f04a9" providerId="ADAL" clId="{F90A9DD7-CCB8-45BD-A5D6-5F8ECC1CFE55}" dt="2018-12-10T14:08:01.199" v="789" actId="2696"/>
        <pc:sldMkLst>
          <pc:docMk/>
          <pc:sldMk cId="3249496989" sldId="1529"/>
        </pc:sldMkLst>
      </pc:sldChg>
      <pc:sldChg chg="del">
        <pc:chgData name="Raphael Bickel" userId="10e84020-2c14-449d-9e08-8279747f04a9" providerId="ADAL" clId="{F90A9DD7-CCB8-45BD-A5D6-5F8ECC1CFE55}" dt="2018-12-10T14:08:01.199" v="788" actId="2696"/>
        <pc:sldMkLst>
          <pc:docMk/>
          <pc:sldMk cId="1041029672" sldId="1530"/>
        </pc:sldMkLst>
      </pc:sldChg>
      <pc:sldChg chg="del">
        <pc:chgData name="Raphael Bickel" userId="10e84020-2c14-449d-9e08-8279747f04a9" providerId="ADAL" clId="{F90A9DD7-CCB8-45BD-A5D6-5F8ECC1CFE55}" dt="2018-12-10T14:08:01.183" v="787" actId="2696"/>
        <pc:sldMkLst>
          <pc:docMk/>
          <pc:sldMk cId="1789865309" sldId="1531"/>
        </pc:sldMkLst>
      </pc:sldChg>
      <pc:sldChg chg="del">
        <pc:chgData name="Raphael Bickel" userId="10e84020-2c14-449d-9e08-8279747f04a9" providerId="ADAL" clId="{F90A9DD7-CCB8-45BD-A5D6-5F8ECC1CFE55}" dt="2018-12-10T14:08:01.183" v="786" actId="2696"/>
        <pc:sldMkLst>
          <pc:docMk/>
          <pc:sldMk cId="2402828649" sldId="1532"/>
        </pc:sldMkLst>
      </pc:sldChg>
      <pc:sldChg chg="delSp modSp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895908902" sldId="1548"/>
        </pc:sldMkLst>
        <pc:spChg chg="mod">
          <ac:chgData name="Raphael Bickel" userId="10e84020-2c14-449d-9e08-8279747f04a9" providerId="ADAL" clId="{F90A9DD7-CCB8-45BD-A5D6-5F8ECC1CFE55}" dt="2019-01-11T09:44:46.406" v="1902" actId="207"/>
          <ac:spMkLst>
            <pc:docMk/>
            <pc:sldMk cId="895908902" sldId="1548"/>
            <ac:spMk id="7" creationId="{8FE524F3-5760-4AFE-8F99-B72A03C2381C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2" creationId="{32DA625F-212E-470A-B176-7F1272741F10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3" creationId="{EDB7BD7A-7929-4C3C-88FD-8BFA9C951B62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4" creationId="{0E7A8022-02A0-4068-B923-770ECECC0FAB}"/>
          </ac:spMkLst>
        </pc:spChg>
        <pc:grpChg chg="de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0" creationId="{875C05AE-3A48-4574-B08A-9C99FC59719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1" creationId="{623BEF69-A28E-4E34-B9AC-5CD51EFC77D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5" creationId="{5ED6211E-FD58-44BC-BF03-3D0A12E7F140}"/>
          </ac:grpSpMkLst>
        </pc:grpChg>
      </pc:sldChg>
      <pc:sldChg chg="del">
        <pc:chgData name="Raphael Bickel" userId="10e84020-2c14-449d-9e08-8279747f04a9" providerId="ADAL" clId="{F90A9DD7-CCB8-45BD-A5D6-5F8ECC1CFE55}" dt="2018-12-10T14:08:01.283" v="797" actId="2696"/>
        <pc:sldMkLst>
          <pc:docMk/>
          <pc:sldMk cId="3188989622" sldId="1635"/>
        </pc:sldMkLst>
      </pc:sldChg>
      <pc:sldChg chg="modSp modTransition">
        <pc:chgData name="Raphael Bickel" userId="10e84020-2c14-449d-9e08-8279747f04a9" providerId="ADAL" clId="{F90A9DD7-CCB8-45BD-A5D6-5F8ECC1CFE55}" dt="2019-01-11T10:40:07.337" v="1944"/>
        <pc:sldMkLst>
          <pc:docMk/>
          <pc:sldMk cId="3957722359" sldId="1660"/>
        </pc:sldMkLst>
        <pc:spChg chg="mod">
          <ac:chgData name="Raphael Bickel" userId="10e84020-2c14-449d-9e08-8279747f04a9" providerId="ADAL" clId="{F90A9DD7-CCB8-45BD-A5D6-5F8ECC1CFE55}" dt="2019-01-11T09:40:41.703" v="1899" actId="207"/>
          <ac:spMkLst>
            <pc:docMk/>
            <pc:sldMk cId="3957722359" sldId="1660"/>
            <ac:spMk id="17" creationId="{00000000-0000-0000-0000-000000000000}"/>
          </ac:spMkLst>
        </pc:spChg>
      </pc:sldChg>
      <pc:sldChg chg="del">
        <pc:chgData name="Raphael Bickel" userId="10e84020-2c14-449d-9e08-8279747f04a9" providerId="ADAL" clId="{F90A9DD7-CCB8-45BD-A5D6-5F8ECC1CFE55}" dt="2018-12-10T14:08:01.314" v="800" actId="2696"/>
        <pc:sldMkLst>
          <pc:docMk/>
          <pc:sldMk cId="2336616198" sldId="1663"/>
        </pc:sldMkLst>
      </pc:sldChg>
      <pc:sldChg chg="del">
        <pc:chgData name="Raphael Bickel" userId="10e84020-2c14-449d-9e08-8279747f04a9" providerId="ADAL" clId="{F90A9DD7-CCB8-45BD-A5D6-5F8ECC1CFE55}" dt="2018-12-10T14:08:01.299" v="798" actId="2696"/>
        <pc:sldMkLst>
          <pc:docMk/>
          <pc:sldMk cId="1793706927" sldId="1670"/>
        </pc:sldMkLst>
      </pc:sldChg>
      <pc:sldChg chg="del">
        <pc:chgData name="Raphael Bickel" userId="10e84020-2c14-449d-9e08-8279747f04a9" providerId="ADAL" clId="{F90A9DD7-CCB8-45BD-A5D6-5F8ECC1CFE55}" dt="2018-12-10T14:08:01.267" v="795" actId="2696"/>
        <pc:sldMkLst>
          <pc:docMk/>
          <pc:sldMk cId="1490695021" sldId="1716"/>
        </pc:sldMkLst>
      </pc:sldChg>
      <pc:sldChg chg="del">
        <pc:chgData name="Raphael Bickel" userId="10e84020-2c14-449d-9e08-8279747f04a9" providerId="ADAL" clId="{F90A9DD7-CCB8-45BD-A5D6-5F8ECC1CFE55}" dt="2018-12-10T14:08:01.299" v="799" actId="2696"/>
        <pc:sldMkLst>
          <pc:docMk/>
          <pc:sldMk cId="3635852913" sldId="1719"/>
        </pc:sldMkLst>
      </pc:sldChg>
      <pc:sldChg chg="del">
        <pc:chgData name="Raphael Bickel" userId="10e84020-2c14-449d-9e08-8279747f04a9" providerId="ADAL" clId="{F90A9DD7-CCB8-45BD-A5D6-5F8ECC1CFE55}" dt="2018-12-10T14:08:01.337" v="801" actId="2696"/>
        <pc:sldMkLst>
          <pc:docMk/>
          <pc:sldMk cId="3182288875" sldId="1720"/>
        </pc:sldMkLst>
      </pc:sldChg>
      <pc:sldChg chg="del">
        <pc:chgData name="Raphael Bickel" userId="10e84020-2c14-449d-9e08-8279747f04a9" providerId="ADAL" clId="{F90A9DD7-CCB8-45BD-A5D6-5F8ECC1CFE55}" dt="2018-12-10T14:08:01.252" v="793" actId="2696"/>
        <pc:sldMkLst>
          <pc:docMk/>
          <pc:sldMk cId="1385213503" sldId="1802"/>
        </pc:sldMkLst>
      </pc:sldChg>
      <pc:sldChg chg="del">
        <pc:chgData name="Raphael Bickel" userId="10e84020-2c14-449d-9e08-8279747f04a9" providerId="ADAL" clId="{F90A9DD7-CCB8-45BD-A5D6-5F8ECC1CFE55}" dt="2018-12-10T14:08:01.221" v="791" actId="2696"/>
        <pc:sldMkLst>
          <pc:docMk/>
          <pc:sldMk cId="737538867" sldId="1804"/>
        </pc:sldMkLst>
      </pc:sldChg>
      <pc:sldChg chg="del">
        <pc:chgData name="Raphael Bickel" userId="10e84020-2c14-449d-9e08-8279747f04a9" providerId="ADAL" clId="{F90A9DD7-CCB8-45BD-A5D6-5F8ECC1CFE55}" dt="2018-12-10T14:08:09.039" v="822" actId="2696"/>
        <pc:sldMkLst>
          <pc:docMk/>
          <pc:sldMk cId="3024942669" sldId="1819"/>
        </pc:sldMkLst>
      </pc:sldChg>
      <pc:sldChg chg="del">
        <pc:chgData name="Raphael Bickel" userId="10e84020-2c14-449d-9e08-8279747f04a9" providerId="ADAL" clId="{F90A9DD7-CCB8-45BD-A5D6-5F8ECC1CFE55}" dt="2018-12-10T14:08:09.008" v="820" actId="2696"/>
        <pc:sldMkLst>
          <pc:docMk/>
          <pc:sldMk cId="1328838990" sldId="1820"/>
        </pc:sldMkLst>
      </pc:sldChg>
      <pc:sldChg chg="del">
        <pc:chgData name="Raphael Bickel" userId="10e84020-2c14-449d-9e08-8279747f04a9" providerId="ADAL" clId="{F90A9DD7-CCB8-45BD-A5D6-5F8ECC1CFE55}" dt="2018-12-10T14:08:09.023" v="821" actId="2696"/>
        <pc:sldMkLst>
          <pc:docMk/>
          <pc:sldMk cId="2269224073" sldId="1821"/>
        </pc:sldMkLst>
      </pc:sldChg>
      <pc:sldChg chg="del">
        <pc:chgData name="Raphael Bickel" userId="10e84020-2c14-449d-9e08-8279747f04a9" providerId="ADAL" clId="{F90A9DD7-CCB8-45BD-A5D6-5F8ECC1CFE55}" dt="2018-12-10T14:08:08.986" v="818" actId="2696"/>
        <pc:sldMkLst>
          <pc:docMk/>
          <pc:sldMk cId="1329079817" sldId="1825"/>
        </pc:sldMkLst>
      </pc:sldChg>
      <pc:sldChg chg="del">
        <pc:chgData name="Raphael Bickel" userId="10e84020-2c14-449d-9e08-8279747f04a9" providerId="ADAL" clId="{F90A9DD7-CCB8-45BD-A5D6-5F8ECC1CFE55}" dt="2018-12-10T14:08:08.970" v="817" actId="2696"/>
        <pc:sldMkLst>
          <pc:docMk/>
          <pc:sldMk cId="1369338350" sldId="1826"/>
        </pc:sldMkLst>
      </pc:sldChg>
      <pc:sldChg chg="del">
        <pc:chgData name="Raphael Bickel" userId="10e84020-2c14-449d-9e08-8279747f04a9" providerId="ADAL" clId="{F90A9DD7-CCB8-45BD-A5D6-5F8ECC1CFE55}" dt="2018-12-10T14:08:08.954" v="816" actId="2696"/>
        <pc:sldMkLst>
          <pc:docMk/>
          <pc:sldMk cId="2397087657" sldId="1827"/>
        </pc:sldMkLst>
      </pc:sldChg>
      <pc:sldChg chg="del">
        <pc:chgData name="Raphael Bickel" userId="10e84020-2c14-449d-9e08-8279747f04a9" providerId="ADAL" clId="{F90A9DD7-CCB8-45BD-A5D6-5F8ECC1CFE55}" dt="2018-12-10T14:08:08.939" v="815" actId="2696"/>
        <pc:sldMkLst>
          <pc:docMk/>
          <pc:sldMk cId="2967884444" sldId="1828"/>
        </pc:sldMkLst>
      </pc:sldChg>
      <pc:sldChg chg="del">
        <pc:chgData name="Raphael Bickel" userId="10e84020-2c14-449d-9e08-8279747f04a9" providerId="ADAL" clId="{F90A9DD7-CCB8-45BD-A5D6-5F8ECC1CFE55}" dt="2018-12-10T14:08:08.923" v="814" actId="2696"/>
        <pc:sldMkLst>
          <pc:docMk/>
          <pc:sldMk cId="1854574399" sldId="1829"/>
        </pc:sldMkLst>
      </pc:sldChg>
      <pc:sldChg chg="del">
        <pc:chgData name="Raphael Bickel" userId="10e84020-2c14-449d-9e08-8279747f04a9" providerId="ADAL" clId="{F90A9DD7-CCB8-45BD-A5D6-5F8ECC1CFE55}" dt="2018-12-10T14:08:08.907" v="813" actId="2696"/>
        <pc:sldMkLst>
          <pc:docMk/>
          <pc:sldMk cId="798424500" sldId="1830"/>
        </pc:sldMkLst>
      </pc:sldChg>
      <pc:sldChg chg="del">
        <pc:chgData name="Raphael Bickel" userId="10e84020-2c14-449d-9e08-8279747f04a9" providerId="ADAL" clId="{F90A9DD7-CCB8-45BD-A5D6-5F8ECC1CFE55}" dt="2018-12-10T14:08:08.901" v="812" actId="2696"/>
        <pc:sldMkLst>
          <pc:docMk/>
          <pc:sldMk cId="1163779234" sldId="1831"/>
        </pc:sldMkLst>
      </pc:sldChg>
      <pc:sldChg chg="del">
        <pc:chgData name="Raphael Bickel" userId="10e84020-2c14-449d-9e08-8279747f04a9" providerId="ADAL" clId="{F90A9DD7-CCB8-45BD-A5D6-5F8ECC1CFE55}" dt="2018-12-10T14:08:08.885" v="811" actId="2696"/>
        <pc:sldMkLst>
          <pc:docMk/>
          <pc:sldMk cId="2186224860" sldId="1832"/>
        </pc:sldMkLst>
      </pc:sldChg>
      <pc:sldChg chg="del">
        <pc:chgData name="Raphael Bickel" userId="10e84020-2c14-449d-9e08-8279747f04a9" providerId="ADAL" clId="{F90A9DD7-CCB8-45BD-A5D6-5F8ECC1CFE55}" dt="2018-12-10T14:08:08.606" v="809" actId="2696"/>
        <pc:sldMkLst>
          <pc:docMk/>
          <pc:sldMk cId="1637554138" sldId="1834"/>
        </pc:sldMkLst>
      </pc:sldChg>
      <pc:sldChg chg="del">
        <pc:chgData name="Raphael Bickel" userId="10e84020-2c14-449d-9e08-8279747f04a9" providerId="ADAL" clId="{F90A9DD7-CCB8-45BD-A5D6-5F8ECC1CFE55}" dt="2018-12-10T14:08:08.584" v="808" actId="2696"/>
        <pc:sldMkLst>
          <pc:docMk/>
          <pc:sldMk cId="1614550208" sldId="1835"/>
        </pc:sldMkLst>
      </pc:sldChg>
      <pc:sldChg chg="del">
        <pc:chgData name="Raphael Bickel" userId="10e84020-2c14-449d-9e08-8279747f04a9" providerId="ADAL" clId="{F90A9DD7-CCB8-45BD-A5D6-5F8ECC1CFE55}" dt="2018-12-10T14:08:08.569" v="807" actId="2696"/>
        <pc:sldMkLst>
          <pc:docMk/>
          <pc:sldMk cId="1179617921" sldId="1836"/>
        </pc:sldMkLst>
      </pc:sldChg>
      <pc:sldChg chg="del">
        <pc:chgData name="Raphael Bickel" userId="10e84020-2c14-449d-9e08-8279747f04a9" providerId="ADAL" clId="{F90A9DD7-CCB8-45BD-A5D6-5F8ECC1CFE55}" dt="2018-12-10T14:08:08.553" v="806" actId="2696"/>
        <pc:sldMkLst>
          <pc:docMk/>
          <pc:sldMk cId="2272391963" sldId="1837"/>
        </pc:sldMkLst>
      </pc:sldChg>
      <pc:sldChg chg="del">
        <pc:chgData name="Raphael Bickel" userId="10e84020-2c14-449d-9e08-8279747f04a9" providerId="ADAL" clId="{F90A9DD7-CCB8-45BD-A5D6-5F8ECC1CFE55}" dt="2018-12-10T14:08:08.537" v="805" actId="2696"/>
        <pc:sldMkLst>
          <pc:docMk/>
          <pc:sldMk cId="3730752060" sldId="1838"/>
        </pc:sldMkLst>
      </pc:sldChg>
      <pc:sldChg chg="del">
        <pc:chgData name="Raphael Bickel" userId="10e84020-2c14-449d-9e08-8279747f04a9" providerId="ADAL" clId="{F90A9DD7-CCB8-45BD-A5D6-5F8ECC1CFE55}" dt="2018-12-10T14:08:08.522" v="804" actId="2696"/>
        <pc:sldMkLst>
          <pc:docMk/>
          <pc:sldMk cId="736228537" sldId="1839"/>
        </pc:sldMkLst>
      </pc:sldChg>
      <pc:sldChg chg="del">
        <pc:chgData name="Raphael Bickel" userId="10e84020-2c14-449d-9e08-8279747f04a9" providerId="ADAL" clId="{F90A9DD7-CCB8-45BD-A5D6-5F8ECC1CFE55}" dt="2018-12-10T14:08:08.500" v="803" actId="2696"/>
        <pc:sldMkLst>
          <pc:docMk/>
          <pc:sldMk cId="1495535077" sldId="1840"/>
        </pc:sldMkLst>
      </pc:sldChg>
      <pc:sldChg chg="del">
        <pc:chgData name="Raphael Bickel" userId="10e84020-2c14-449d-9e08-8279747f04a9" providerId="ADAL" clId="{F90A9DD7-CCB8-45BD-A5D6-5F8ECC1CFE55}" dt="2018-12-10T14:08:01.236" v="792" actId="2696"/>
        <pc:sldMkLst>
          <pc:docMk/>
          <pc:sldMk cId="2694731678" sldId="1841"/>
        </pc:sldMkLst>
      </pc:sldChg>
      <pc:sldChg chg="del">
        <pc:chgData name="Raphael Bickel" userId="10e84020-2c14-449d-9e08-8279747f04a9" providerId="ADAL" clId="{F90A9DD7-CCB8-45BD-A5D6-5F8ECC1CFE55}" dt="2018-12-10T14:08:08.870" v="810" actId="2696"/>
        <pc:sldMkLst>
          <pc:docMk/>
          <pc:sldMk cId="2605536240" sldId="1842"/>
        </pc:sldMkLst>
      </pc:sldChg>
      <pc:sldChg chg="addSp modSp del">
        <pc:chgData name="Raphael Bickel" userId="10e84020-2c14-449d-9e08-8279747f04a9" providerId="ADAL" clId="{F90A9DD7-CCB8-45BD-A5D6-5F8ECC1CFE55}" dt="2019-01-08T08:54:27.470" v="1835" actId="2696"/>
        <pc:sldMkLst>
          <pc:docMk/>
          <pc:sldMk cId="2799774971" sldId="1843"/>
        </pc:sldMkLst>
        <pc:spChg chg="mod">
          <ac:chgData name="Raphael Bickel" userId="10e84020-2c14-449d-9e08-8279747f04a9" providerId="ADAL" clId="{F90A9DD7-CCB8-45BD-A5D6-5F8ECC1CFE55}" dt="2018-12-14T15:37:10.385" v="1448" actId="6549"/>
          <ac:spMkLst>
            <pc:docMk/>
            <pc:sldMk cId="2799774971" sldId="1843"/>
            <ac:spMk id="5" creationId="{C58039A1-50D4-4C5F-9F97-DB66C0E13CC7}"/>
          </ac:spMkLst>
        </pc:spChg>
        <pc:spChg chg="add mod">
          <ac:chgData name="Raphael Bickel" userId="10e84020-2c14-449d-9e08-8279747f04a9" providerId="ADAL" clId="{F90A9DD7-CCB8-45BD-A5D6-5F8ECC1CFE55}" dt="2018-12-14T15:37:23.544" v="1450" actId="14100"/>
          <ac:spMkLst>
            <pc:docMk/>
            <pc:sldMk cId="2799774971" sldId="1843"/>
            <ac:spMk id="6" creationId="{44977194-60DB-4F3B-8B5F-A6C723FA46F6}"/>
          </ac:spMkLst>
        </pc:spChg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1445311322" sldId="1853"/>
        </pc:sldMkLst>
      </pc:sldChg>
      <pc:sldChg chg="ad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522305341" sldId="1854"/>
        </pc:sldMkLst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79" creationId="{F22B6FE6-99FF-44F3-8C29-0D9E14A96B26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0" creationId="{848975B0-B100-4F82-91F1-228D059608B5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1" creationId="{73AEF331-9500-43D5-93BA-21BD24F93152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2" creationId="{72F96A19-3413-4E88-92C2-FFFBB536D637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3" creationId="{0E88D656-AA28-420D-860A-432CDEDB4094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4" creationId="{683A5330-CB8B-4329-ACD3-83FD70451911}"/>
          </ac:picMkLst>
        </pc:picChg>
      </pc:sldChg>
      <pc:sldChg chg="del">
        <pc:chgData name="Raphael Bickel" userId="10e84020-2c14-449d-9e08-8279747f04a9" providerId="ADAL" clId="{F90A9DD7-CCB8-45BD-A5D6-5F8ECC1CFE55}" dt="2018-12-14T15:37:15.832" v="1449" actId="2696"/>
        <pc:sldMkLst>
          <pc:docMk/>
          <pc:sldMk cId="2869294396" sldId="1854"/>
        </pc:sldMkLst>
      </pc:sldChg>
      <pc:sldChg chg="del">
        <pc:chgData name="Raphael Bickel" userId="10e84020-2c14-449d-9e08-8279747f04a9" providerId="ADAL" clId="{F90A9DD7-CCB8-45BD-A5D6-5F8ECC1CFE55}" dt="2018-12-10T14:08:09.001" v="819" actId="2696"/>
        <pc:sldMkLst>
          <pc:docMk/>
          <pc:sldMk cId="2954143116" sldId="1855"/>
        </pc:sldMkLst>
      </pc:sldChg>
      <pc:sldChg chg="addSp delSp modSp add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2402778564" sldId="1856"/>
        </pc:sldMkLst>
        <pc:spChg chg="del">
          <ac:chgData name="Raphael Bickel" userId="10e84020-2c14-449d-9e08-8279747f04a9" providerId="ADAL" clId="{F90A9DD7-CCB8-45BD-A5D6-5F8ECC1CFE55}" dt="2018-12-10T11:01:58.565" v="3" actId="478"/>
          <ac:spMkLst>
            <pc:docMk/>
            <pc:sldMk cId="2402778564" sldId="1856"/>
            <ac:spMk id="2" creationId="{2CBED7EF-2F47-488F-9867-7BA8A6FA33CE}"/>
          </ac:spMkLst>
        </pc:spChg>
        <pc:spChg chg="del">
          <ac:chgData name="Raphael Bickel" userId="10e84020-2c14-449d-9e08-8279747f04a9" providerId="ADAL" clId="{F90A9DD7-CCB8-45BD-A5D6-5F8ECC1CFE55}" dt="2018-12-10T11:02:04.936" v="5" actId="478"/>
          <ac:spMkLst>
            <pc:docMk/>
            <pc:sldMk cId="2402778564" sldId="1856"/>
            <ac:spMk id="3" creationId="{AA50FABE-5450-4FED-A9B4-832F4991C162}"/>
          </ac:spMkLst>
        </pc:spChg>
        <pc:spChg chg="add mod">
          <ac:chgData name="Raphael Bickel" userId="10e84020-2c14-449d-9e08-8279747f04a9" providerId="ADAL" clId="{F90A9DD7-CCB8-45BD-A5D6-5F8ECC1CFE55}" dt="2019-01-11T09:44:56.106" v="1903" actId="207"/>
          <ac:spMkLst>
            <pc:docMk/>
            <pc:sldMk cId="2402778564" sldId="1856"/>
            <ac:spMk id="14" creationId="{890E2630-CD11-4BF4-9078-5C2831F48023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34" creationId="{AAE5C8E6-CFD3-4E3C-B976-8BF40C83CA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7" creationId="{3B1BCECF-22DB-4157-812E-861C665D8851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8" creationId="{89FAA924-3777-47B4-8FDA-08671FAB2B90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9" creationId="{D53EBA3A-DD60-468A-967A-8C620D0B48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50" creationId="{B5389F49-4229-484C-99CD-8CC942F4E0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3" creationId="{27FD6376-6B53-4386-B1EE-FAF399A731A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4" creationId="{DC5ADF45-F74B-417D-A524-37AA13223319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5" creationId="{99CC8436-161D-4BC5-8ABF-30E38A36A3D2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6" creationId="{3B0E1CFF-D5F1-403A-ABB7-06EBA0ED74B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7" creationId="{EE1BEB51-3BF6-4C37-8B76-286B85FB177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8" creationId="{72A727D9-0B0F-467C-9275-AA1FBC9F68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9" creationId="{1D561BDD-F4C4-4BCE-8818-6D887EDB85F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0" creationId="{651DACE7-56F2-4B1E-9502-2B5D2389B01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1" creationId="{77EE98A2-00F4-4454-AA6E-C208A8BFB0C6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64" creationId="{9CAB8EB7-ED1E-4418-AC9D-67E0A71A939C}"/>
          </ac:spMkLst>
        </pc:s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" creationId="{DBD9BFAC-74E1-448E-A6D9-1F6A41EA05C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15" creationId="{B5AD8D3A-208B-43BD-8505-6254C2989FF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21" creationId="{16761D55-B033-4C4E-B8CD-A2512FD2AA19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5" creationId="{44A422E8-0443-4875-B9F7-FB19E8778E2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8" creationId="{FE65C206-2D08-46C5-9287-CA981656EB25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1" creationId="{8A7C8CDF-3246-43DC-96DB-1C037CFABD5B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4" creationId="{56AD21EC-B787-40DE-80C2-B8727BE03C89}"/>
          </ac:grpSpMkLst>
        </pc:grpChg>
        <pc:grpChg chg="add de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1" creationId="{65E9A36E-88D2-4D20-B182-27509112C146}"/>
          </ac:grpSpMkLst>
        </pc:grpChg>
        <pc:grpChg chg="mod topLv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2" creationId="{34878CB8-DF5B-49DD-95DC-726FAAE47139}"/>
          </ac:grpSpMkLst>
        </pc:grpChg>
      </pc:sldChg>
      <pc:sldChg chg="addSp delSp modSp add ord">
        <pc:chgData name="Raphael Bickel" userId="10e84020-2c14-449d-9e08-8279747f04a9" providerId="ADAL" clId="{F90A9DD7-CCB8-45BD-A5D6-5F8ECC1CFE55}" dt="2019-01-10T08:53:35.939" v="1880"/>
        <pc:sldMkLst>
          <pc:docMk/>
          <pc:sldMk cId="2056164366" sldId="1857"/>
        </pc:sldMkLst>
        <pc:spChg chg="add del mod">
          <ac:chgData name="Raphael Bickel" userId="10e84020-2c14-449d-9e08-8279747f04a9" providerId="ADAL" clId="{F90A9DD7-CCB8-45BD-A5D6-5F8ECC1CFE55}" dt="2018-12-10T12:13:46.109" v="634"/>
          <ac:spMkLst>
            <pc:docMk/>
            <pc:sldMk cId="2056164366" sldId="1857"/>
            <ac:spMk id="4" creationId="{AC449EA8-A9EB-47F7-8F0C-15AC99A845AD}"/>
          </ac:spMkLst>
        </pc:spChg>
        <pc:spChg chg="add del">
          <ac:chgData name="Raphael Bickel" userId="10e84020-2c14-449d-9e08-8279747f04a9" providerId="ADAL" clId="{F90A9DD7-CCB8-45BD-A5D6-5F8ECC1CFE55}" dt="2018-12-13T07:57:47.620" v="1285"/>
          <ac:spMkLst>
            <pc:docMk/>
            <pc:sldMk cId="2056164366" sldId="1857"/>
            <ac:spMk id="5" creationId="{27FF40A9-63E4-4110-878F-015A9D46AE6E}"/>
          </ac:spMkLst>
        </pc:spChg>
        <pc:spChg chg="mod">
          <ac:chgData name="Raphael Bickel" userId="10e84020-2c14-449d-9e08-8279747f04a9" providerId="ADAL" clId="{F90A9DD7-CCB8-45BD-A5D6-5F8ECC1CFE55}" dt="2019-01-10T08:53:35.939" v="1880"/>
          <ac:spMkLst>
            <pc:docMk/>
            <pc:sldMk cId="2056164366" sldId="1857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4:03.312" v="646" actId="20577"/>
          <ac:spMkLst>
            <pc:docMk/>
            <pc:sldMk cId="2056164366" sldId="1857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8-12-12T15:11:31.453" v="1282"/>
          <ac:picMkLst>
            <pc:docMk/>
            <pc:sldMk cId="2056164366" sldId="1857"/>
            <ac:picMk id="2" creationId="{A2D623AC-7236-4594-BA92-032D9FB4E8CB}"/>
          </ac:picMkLst>
        </pc:picChg>
        <pc:picChg chg="add">
          <ac:chgData name="Raphael Bickel" userId="10e84020-2c14-449d-9e08-8279747f04a9" providerId="ADAL" clId="{F90A9DD7-CCB8-45BD-A5D6-5F8ECC1CFE55}" dt="2019-01-07T13:14:02.953" v="1625"/>
          <ac:picMkLst>
            <pc:docMk/>
            <pc:sldMk cId="2056164366" sldId="1857"/>
            <ac:picMk id="2" creationId="{E45C5C06-41C1-4432-AA22-38E0858FDD3B}"/>
          </ac:picMkLst>
        </pc:picChg>
        <pc:picChg chg="add del mod">
          <ac:chgData name="Raphael Bickel" userId="10e84020-2c14-449d-9e08-8279747f04a9" providerId="ADAL" clId="{F90A9DD7-CCB8-45BD-A5D6-5F8ECC1CFE55}" dt="2018-12-10T12:23:33.175" v="654" actId="478"/>
          <ac:picMkLst>
            <pc:docMk/>
            <pc:sldMk cId="2056164366" sldId="1857"/>
            <ac:picMk id="2" creationId="{FFAA5721-159C-40C2-9DC0-E47589521ED6}"/>
          </ac:picMkLst>
        </pc:picChg>
        <pc:picChg chg="add mod">
          <ac:chgData name="Raphael Bickel" userId="10e84020-2c14-449d-9e08-8279747f04a9" providerId="ADAL" clId="{F90A9DD7-CCB8-45BD-A5D6-5F8ECC1CFE55}" dt="2018-12-10T12:23:37.936" v="657" actId="1076"/>
          <ac:picMkLst>
            <pc:docMk/>
            <pc:sldMk cId="2056164366" sldId="1857"/>
            <ac:picMk id="3" creationId="{BDE2FCC3-A7CA-4BED-8C4A-C3967A0530AF}"/>
          </ac:picMkLst>
        </pc:picChg>
        <pc:picChg chg="add">
          <ac:chgData name="Raphael Bickel" userId="10e84020-2c14-449d-9e08-8279747f04a9" providerId="ADAL" clId="{F90A9DD7-CCB8-45BD-A5D6-5F8ECC1CFE55}" dt="2018-12-12T15:16:37.135" v="1283"/>
          <ac:picMkLst>
            <pc:docMk/>
            <pc:sldMk cId="2056164366" sldId="1857"/>
            <ac:picMk id="4" creationId="{A2D823DD-8D10-4BE2-9EFF-7433C1C92918}"/>
          </ac:picMkLst>
        </pc:picChg>
        <pc:picChg chg="add del">
          <ac:chgData name="Raphael Bickel" userId="10e84020-2c14-449d-9e08-8279747f04a9" providerId="ADAL" clId="{F90A9DD7-CCB8-45BD-A5D6-5F8ECC1CFE55}" dt="2018-12-13T07:57:47.620" v="1285"/>
          <ac:picMkLst>
            <pc:docMk/>
            <pc:sldMk cId="2056164366" sldId="1857"/>
            <ac:picMk id="7" creationId="{0B787BDA-BCBF-4935-AB95-C3A512DB1B1B}"/>
          </ac:picMkLst>
        </pc:picChg>
        <pc:picChg chg="add">
          <ac:chgData name="Raphael Bickel" userId="10e84020-2c14-449d-9e08-8279747f04a9" providerId="ADAL" clId="{F90A9DD7-CCB8-45BD-A5D6-5F8ECC1CFE55}" dt="2019-01-07T13:16:13.319" v="1627"/>
          <ac:picMkLst>
            <pc:docMk/>
            <pc:sldMk cId="2056164366" sldId="1857"/>
            <ac:picMk id="7" creationId="{65126CFC-56B4-44D4-883A-0220092CD697}"/>
          </ac:picMkLst>
        </pc:picChg>
        <pc:picChg chg="add">
          <ac:chgData name="Raphael Bickel" userId="10e84020-2c14-449d-9e08-8279747f04a9" providerId="ADAL" clId="{F90A9DD7-CCB8-45BD-A5D6-5F8ECC1CFE55}" dt="2018-12-12T15:10:54.353" v="1281"/>
          <ac:picMkLst>
            <pc:docMk/>
            <pc:sldMk cId="2056164366" sldId="1857"/>
            <ac:picMk id="1026" creationId="{4FC77081-D0E2-4EA1-8395-169D71A18A15}"/>
          </ac:picMkLst>
        </pc:picChg>
      </pc:sldChg>
      <pc:sldChg chg="add del">
        <pc:chgData name="Raphael Bickel" userId="10e84020-2c14-449d-9e08-8279747f04a9" providerId="ADAL" clId="{F90A9DD7-CCB8-45BD-A5D6-5F8ECC1CFE55}" dt="2018-12-10T11:12:06.198" v="7" actId="2696"/>
        <pc:sldMkLst>
          <pc:docMk/>
          <pc:sldMk cId="3814010727" sldId="1857"/>
        </pc:sldMkLst>
      </pc:sldChg>
      <pc:sldChg chg="addSp del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863036898" sldId="1858"/>
        </pc:sldMkLst>
        <pc:spChg chg="mod">
          <ac:chgData name="Raphael Bickel" userId="10e84020-2c14-449d-9e08-8279747f04a9" providerId="ADAL" clId="{F90A9DD7-CCB8-45BD-A5D6-5F8ECC1CFE55}" dt="2018-12-10T12:29:13.190" v="739" actId="20577"/>
          <ac:spMkLst>
            <pc:docMk/>
            <pc:sldMk cId="863036898" sldId="1858"/>
            <ac:spMk id="6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41:17.312" v="1509" actId="1076"/>
          <ac:spMkLst>
            <pc:docMk/>
            <pc:sldMk cId="863036898" sldId="1858"/>
            <ac:spMk id="16" creationId="{4FA852D7-18B1-48D2-881A-F9B426D4A154}"/>
          </ac:spMkLst>
        </pc:spChg>
        <pc:spChg chg="mod">
          <ac:chgData name="Raphael Bickel" userId="10e84020-2c14-449d-9e08-8279747f04a9" providerId="ADAL" clId="{F90A9DD7-CCB8-45BD-A5D6-5F8ECC1CFE55}" dt="2019-01-11T10:32:40.473" v="1941" actId="207"/>
          <ac:spMkLst>
            <pc:docMk/>
            <pc:sldMk cId="863036898" sldId="1858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17:01.360" v="1506" actId="164"/>
          <ac:spMkLst>
            <pc:docMk/>
            <pc:sldMk cId="863036898" sldId="1858"/>
            <ac:spMk id="19" creationId="{0B5CC4FF-4CCE-467A-8A89-7AFCF01114D7}"/>
          </ac:spMkLst>
        </pc:spChg>
        <pc:spChg chg="add mod">
          <ac:chgData name="Raphael Bickel" userId="10e84020-2c14-449d-9e08-8279747f04a9" providerId="ADAL" clId="{F90A9DD7-CCB8-45BD-A5D6-5F8ECC1CFE55}" dt="2018-12-12T15:03:49.816" v="1276" actId="164"/>
          <ac:spMkLst>
            <pc:docMk/>
            <pc:sldMk cId="863036898" sldId="1858"/>
            <ac:spMk id="20" creationId="{CDEDD1AE-BBC6-4B69-9F2C-775FB7619073}"/>
          </ac:spMkLst>
        </pc:spChg>
        <pc:spChg chg="add mod">
          <ac:chgData name="Raphael Bickel" userId="10e84020-2c14-449d-9e08-8279747f04a9" providerId="ADAL" clId="{F90A9DD7-CCB8-45BD-A5D6-5F8ECC1CFE55}" dt="2018-12-12T15:04:03.202" v="1278" actId="164"/>
          <ac:spMkLst>
            <pc:docMk/>
            <pc:sldMk cId="863036898" sldId="1858"/>
            <ac:spMk id="21" creationId="{95F3C9E7-CFB6-4283-9A4B-2F5D019352FF}"/>
          </ac:spMkLst>
        </pc:s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2" creationId="{FDC6F8A4-81BC-45FF-B023-458A27EC42B2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3" creationId="{87A31C86-746B-4C3D-B2D6-3F4594577C28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6" creationId="{503F8F38-A367-402C-B3EC-05178008CA79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8" creationId="{C5EEBC26-BD2D-4C2A-9FBA-81AB7DD37629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0" creationId="{246FC84A-519C-4025-80E4-28A4040FE6DE}"/>
          </ac:grpSpMkLst>
        </pc:grpChg>
        <pc:grpChg chg="add del mod">
          <ac:chgData name="Raphael Bickel" userId="10e84020-2c14-449d-9e08-8279747f04a9" providerId="ADAL" clId="{F90A9DD7-CCB8-45BD-A5D6-5F8ECC1CFE55}" dt="2018-12-10T14:31:11.601" v="957" actId="165"/>
          <ac:grpSpMkLst>
            <pc:docMk/>
            <pc:sldMk cId="863036898" sldId="1858"/>
            <ac:grpSpMk id="10" creationId="{9342873F-1811-468C-92C9-FBFA88AFBC65}"/>
          </ac:grpSpMkLst>
        </pc:grpChg>
        <pc:grpChg chg="add del mod">
          <ac:chgData name="Raphael Bickel" userId="10e84020-2c14-449d-9e08-8279747f04a9" providerId="ADAL" clId="{F90A9DD7-CCB8-45BD-A5D6-5F8ECC1CFE55}" dt="2018-12-13T08:04:00.602" v="1293" actId="165"/>
          <ac:grpSpMkLst>
            <pc:docMk/>
            <pc:sldMk cId="863036898" sldId="1858"/>
            <ac:grpSpMk id="10" creationId="{EC601784-3C69-4EC2-B9E6-376CC26A0471}"/>
          </ac:grpSpMkLst>
        </pc:grpChg>
        <pc:grpChg chg="add del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1" creationId="{D30978C8-D7C7-461B-8EDA-F934D4F6015C}"/>
          </ac:grpSpMkLst>
        </pc:grpChg>
        <pc:picChg chg="add del mod">
          <ac:chgData name="Raphael Bickel" userId="10e84020-2c14-449d-9e08-8279747f04a9" providerId="ADAL" clId="{F90A9DD7-CCB8-45BD-A5D6-5F8ECC1CFE55}" dt="2018-12-10T14:30:30.262" v="950" actId="478"/>
          <ac:picMkLst>
            <pc:docMk/>
            <pc:sldMk cId="863036898" sldId="1858"/>
            <ac:picMk id="3" creationId="{66B7B43B-C582-40B4-AF47-304E24AF37C3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4" creationId="{0D04ED39-5524-4E5B-AB4E-9FD6B0A22C5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5" creationId="{A40C178D-D6D1-44F8-98D3-D9072B514D2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7" creationId="{70AC11F5-59EC-4169-9B31-02CF0D9B46D5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9" creationId="{C0C2C975-1946-4B3E-8425-2CC65DDF8E9B}"/>
          </ac:picMkLst>
        </pc:picChg>
        <pc:picChg chg="add del mod">
          <ac:chgData name="Raphael Bickel" userId="10e84020-2c14-449d-9e08-8279747f04a9" providerId="ADAL" clId="{F90A9DD7-CCB8-45BD-A5D6-5F8ECC1CFE55}" dt="2018-12-10T14:33:20.428" v="977" actId="478"/>
          <ac:picMkLst>
            <pc:docMk/>
            <pc:sldMk cId="863036898" sldId="1858"/>
            <ac:picMk id="12" creationId="{6204F4DF-8E62-4E53-AAC8-18F45DE8955B}"/>
          </ac:picMkLst>
        </pc:picChg>
        <pc:picChg chg="add mod">
          <ac:chgData name="Raphael Bickel" userId="10e84020-2c14-449d-9e08-8279747f04a9" providerId="ADAL" clId="{F90A9DD7-CCB8-45BD-A5D6-5F8ECC1CFE55}" dt="2018-12-17T08:41:24.960" v="1515" actId="1037"/>
          <ac:picMkLst>
            <pc:docMk/>
            <pc:sldMk cId="863036898" sldId="1858"/>
            <ac:picMk id="14" creationId="{305EC529-0411-49ED-AB83-D06CF44F0E9E}"/>
          </ac:picMkLst>
        </pc:picChg>
        <pc:picChg chg="add mod">
          <ac:chgData name="Raphael Bickel" userId="10e84020-2c14-449d-9e08-8279747f04a9" providerId="ADAL" clId="{F90A9DD7-CCB8-45BD-A5D6-5F8ECC1CFE55}" dt="2018-12-12T15:04:03.202" v="1278" actId="164"/>
          <ac:picMkLst>
            <pc:docMk/>
            <pc:sldMk cId="863036898" sldId="1858"/>
            <ac:picMk id="18" creationId="{3E377D3C-6ADD-4526-A0BD-E0CB2C604716}"/>
          </ac:picMkLst>
        </pc:picChg>
        <pc:picChg chg="add mod ord">
          <ac:chgData name="Raphael Bickel" userId="10e84020-2c14-449d-9e08-8279747f04a9" providerId="ADAL" clId="{F90A9DD7-CCB8-45BD-A5D6-5F8ECC1CFE55}" dt="2018-12-17T08:15:30.223" v="1464" actId="167"/>
          <ac:picMkLst>
            <pc:docMk/>
            <pc:sldMk cId="863036898" sldId="1858"/>
            <ac:picMk id="1026" creationId="{77442F33-80F3-4052-A9B3-E61AAF808B69}"/>
          </ac:picMkLst>
        </pc:picChg>
        <pc:picChg chg="add mod">
          <ac:chgData name="Raphael Bickel" userId="10e84020-2c14-449d-9e08-8279747f04a9" providerId="ADAL" clId="{F90A9DD7-CCB8-45BD-A5D6-5F8ECC1CFE55}" dt="2018-12-17T08:17:01.360" v="1506" actId="164"/>
          <ac:picMkLst>
            <pc:docMk/>
            <pc:sldMk cId="863036898" sldId="1858"/>
            <ac:picMk id="1028" creationId="{704A83E7-2C6F-411C-BCF2-10D256672401}"/>
          </ac:picMkLst>
        </pc:picChg>
        <pc:picChg chg="add del mod">
          <ac:chgData name="Raphael Bickel" userId="10e84020-2c14-449d-9e08-8279747f04a9" providerId="ADAL" clId="{F90A9DD7-CCB8-45BD-A5D6-5F8ECC1CFE55}" dt="2018-12-12T15:03:49.816" v="1276" actId="164"/>
          <ac:picMkLst>
            <pc:docMk/>
            <pc:sldMk cId="863036898" sldId="1858"/>
            <ac:picMk id="2050" creationId="{E8AF8D4B-A491-430C-BAC1-AC7F8948C4CC}"/>
          </ac:picMkLst>
        </pc:picChg>
      </pc:sldChg>
      <pc:sldChg chg="addSp delSp modSp add ord">
        <pc:chgData name="Raphael Bickel" userId="10e84020-2c14-449d-9e08-8279747f04a9" providerId="ADAL" clId="{F90A9DD7-CCB8-45BD-A5D6-5F8ECC1CFE55}" dt="2018-12-10T16:42:01.146" v="1186" actId="20577"/>
        <pc:sldMkLst>
          <pc:docMk/>
          <pc:sldMk cId="2862947569" sldId="1859"/>
        </pc:sldMkLst>
        <pc:spChg chg="add del mod">
          <ac:chgData name="Raphael Bickel" userId="10e84020-2c14-449d-9e08-8279747f04a9" providerId="ADAL" clId="{F90A9DD7-CCB8-45BD-A5D6-5F8ECC1CFE55}" dt="2018-12-10T14:34:38.721" v="1028"/>
          <ac:spMkLst>
            <pc:docMk/>
            <pc:sldMk cId="2862947569" sldId="1859"/>
            <ac:spMk id="5" creationId="{2B13DB7D-2A8C-41CE-A94E-9BB1281490B4}"/>
          </ac:spMkLst>
        </pc:spChg>
        <pc:spChg chg="mod">
          <ac:chgData name="Raphael Bickel" userId="10e84020-2c14-449d-9e08-8279747f04a9" providerId="ADAL" clId="{F90A9DD7-CCB8-45BD-A5D6-5F8ECC1CFE55}" dt="2018-12-10T11:16:53.539" v="270" actId="20577"/>
          <ac:spMkLst>
            <pc:docMk/>
            <pc:sldMk cId="2862947569" sldId="1859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6:42:01.146" v="1186" actId="20577"/>
          <ac:spMkLst>
            <pc:docMk/>
            <pc:sldMk cId="2862947569" sldId="1859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0T14:22:54.603" v="925"/>
          <ac:picMkLst>
            <pc:docMk/>
            <pc:sldMk cId="2862947569" sldId="1859"/>
            <ac:picMk id="4" creationId="{08108DD5-9FAE-485A-891C-D9CEFCD1373D}"/>
          </ac:picMkLst>
        </pc:pic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865606817" sldId="1860"/>
        </pc:sldMkLst>
        <pc:spChg chg="add mod">
          <ac:chgData name="Raphael Bickel" userId="10e84020-2c14-449d-9e08-8279747f04a9" providerId="ADAL" clId="{F90A9DD7-CCB8-45BD-A5D6-5F8ECC1CFE55}" dt="2018-12-17T08:48:48.642" v="1619" actId="20577"/>
          <ac:spMkLst>
            <pc:docMk/>
            <pc:sldMk cId="3865606817" sldId="1860"/>
            <ac:spMk id="4" creationId="{D5B431EF-C285-4A65-83C7-8102A3C9A67E}"/>
          </ac:spMkLst>
        </pc:spChg>
        <pc:spChg chg="mod">
          <ac:chgData name="Raphael Bickel" userId="10e84020-2c14-449d-9e08-8279747f04a9" providerId="ADAL" clId="{F90A9DD7-CCB8-45BD-A5D6-5F8ECC1CFE55}" dt="2019-01-07T15:35:51.685" v="1642" actId="20577"/>
          <ac:spMkLst>
            <pc:docMk/>
            <pc:sldMk cId="3865606817" sldId="1860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1:17:16.763" v="279" actId="20577"/>
          <ac:spMkLst>
            <pc:docMk/>
            <pc:sldMk cId="3865606817" sldId="1860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7T08:47:14.600" v="1555" actId="478"/>
          <ac:picMkLst>
            <pc:docMk/>
            <pc:sldMk cId="3865606817" sldId="1860"/>
            <ac:picMk id="2050" creationId="{4149AF16-750D-4D63-A031-54140A20E5C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2" creationId="{54693230-8F6A-4943-8ADF-DC06223CA03A}"/>
          </ac:picMkLst>
        </pc:picChg>
        <pc:picChg chg="add del mod">
          <ac:chgData name="Raphael Bickel" userId="10e84020-2c14-449d-9e08-8279747f04a9" providerId="ADAL" clId="{F90A9DD7-CCB8-45BD-A5D6-5F8ECC1CFE55}" dt="2018-12-17T08:44:31.883" v="1528"/>
          <ac:picMkLst>
            <pc:docMk/>
            <pc:sldMk cId="3865606817" sldId="1860"/>
            <ac:picMk id="2054" creationId="{5F3A1AA1-B570-43AE-AAB6-31FB3A7C922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6" creationId="{AE7B6F92-5708-40F1-A25C-5BE1DA9EB932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8" creationId="{A8086353-6049-4C74-9078-92727D49368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0" creationId="{126A60CD-3945-43C1-99B3-1065644EF08E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2" creationId="{ABC546EE-A1D3-4632-AFB1-F4B183D6117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4" creationId="{E1955213-A848-4423-AD90-A4171D47C56F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2103017883" sldId="1861"/>
        </pc:sldMkLst>
        <pc:spChg chg="add del mod">
          <ac:chgData name="Raphael Bickel" userId="10e84020-2c14-449d-9e08-8279747f04a9" providerId="ADAL" clId="{F90A9DD7-CCB8-45BD-A5D6-5F8ECC1CFE55}" dt="2018-12-10T12:13:54.470" v="644" actId="478"/>
          <ac:spMkLst>
            <pc:docMk/>
            <pc:sldMk cId="2103017883" sldId="1861"/>
            <ac:spMk id="3" creationId="{29625157-CF6F-426B-8649-01BF0439C752}"/>
          </ac:spMkLst>
        </pc:spChg>
        <pc:spChg chg="mod">
          <ac:chgData name="Raphael Bickel" userId="10e84020-2c14-449d-9e08-8279747f04a9" providerId="ADAL" clId="{F90A9DD7-CCB8-45BD-A5D6-5F8ECC1CFE55}" dt="2018-12-10T12:13:58.012" v="645" actId="1076"/>
          <ac:spMkLst>
            <pc:docMk/>
            <pc:sldMk cId="2103017883" sldId="1861"/>
            <ac:spMk id="4" creationId="{AC449EA8-A9EB-47F7-8F0C-15AC99A845AD}"/>
          </ac:spMkLst>
        </pc:spChg>
        <pc:spChg chg="del">
          <ac:chgData name="Raphael Bickel" userId="10e84020-2c14-449d-9e08-8279747f04a9" providerId="ADAL" clId="{F90A9DD7-CCB8-45BD-A5D6-5F8ECC1CFE55}" dt="2018-12-10T12:13:53.241" v="643" actId="478"/>
          <ac:spMkLst>
            <pc:docMk/>
            <pc:sldMk cId="2103017883" sldId="1861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3:51.074" v="642" actId="20577"/>
          <ac:spMkLst>
            <pc:docMk/>
            <pc:sldMk cId="2103017883" sldId="1861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0T12:27:13.710" v="670" actId="1076"/>
          <ac:picMkLst>
            <pc:docMk/>
            <pc:sldMk cId="2103017883" sldId="1861"/>
            <ac:picMk id="5" creationId="{87539A1D-6525-4282-AA12-4EC8ABCB6A20}"/>
          </ac:picMkLst>
        </pc:picChg>
      </pc:sldChg>
      <pc:sldChg chg="addSp delSp modSp add modAnim">
        <pc:chgData name="Raphael Bickel" userId="10e84020-2c14-449d-9e08-8279747f04a9" providerId="ADAL" clId="{F90A9DD7-CCB8-45BD-A5D6-5F8ECC1CFE55}" dt="2018-12-13T08:09:02.590" v="1295"/>
        <pc:sldMkLst>
          <pc:docMk/>
          <pc:sldMk cId="1320867834" sldId="1862"/>
        </pc:sldMkLst>
        <pc:spChg chg="del mod">
          <ac:chgData name="Raphael Bickel" userId="10e84020-2c14-449d-9e08-8279747f04a9" providerId="ADAL" clId="{F90A9DD7-CCB8-45BD-A5D6-5F8ECC1CFE55}" dt="2018-12-10T14:08:20.522" v="824" actId="478"/>
          <ac:spMkLst>
            <pc:docMk/>
            <pc:sldMk cId="1320867834" sldId="1862"/>
            <ac:spMk id="6" creationId="{00000000-0000-0000-0000-000000000000}"/>
          </ac:spMkLst>
        </pc:spChg>
        <pc:spChg chg="add">
          <ac:chgData name="Raphael Bickel" userId="10e84020-2c14-449d-9e08-8279747f04a9" providerId="ADAL" clId="{F90A9DD7-CCB8-45BD-A5D6-5F8ECC1CFE55}" dt="2018-12-13T08:02:35.157" v="1292"/>
          <ac:spMkLst>
            <pc:docMk/>
            <pc:sldMk cId="1320867834" sldId="1862"/>
            <ac:spMk id="6" creationId="{F07B88F5-18E3-4752-9A33-49496C4616F8}"/>
          </ac:spMkLst>
        </pc:spChg>
        <pc:spChg chg="mod">
          <ac:chgData name="Raphael Bickel" userId="10e84020-2c14-449d-9e08-8279747f04a9" providerId="ADAL" clId="{F90A9DD7-CCB8-45BD-A5D6-5F8ECC1CFE55}" dt="2018-12-11T11:03:38.028" v="1199" actId="20577"/>
          <ac:spMkLst>
            <pc:docMk/>
            <pc:sldMk cId="1320867834" sldId="1862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1T11:03:14.070" v="1193" actId="478"/>
          <ac:picMkLst>
            <pc:docMk/>
            <pc:sldMk cId="1320867834" sldId="1862"/>
            <ac:picMk id="2" creationId="{E33673B5-9349-4311-979C-750E685841DF}"/>
          </ac:picMkLst>
        </pc:picChg>
        <pc:picChg chg="add">
          <ac:chgData name="Raphael Bickel" userId="10e84020-2c14-449d-9e08-8279747f04a9" providerId="ADAL" clId="{F90A9DD7-CCB8-45BD-A5D6-5F8ECC1CFE55}" dt="2018-12-13T08:02:35.157" v="1292"/>
          <ac:picMkLst>
            <pc:docMk/>
            <pc:sldMk cId="1320867834" sldId="1862"/>
            <ac:picMk id="4" creationId="{DB77ED8A-469F-4480-BE7D-CF8B2049A0D7}"/>
          </ac:picMkLst>
        </pc:picChg>
        <pc:picChg chg="add mod">
          <ac:chgData name="Raphael Bickel" userId="10e84020-2c14-449d-9e08-8279747f04a9" providerId="ADAL" clId="{F90A9DD7-CCB8-45BD-A5D6-5F8ECC1CFE55}" dt="2018-12-11T11:03:26.158" v="1196" actId="14100"/>
          <ac:picMkLst>
            <pc:docMk/>
            <pc:sldMk cId="1320867834" sldId="1862"/>
            <ac:picMk id="5" creationId="{77452553-9E56-497F-9E0F-733AEBE08588}"/>
          </ac:picMkLst>
        </pc:picChg>
        <pc:picChg chg="add">
          <ac:chgData name="Raphael Bickel" userId="10e84020-2c14-449d-9e08-8279747f04a9" providerId="ADAL" clId="{F90A9DD7-CCB8-45BD-A5D6-5F8ECC1CFE55}" dt="2018-12-13T08:09:02.590" v="1295"/>
          <ac:picMkLst>
            <pc:docMk/>
            <pc:sldMk cId="1320867834" sldId="1862"/>
            <ac:picMk id="7" creationId="{7A8304CB-CAA0-444D-B2A0-8C4924A92CB2}"/>
          </ac:picMkLst>
        </pc:picChg>
        <pc:picChg chg="add del mod">
          <ac:chgData name="Raphael Bickel" userId="10e84020-2c14-449d-9e08-8279747f04a9" providerId="ADAL" clId="{F90A9DD7-CCB8-45BD-A5D6-5F8ECC1CFE55}" dt="2018-12-11T11:01:14.305" v="1188"/>
          <ac:picMkLst>
            <pc:docMk/>
            <pc:sldMk cId="1320867834" sldId="1862"/>
            <ac:picMk id="1026" creationId="{345448F2-075A-4C9C-8DC3-7DA508F4D6A0}"/>
          </ac:picMkLst>
        </pc:picChg>
      </pc:sldChg>
      <pc:sldChg chg="addSp delSp modSp add modTransition setBg">
        <pc:chgData name="Raphael Bickel" userId="10e84020-2c14-449d-9e08-8279747f04a9" providerId="ADAL" clId="{F90A9DD7-CCB8-45BD-A5D6-5F8ECC1CFE55}" dt="2019-01-15T08:29:42.585" v="2216" actId="1076"/>
        <pc:sldMkLst>
          <pc:docMk/>
          <pc:sldMk cId="2874943266" sldId="1863"/>
        </pc:sldMkLst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2" creationId="{E2126E56-CEBA-49AE-8C7E-C85B0E9ECEF7}"/>
          </ac:spMkLst>
        </pc:spChg>
        <pc:spChg chg="mod">
          <ac:chgData name="Raphael Bickel" userId="10e84020-2c14-449d-9e08-8279747f04a9" providerId="ADAL" clId="{F90A9DD7-CCB8-45BD-A5D6-5F8ECC1CFE55}" dt="2018-12-10T14:07:53.336" v="785" actId="20577"/>
          <ac:spMkLst>
            <pc:docMk/>
            <pc:sldMk cId="2874943266" sldId="1863"/>
            <ac:spMk id="3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5" creationId="{50D11D9E-3190-404B-A194-B2194E162862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6" creationId="{57973D7C-5C71-4DAA-8A64-AD9F509890CB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7" creationId="{915A9B0C-BCA9-4826-8396-3DA8AB6D8E21}"/>
          </ac:spMkLst>
        </pc:spChg>
        <pc:spChg chg="add mod">
          <ac:chgData name="Raphael Bickel" userId="10e84020-2c14-449d-9e08-8279747f04a9" providerId="ADAL" clId="{F90A9DD7-CCB8-45BD-A5D6-5F8ECC1CFE55}" dt="2019-01-14T16:33:20.053" v="2206" actId="2711"/>
          <ac:spMkLst>
            <pc:docMk/>
            <pc:sldMk cId="2874943266" sldId="1863"/>
            <ac:spMk id="8" creationId="{8E28D85B-F2B7-4EB3-8AC7-F595A43167D1}"/>
          </ac:spMkLst>
        </pc:spChg>
        <pc:picChg chg="add mod">
          <ac:chgData name="Raphael Bickel" userId="10e84020-2c14-449d-9e08-8279747f04a9" providerId="ADAL" clId="{F90A9DD7-CCB8-45BD-A5D6-5F8ECC1CFE55}" dt="2019-01-15T08:29:42.585" v="2216" actId="1076"/>
          <ac:picMkLst>
            <pc:docMk/>
            <pc:sldMk cId="2874943266" sldId="1863"/>
            <ac:picMk id="4" creationId="{3EC50E8F-E5A9-4E8D-A36B-4C5A233A035B}"/>
          </ac:picMkLst>
        </pc:picChg>
        <pc:picChg chg="add mod">
          <ac:chgData name="Raphael Bickel" userId="10e84020-2c14-449d-9e08-8279747f04a9" providerId="ADAL" clId="{F90A9DD7-CCB8-45BD-A5D6-5F8ECC1CFE55}" dt="2018-12-13T08:01:00.154" v="1291"/>
          <ac:picMkLst>
            <pc:docMk/>
            <pc:sldMk cId="2874943266" sldId="1863"/>
            <ac:picMk id="11" creationId="{ADCEB88D-18A9-41AD-9F7C-7E68039A872C}"/>
          </ac:picMkLst>
        </pc:picChg>
        <pc:picChg chg="add del">
          <ac:chgData name="Raphael Bickel" userId="10e84020-2c14-449d-9e08-8279747f04a9" providerId="ADAL" clId="{F90A9DD7-CCB8-45BD-A5D6-5F8ECC1CFE55}" dt="2018-12-13T07:59:19.033" v="1289"/>
          <ac:picMkLst>
            <pc:docMk/>
            <pc:sldMk cId="2874943266" sldId="1863"/>
            <ac:picMk id="1025" creationId="{7297A6DC-21A5-427B-94B1-A6F98CDD5264}"/>
          </ac:picMkLst>
        </pc:picChg>
        <pc:picChg chg="add">
          <ac:chgData name="Raphael Bickel" userId="10e84020-2c14-449d-9e08-8279747f04a9" providerId="ADAL" clId="{F90A9DD7-CCB8-45BD-A5D6-5F8ECC1CFE55}" dt="2018-12-13T07:59:20.639" v="1290"/>
          <ac:picMkLst>
            <pc:docMk/>
            <pc:sldMk cId="2874943266" sldId="1863"/>
            <ac:picMk id="1028" creationId="{0B268F00-F548-4CE9-BEB2-F995F2E9E7A0}"/>
          </ac:picMkLst>
        </pc:picChg>
      </pc:sldChg>
      <pc:sldChg chg="addSp delSp modSp add del mod setBg">
        <pc:chgData name="Raphael Bickel" userId="10e84020-2c14-449d-9e08-8279747f04a9" providerId="ADAL" clId="{F90A9DD7-CCB8-45BD-A5D6-5F8ECC1CFE55}" dt="2018-12-11T11:03:45.144" v="1200" actId="2696"/>
        <pc:sldMkLst>
          <pc:docMk/>
          <pc:sldMk cId="1832011949" sldId="1864"/>
        </pc:sldMkLst>
        <pc:spChg chg="mod ord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7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9" creationId="{E02F3C71-C981-4614-98EA-D6C494F8091E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2" creationId="{7D8E67F2-F753-4E06-8229-4970A6725835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6" creationId="{007B8288-68CC-4847-8419-CF535B6B7EEA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8" creationId="{32BA8EA8-C1B6-4309-B674-F9F399B96288}"/>
          </ac:spMkLst>
        </pc:spChg>
        <pc:graphicFrameChg chg="add del mod">
          <ac:chgData name="Raphael Bickel" userId="10e84020-2c14-449d-9e08-8279747f04a9" providerId="ADAL" clId="{F90A9DD7-CCB8-45BD-A5D6-5F8ECC1CFE55}" dt="2018-12-10T14:14:57.962" v="845" actId="478"/>
          <ac:graphicFrameMkLst>
            <pc:docMk/>
            <pc:sldMk cId="1832011949" sldId="1864"/>
            <ac:graphicFrameMk id="2" creationId="{28FA8EEB-6D93-4A82-8FE9-C7C1949FB423}"/>
          </ac:graphicFrameMkLst>
        </pc:graphicFrameChg>
        <pc:graphicFrameChg chg="add mod modGraphic">
          <ac:chgData name="Raphael Bickel" userId="10e84020-2c14-449d-9e08-8279747f04a9" providerId="ADAL" clId="{F90A9DD7-CCB8-45BD-A5D6-5F8ECC1CFE55}" dt="2018-12-10T14:22:27.055" v="922" actId="1076"/>
          <ac:graphicFrameMkLst>
            <pc:docMk/>
            <pc:sldMk cId="1832011949" sldId="1864"/>
            <ac:graphicFrameMk id="8" creationId="{993F2BF1-06BB-45F9-A0D3-CBFF91A5CED3}"/>
          </ac:graphicFrameMkLst>
        </pc:graphicFrameChg>
        <pc:picChg chg="add mod">
          <ac:chgData name="Raphael Bickel" userId="10e84020-2c14-449d-9e08-8279747f04a9" providerId="ADAL" clId="{F90A9DD7-CCB8-45BD-A5D6-5F8ECC1CFE55}" dt="2018-12-10T14:20:45.034" v="894" actId="26606"/>
          <ac:picMkLst>
            <pc:docMk/>
            <pc:sldMk cId="1832011949" sldId="1864"/>
            <ac:picMk id="4" creationId="{939F6498-E6AC-4A00-8FB1-A4C5B32F36C5}"/>
          </ac:picMkLst>
        </pc:picChg>
        <pc:picChg chg="add del mod ord">
          <ac:chgData name="Raphael Bickel" userId="10e84020-2c14-449d-9e08-8279747f04a9" providerId="ADAL" clId="{F90A9DD7-CCB8-45BD-A5D6-5F8ECC1CFE55}" dt="2018-12-10T14:23:29.603" v="927"/>
          <ac:picMkLst>
            <pc:docMk/>
            <pc:sldMk cId="1832011949" sldId="1864"/>
            <ac:picMk id="10" creationId="{81606079-11F6-4695-9E95-D3362B80DBD2}"/>
          </ac:picMkLst>
        </pc:picChg>
        <pc:picChg chg="add del">
          <ac:chgData name="Raphael Bickel" userId="10e84020-2c14-449d-9e08-8279747f04a9" providerId="ADAL" clId="{F90A9DD7-CCB8-45BD-A5D6-5F8ECC1CFE55}" dt="2018-12-10T14:19:22.919" v="858" actId="26606"/>
          <ac:picMkLst>
            <pc:docMk/>
            <pc:sldMk cId="1832011949" sldId="1864"/>
            <ac:picMk id="24" creationId="{2EE1BDFD-564B-44A4-841A-50D6A8E75CB4}"/>
          </ac:picMkLst>
        </pc:picChg>
      </pc:sldChg>
      <pc:sldChg chg="modSp add">
        <pc:chgData name="Raphael Bickel" userId="10e84020-2c14-449d-9e08-8279747f04a9" providerId="ADAL" clId="{F90A9DD7-CCB8-45BD-A5D6-5F8ECC1CFE55}" dt="2018-12-14T15:38:05.166" v="1458" actId="20577"/>
        <pc:sldMkLst>
          <pc:docMk/>
          <pc:sldMk cId="1787043437" sldId="1865"/>
        </pc:sldMkLst>
        <pc:spChg chg="mod">
          <ac:chgData name="Raphael Bickel" userId="10e84020-2c14-449d-9e08-8279747f04a9" providerId="ADAL" clId="{F90A9DD7-CCB8-45BD-A5D6-5F8ECC1CFE55}" dt="2018-12-14T15:38:05.166" v="1458" actId="20577"/>
          <ac:spMkLst>
            <pc:docMk/>
            <pc:sldMk cId="1787043437" sldId="1865"/>
            <ac:spMk id="6" creationId="{00000000-0000-0000-0000-000000000000}"/>
          </ac:spMkLst>
        </pc:sp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1695914209" sldId="1866"/>
        </pc:sldMkLst>
        <pc:spChg chg="mod">
          <ac:chgData name="Raphael Bickel" userId="10e84020-2c14-449d-9e08-8279747f04a9" providerId="ADAL" clId="{F90A9DD7-CCB8-45BD-A5D6-5F8ECC1CFE55}" dt="2019-01-08T11:52:01.478" v="1876" actId="20577"/>
          <ac:spMkLst>
            <pc:docMk/>
            <pc:sldMk cId="1695914209" sldId="1866"/>
            <ac:spMk id="4" creationId="{AC449EA8-A9EB-47F7-8F0C-15AC99A845AD}"/>
          </ac:spMkLst>
        </pc:spChg>
        <pc:picChg chg="add">
          <ac:chgData name="Raphael Bickel" userId="10e84020-2c14-449d-9e08-8279747f04a9" providerId="ADAL" clId="{F90A9DD7-CCB8-45BD-A5D6-5F8ECC1CFE55}" dt="2019-01-07T12:54:35.709" v="1622"/>
          <ac:picMkLst>
            <pc:docMk/>
            <pc:sldMk cId="1695914209" sldId="1866"/>
            <ac:picMk id="1026" creationId="{1DB31324-7469-4A13-B27A-9F603F366DAE}"/>
          </ac:picMkLst>
        </pc:picChg>
        <pc:picChg chg="add mod ord">
          <ac:chgData name="Raphael Bickel" userId="10e84020-2c14-449d-9e08-8279747f04a9" providerId="ADAL" clId="{F90A9DD7-CCB8-45BD-A5D6-5F8ECC1CFE55}" dt="2019-01-08T11:51:35.497" v="1865" actId="29295"/>
          <ac:picMkLst>
            <pc:docMk/>
            <pc:sldMk cId="1695914209" sldId="1866"/>
            <ac:picMk id="1026" creationId="{8A43132A-C223-4602-A8A1-EC1D4A84B4AF}"/>
          </ac:picMkLst>
        </pc:picChg>
        <pc:picChg chg="add del mod">
          <ac:chgData name="Raphael Bickel" userId="10e84020-2c14-449d-9e08-8279747f04a9" providerId="ADAL" clId="{F90A9DD7-CCB8-45BD-A5D6-5F8ECC1CFE55}" dt="2019-01-08T09:01:54.369" v="1860" actId="478"/>
          <ac:picMkLst>
            <pc:docMk/>
            <pc:sldMk cId="1695914209" sldId="1866"/>
            <ac:picMk id="1028" creationId="{CCF6816A-3729-4B76-A19E-3B6D12018120}"/>
          </ac:picMkLst>
        </pc:picChg>
      </pc:sldChg>
      <pc:sldChg chg="addSp add">
        <pc:chgData name="Raphael Bickel" userId="10e84020-2c14-449d-9e08-8279747f04a9" providerId="ADAL" clId="{F90A9DD7-CCB8-45BD-A5D6-5F8ECC1CFE55}" dt="2018-12-13T07:58:03.063" v="1287"/>
        <pc:sldMkLst>
          <pc:docMk/>
          <pc:sldMk cId="2293142197" sldId="1867"/>
        </pc:sldMkLst>
        <pc:spChg chg="add">
          <ac:chgData name="Raphael Bickel" userId="10e84020-2c14-449d-9e08-8279747f04a9" providerId="ADAL" clId="{F90A9DD7-CCB8-45BD-A5D6-5F8ECC1CFE55}" dt="2018-12-13T07:58:03.063" v="1287"/>
          <ac:spMkLst>
            <pc:docMk/>
            <pc:sldMk cId="2293142197" sldId="1867"/>
            <ac:spMk id="7" creationId="{8A58FE74-E259-40C5-9294-C7E121A3AB90}"/>
          </ac:spMkLst>
        </pc:spChg>
        <pc:picChg chg="add">
          <ac:chgData name="Raphael Bickel" userId="10e84020-2c14-449d-9e08-8279747f04a9" providerId="ADAL" clId="{F90A9DD7-CCB8-45BD-A5D6-5F8ECC1CFE55}" dt="2018-12-13T07:58:03.063" v="1287"/>
          <ac:picMkLst>
            <pc:docMk/>
            <pc:sldMk cId="2293142197" sldId="1867"/>
            <ac:picMk id="8" creationId="{F308CE14-B414-4A89-975A-AC2FFB27A94B}"/>
          </ac:picMkLst>
        </pc:picChg>
      </pc:sldChg>
      <pc:sldChg chg="add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3979434269" sldId="1868"/>
        </pc:sldMkLst>
        <pc:spChg chg="mod">
          <ac:chgData name="Raphael Bickel" userId="10e84020-2c14-449d-9e08-8279747f04a9" providerId="ADAL" clId="{F90A9DD7-CCB8-45BD-A5D6-5F8ECC1CFE55}" dt="2019-01-11T10:30:29.974" v="1939"/>
          <ac:spMkLst>
            <pc:docMk/>
            <pc:sldMk cId="3979434269" sldId="1868"/>
            <ac:spMk id="4" creationId="{AC449EA8-A9EB-47F7-8F0C-15AC99A845AD}"/>
          </ac:spMkLst>
        </pc:spChg>
        <pc:spChg chg="mod">
          <ac:chgData name="Raphael Bickel" userId="10e84020-2c14-449d-9e08-8279747f04a9" providerId="ADAL" clId="{F90A9DD7-CCB8-45BD-A5D6-5F8ECC1CFE55}" dt="2018-12-14T15:33:43.831" v="1328" actId="20577"/>
          <ac:spMkLst>
            <pc:docMk/>
            <pc:sldMk cId="3979434269" sldId="1868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4T15:36:02.887" v="1442" actId="1036"/>
          <ac:picMkLst>
            <pc:docMk/>
            <pc:sldMk cId="3979434269" sldId="1868"/>
            <ac:picMk id="1026" creationId="{5D4240A2-1498-4165-BC6F-17EF92C5EFBC}"/>
          </ac:picMkLst>
        </pc:picChg>
        <pc:picChg chg="add mod">
          <ac:chgData name="Raphael Bickel" userId="10e84020-2c14-449d-9e08-8279747f04a9" providerId="ADAL" clId="{F90A9DD7-CCB8-45BD-A5D6-5F8ECC1CFE55}" dt="2018-12-14T15:35:57.608" v="1431" actId="1076"/>
          <ac:picMkLst>
            <pc:docMk/>
            <pc:sldMk cId="3979434269" sldId="1868"/>
            <ac:picMk id="1028" creationId="{E1426704-EB4A-4375-8A9F-8C68B82F0827}"/>
          </ac:picMkLst>
        </pc:picChg>
      </pc:sldChg>
      <pc:sldChg chg="add">
        <pc:chgData name="Raphael Bickel" userId="10e84020-2c14-449d-9e08-8279747f04a9" providerId="ADAL" clId="{F90A9DD7-CCB8-45BD-A5D6-5F8ECC1CFE55}" dt="2019-01-07T07:34:06.220" v="1620"/>
        <pc:sldMkLst>
          <pc:docMk/>
          <pc:sldMk cId="705670732" sldId="1869"/>
        </pc:sldMkLst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730586587" sldId="1869"/>
        </pc:sldMkLst>
        <pc:spChg chg="mod">
          <ac:chgData name="Raphael Bickel" userId="10e84020-2c14-449d-9e08-8279747f04a9" providerId="ADAL" clId="{F90A9DD7-CCB8-45BD-A5D6-5F8ECC1CFE55}" dt="2019-01-11T09:44:28.613" v="1901" actId="207"/>
          <ac:spMkLst>
            <pc:docMk/>
            <pc:sldMk cId="730586587" sldId="1869"/>
            <ac:spMk id="2" creationId="{40A2224D-2AFB-4818-A639-C3019E442F2B}"/>
          </ac:spMkLst>
        </pc:spChg>
        <pc:spChg chg="mod">
          <ac:chgData name="Raphael Bickel" userId="10e84020-2c14-449d-9e08-8279747f04a9" providerId="ADAL" clId="{F90A9DD7-CCB8-45BD-A5D6-5F8ECC1CFE55}" dt="2019-01-11T09:46:22.832" v="1906"/>
          <ac:spMkLst>
            <pc:docMk/>
            <pc:sldMk cId="730586587" sldId="1869"/>
            <ac:spMk id="3" creationId="{7082147F-9921-4385-9CE3-E69911C7530D}"/>
          </ac:spMkLst>
        </pc:spChg>
        <pc:picChg chg="add">
          <ac:chgData name="Raphael Bickel" userId="10e84020-2c14-449d-9e08-8279747f04a9" providerId="ADAL" clId="{F90A9DD7-CCB8-45BD-A5D6-5F8ECC1CFE55}" dt="2019-01-11T09:45:10.027" v="1904"/>
          <ac:picMkLst>
            <pc:docMk/>
            <pc:sldMk cId="730586587" sldId="1869"/>
            <ac:picMk id="4" creationId="{5D4CF494-6281-497A-95C3-A2397C22CAFB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3:48:05.660" v="2026" actId="20577"/>
        <pc:sldMkLst>
          <pc:docMk/>
          <pc:sldMk cId="621003970" sldId="1870"/>
        </pc:sldMkLst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2" creationId="{48B494DB-89A1-4359-92F3-26EF74963F5D}"/>
          </ac:spMkLst>
        </pc:spChg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3" creationId="{9B3814B1-EB39-40D4-86F9-48CC410FA037}"/>
          </ac:spMkLst>
        </pc:spChg>
        <pc:spChg chg="add mod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4" creationId="{6E27EC1C-6C3A-424D-A7B4-DEA0AEF9236F}"/>
          </ac:spMkLst>
        </pc:spChg>
        <pc:spChg chg="add mod">
          <ac:chgData name="Raphael Bickel" userId="10e84020-2c14-449d-9e08-8279747f04a9" providerId="ADAL" clId="{F90A9DD7-CCB8-45BD-A5D6-5F8ECC1CFE55}" dt="2019-01-08T08:50:19.344" v="1766" actId="20577"/>
          <ac:spMkLst>
            <pc:docMk/>
            <pc:sldMk cId="621003970" sldId="1870"/>
            <ac:spMk id="7" creationId="{2C543774-CD8B-4743-8E78-02C88B57DD3C}"/>
          </ac:spMkLst>
        </pc:spChg>
        <pc:spChg chg="add mod">
          <ac:chgData name="Raphael Bickel" userId="10e84020-2c14-449d-9e08-8279747f04a9" providerId="ADAL" clId="{F90A9DD7-CCB8-45BD-A5D6-5F8ECC1CFE55}" dt="2019-01-11T13:48:05.660" v="2026" actId="20577"/>
          <ac:spMkLst>
            <pc:docMk/>
            <pc:sldMk cId="621003970" sldId="1870"/>
            <ac:spMk id="8" creationId="{3D15D008-55FA-45CF-A111-F77CF7A4887E}"/>
          </ac:spMkLst>
        </pc:spChg>
        <pc:spChg chg="add mod">
          <ac:chgData name="Raphael Bickel" userId="10e84020-2c14-449d-9e08-8279747f04a9" providerId="ADAL" clId="{F90A9DD7-CCB8-45BD-A5D6-5F8ECC1CFE55}" dt="2019-01-08T08:55:56.580" v="1858" actId="6549"/>
          <ac:spMkLst>
            <pc:docMk/>
            <pc:sldMk cId="621003970" sldId="1870"/>
            <ac:spMk id="9" creationId="{345D0431-ADE3-4CC5-A221-7E7D1F26AF1E}"/>
          </ac:spMkLst>
        </pc:spChg>
        <pc:picChg chg="add">
          <ac:chgData name="Raphael Bickel" userId="10e84020-2c14-449d-9e08-8279747f04a9" providerId="ADAL" clId="{F90A9DD7-CCB8-45BD-A5D6-5F8ECC1CFE55}" dt="2019-01-08T08:47:29.907" v="1645"/>
          <ac:picMkLst>
            <pc:docMk/>
            <pc:sldMk cId="621003970" sldId="1870"/>
            <ac:picMk id="5" creationId="{DC6D3AA3-85AD-4848-8BA2-A74C96421CE5}"/>
          </ac:picMkLst>
        </pc:picChg>
        <pc:picChg chg="add mod">
          <ac:chgData name="Raphael Bickel" userId="10e84020-2c14-449d-9e08-8279747f04a9" providerId="ADAL" clId="{F90A9DD7-CCB8-45BD-A5D6-5F8ECC1CFE55}" dt="2019-01-08T08:50:42.503" v="1808" actId="1036"/>
          <ac:picMkLst>
            <pc:docMk/>
            <pc:sldMk cId="621003970" sldId="1870"/>
            <ac:picMk id="6" creationId="{68AA5723-D8C9-41AB-B169-E7DD988D12BD}"/>
          </ac:picMkLst>
        </pc:picChg>
        <pc:picChg chg="add del mod">
          <ac:chgData name="Raphael Bickel" userId="10e84020-2c14-449d-9e08-8279747f04a9" providerId="ADAL" clId="{F90A9DD7-CCB8-45BD-A5D6-5F8ECC1CFE55}" dt="2019-01-08T08:50:37.890" v="1796" actId="478"/>
          <ac:picMkLst>
            <pc:docMk/>
            <pc:sldMk cId="621003970" sldId="1870"/>
            <ac:picMk id="10" creationId="{C506155F-58A9-4777-99CC-67A9907863DF}"/>
          </ac:picMkLst>
        </pc:picChg>
        <pc:picChg chg="add mod">
          <ac:chgData name="Raphael Bickel" userId="10e84020-2c14-449d-9e08-8279747f04a9" providerId="ADAL" clId="{F90A9DD7-CCB8-45BD-A5D6-5F8ECC1CFE55}" dt="2019-01-08T08:50:45.081" v="1815" actId="1036"/>
          <ac:picMkLst>
            <pc:docMk/>
            <pc:sldMk cId="621003970" sldId="1870"/>
            <ac:picMk id="11" creationId="{B4D4DAF5-6D43-4AF7-9538-C09EBFDB6F4D}"/>
          </ac:picMkLst>
        </pc:picChg>
      </pc:sldChg>
      <pc:sldChg chg="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259174007" sldId="1871"/>
        </pc:sldMkLst>
        <pc:spChg chg="mod">
          <ac:chgData name="Raphael Bickel" userId="10e84020-2c14-449d-9e08-8279747f04a9" providerId="ADAL" clId="{F90A9DD7-CCB8-45BD-A5D6-5F8ECC1CFE55}" dt="2019-01-10T09:56:16.676" v="1892"/>
          <ac:spMkLst>
            <pc:docMk/>
            <pc:sldMk cId="3259174007" sldId="1871"/>
            <ac:spMk id="6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3585534328" sldId="1872"/>
        </pc:sldMkLst>
        <pc:spChg chg="mod">
          <ac:chgData name="Raphael Bickel" userId="10e84020-2c14-449d-9e08-8279747f04a9" providerId="ADAL" clId="{F90A9DD7-CCB8-45BD-A5D6-5F8ECC1CFE55}" dt="2019-01-10T12:56:41.034" v="1898" actId="207"/>
          <ac:spMkLst>
            <pc:docMk/>
            <pc:sldMk cId="3585534328" sldId="1872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9-01-10T12:55:56.610" v="1896"/>
          <ac:picMkLst>
            <pc:docMk/>
            <pc:sldMk cId="3585534328" sldId="1872"/>
            <ac:picMk id="10" creationId="{05EC5111-DDE7-4D3E-A7AA-FF4D867B3D36}"/>
          </ac:picMkLst>
        </pc:picChg>
        <pc:picChg chg="add">
          <ac:chgData name="Raphael Bickel" userId="10e84020-2c14-449d-9e08-8279747f04a9" providerId="ADAL" clId="{F90A9DD7-CCB8-45BD-A5D6-5F8ECC1CFE55}" dt="2019-01-10T12:56:04.484" v="1897"/>
          <ac:picMkLst>
            <pc:docMk/>
            <pc:sldMk cId="3585534328" sldId="1872"/>
            <ac:picMk id="1027" creationId="{3E76AA9C-E6F5-4D8A-B24E-6231E5A65CD9}"/>
          </ac:picMkLst>
        </pc:picChg>
      </pc:sldChg>
      <pc:sldChg chg="modSp add modTransition modAnim">
        <pc:chgData name="Raphael Bickel" userId="10e84020-2c14-449d-9e08-8279747f04a9" providerId="ADAL" clId="{F90A9DD7-CCB8-45BD-A5D6-5F8ECC1CFE55}" dt="2019-01-11T10:48:25.051" v="1959" actId="20577"/>
        <pc:sldMkLst>
          <pc:docMk/>
          <pc:sldMk cId="3046705155" sldId="1873"/>
        </pc:sldMkLst>
        <pc:spChg chg="mod">
          <ac:chgData name="Raphael Bickel" userId="10e84020-2c14-449d-9e08-8279747f04a9" providerId="ADAL" clId="{F90A9DD7-CCB8-45BD-A5D6-5F8ECC1CFE55}" dt="2019-01-11T10:48:25.051" v="1959" actId="20577"/>
          <ac:spMkLst>
            <pc:docMk/>
            <pc:sldMk cId="3046705155" sldId="1873"/>
            <ac:spMk id="3" creationId="{00000000-0000-0000-0000-000000000000}"/>
          </ac:spMkLst>
        </pc:spChg>
      </pc:sldChg>
      <pc:sldChg chg="modSp add modTransition">
        <pc:chgData name="Raphael Bickel" userId="10e84020-2c14-449d-9e08-8279747f04a9" providerId="ADAL" clId="{F90A9DD7-CCB8-45BD-A5D6-5F8ECC1CFE55}" dt="2019-01-11T10:49:07.822" v="1960" actId="207"/>
        <pc:sldMkLst>
          <pc:docMk/>
          <pc:sldMk cId="2588323376" sldId="1874"/>
        </pc:sldMkLst>
        <pc:spChg chg="mod">
          <ac:chgData name="Raphael Bickel" userId="10e84020-2c14-449d-9e08-8279747f04a9" providerId="ADAL" clId="{F90A9DD7-CCB8-45BD-A5D6-5F8ECC1CFE55}" dt="2019-01-11T10:49:07.822" v="1960" actId="207"/>
          <ac:spMkLst>
            <pc:docMk/>
            <pc:sldMk cId="2588323376" sldId="1874"/>
            <ac:spMk id="2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9:39.193" v="1962"/>
        <pc:sldMkLst>
          <pc:docMk/>
          <pc:sldMk cId="1086283580" sldId="1875"/>
        </pc:sldMkLst>
        <pc:spChg chg="mod">
          <ac:chgData name="Raphael Bickel" userId="10e84020-2c14-449d-9e08-8279747f04a9" providerId="ADAL" clId="{F90A9DD7-CCB8-45BD-A5D6-5F8ECC1CFE55}" dt="2019-01-11T10:14:46.370" v="1921"/>
          <ac:spMkLst>
            <pc:docMk/>
            <pc:sldMk cId="1086283580" sldId="1875"/>
            <ac:spMk id="2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9-01-11T10:49:39.193" v="1962"/>
          <ac:spMkLst>
            <pc:docMk/>
            <pc:sldMk cId="1086283580" sldId="1875"/>
            <ac:spMk id="4" creationId="{B46F04ED-32D6-4891-B279-0EE1640F91E9}"/>
          </ac:spMkLst>
        </pc:spChg>
        <pc:spChg chg="add mod">
          <ac:chgData name="Raphael Bickel" userId="10e84020-2c14-449d-9e08-8279747f04a9" providerId="ADAL" clId="{F90A9DD7-CCB8-45BD-A5D6-5F8ECC1CFE55}" dt="2019-01-11T10:49:24.009" v="1961"/>
          <ac:spMkLst>
            <pc:docMk/>
            <pc:sldMk cId="1086283580" sldId="1875"/>
            <ac:spMk id="28" creationId="{B2F9B987-F57B-426B-8FB7-C3BA5947A3D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23.283" v="1963"/>
        <pc:sldMkLst>
          <pc:docMk/>
          <pc:sldMk cId="2526951071" sldId="1876"/>
        </pc:sldMkLst>
        <pc:spChg chg="mod">
          <ac:chgData name="Raphael Bickel" userId="10e84020-2c14-449d-9e08-8279747f04a9" providerId="ADAL" clId="{F90A9DD7-CCB8-45BD-A5D6-5F8ECC1CFE55}" dt="2019-01-11T10:50:23.283" v="1963"/>
          <ac:spMkLst>
            <pc:docMk/>
            <pc:sldMk cId="2526951071" sldId="1876"/>
            <ac:spMk id="6" creationId="{67017EB6-2598-43AD-B679-8E37B2F858AC}"/>
          </ac:spMkLst>
        </pc:spChg>
        <pc:spChg chg="add">
          <ac:chgData name="Raphael Bickel" userId="10e84020-2c14-449d-9e08-8279747f04a9" providerId="ADAL" clId="{F90A9DD7-CCB8-45BD-A5D6-5F8ECC1CFE55}" dt="2019-01-11T10:14:58.643" v="1923"/>
          <ac:spMkLst>
            <pc:docMk/>
            <pc:sldMk cId="2526951071" sldId="1876"/>
            <ac:spMk id="30" creationId="{4E43351A-C1D4-4778-8E41-A7D9171A946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57.587" v="1964"/>
        <pc:sldMkLst>
          <pc:docMk/>
          <pc:sldMk cId="1202733054" sldId="1877"/>
        </pc:sldMkLst>
        <pc:spChg chg="mod">
          <ac:chgData name="Raphael Bickel" userId="10e84020-2c14-449d-9e08-8279747f04a9" providerId="ADAL" clId="{F90A9DD7-CCB8-45BD-A5D6-5F8ECC1CFE55}" dt="2019-01-11T10:50:57.587" v="1964"/>
          <ac:spMkLst>
            <pc:docMk/>
            <pc:sldMk cId="1202733054" sldId="1877"/>
            <ac:spMk id="7" creationId="{F54B861B-0202-4F22-89AA-E56C8D322822}"/>
          </ac:spMkLst>
        </pc:spChg>
        <pc:spChg chg="add">
          <ac:chgData name="Raphael Bickel" userId="10e84020-2c14-449d-9e08-8279747f04a9" providerId="ADAL" clId="{F90A9DD7-CCB8-45BD-A5D6-5F8ECC1CFE55}" dt="2019-01-11T10:15:05.261" v="1924"/>
          <ac:spMkLst>
            <pc:docMk/>
            <pc:sldMk cId="1202733054" sldId="1877"/>
            <ac:spMk id="34" creationId="{9558EAEE-9393-431F-AF08-1F4140B85DFF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21.885" v="1965"/>
        <pc:sldMkLst>
          <pc:docMk/>
          <pc:sldMk cId="1981314332" sldId="1878"/>
        </pc:sldMkLst>
        <pc:spChg chg="mod">
          <ac:chgData name="Raphael Bickel" userId="10e84020-2c14-449d-9e08-8279747f04a9" providerId="ADAL" clId="{F90A9DD7-CCB8-45BD-A5D6-5F8ECC1CFE55}" dt="2019-01-11T10:51:21.885" v="1965"/>
          <ac:spMkLst>
            <pc:docMk/>
            <pc:sldMk cId="1981314332" sldId="1878"/>
            <ac:spMk id="4" creationId="{2D5C45AA-D274-4BA3-9524-99F634A4F87B}"/>
          </ac:spMkLst>
        </pc:spChg>
        <pc:spChg chg="add">
          <ac:chgData name="Raphael Bickel" userId="10e84020-2c14-449d-9e08-8279747f04a9" providerId="ADAL" clId="{F90A9DD7-CCB8-45BD-A5D6-5F8ECC1CFE55}" dt="2019-01-11T10:15:09.083" v="1925"/>
          <ac:spMkLst>
            <pc:docMk/>
            <pc:sldMk cId="1981314332" sldId="1878"/>
            <ac:spMk id="34" creationId="{9D81D9FD-96E2-4DD8-B916-9460E193A1A8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32.718" v="1966"/>
        <pc:sldMkLst>
          <pc:docMk/>
          <pc:sldMk cId="3865169062" sldId="1879"/>
        </pc:sldMkLst>
        <pc:spChg chg="mod">
          <ac:chgData name="Raphael Bickel" userId="10e84020-2c14-449d-9e08-8279747f04a9" providerId="ADAL" clId="{F90A9DD7-CCB8-45BD-A5D6-5F8ECC1CFE55}" dt="2019-01-11T10:51:32.718" v="1966"/>
          <ac:spMkLst>
            <pc:docMk/>
            <pc:sldMk cId="3865169062" sldId="1879"/>
            <ac:spMk id="4" creationId="{0CDE0B05-7FC7-4746-A10E-C5898ED62589}"/>
          </ac:spMkLst>
        </pc:spChg>
        <pc:spChg chg="add">
          <ac:chgData name="Raphael Bickel" userId="10e84020-2c14-449d-9e08-8279747f04a9" providerId="ADAL" clId="{F90A9DD7-CCB8-45BD-A5D6-5F8ECC1CFE55}" dt="2019-01-11T10:15:12.827" v="1926"/>
          <ac:spMkLst>
            <pc:docMk/>
            <pc:sldMk cId="3865169062" sldId="1879"/>
            <ac:spMk id="35" creationId="{0EAA055A-D5D1-4D9D-9AC2-0048500FDF5C}"/>
          </ac:spMkLst>
        </pc:spChg>
      </pc:sldChg>
      <pc:sldChg chg="addSp modSp add ord">
        <pc:chgData name="Raphael Bickel" userId="10e84020-2c14-449d-9e08-8279747f04a9" providerId="ADAL" clId="{F90A9DD7-CCB8-45BD-A5D6-5F8ECC1CFE55}" dt="2019-01-14T14:57:25.110" v="2130"/>
        <pc:sldMkLst>
          <pc:docMk/>
          <pc:sldMk cId="1973742986" sldId="1880"/>
        </pc:sldMkLst>
        <pc:spChg chg="add mod">
          <ac:chgData name="Raphael Bickel" userId="10e84020-2c14-449d-9e08-8279747f04a9" providerId="ADAL" clId="{F90A9DD7-CCB8-45BD-A5D6-5F8ECC1CFE55}" dt="2019-01-14T14:57:03.922" v="2129" actId="5793"/>
          <ac:spMkLst>
            <pc:docMk/>
            <pc:sldMk cId="1973742986" sldId="1880"/>
            <ac:spMk id="4" creationId="{283F7305-F6E5-45C7-BBAB-00711605C25A}"/>
          </ac:spMkLst>
        </pc:spChg>
        <pc:spChg chg="mod">
          <ac:chgData name="Raphael Bickel" userId="10e84020-2c14-449d-9e08-8279747f04a9" providerId="ADAL" clId="{F90A9DD7-CCB8-45BD-A5D6-5F8ECC1CFE55}" dt="2019-01-11T10:53:05.280" v="1968" actId="207"/>
          <ac:spMkLst>
            <pc:docMk/>
            <pc:sldMk cId="1973742986" sldId="1880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9-01-11T10:56:35.862" v="1975"/>
          <ac:spMkLst>
            <pc:docMk/>
            <pc:sldMk cId="1973742986" sldId="1880"/>
            <ac:spMk id="22" creationId="{BF4288F3-EE52-409E-9809-559163B258BD}"/>
          </ac:spMkLst>
        </pc:spChg>
      </pc:sldChg>
      <pc:sldChg chg="addSp add">
        <pc:chgData name="Raphael Bickel" userId="10e84020-2c14-449d-9e08-8279747f04a9" providerId="ADAL" clId="{F90A9DD7-CCB8-45BD-A5D6-5F8ECC1CFE55}" dt="2019-01-11T10:19:51.919" v="1929"/>
        <pc:sldMkLst>
          <pc:docMk/>
          <pc:sldMk cId="3937494452" sldId="1880"/>
        </pc:sldMkLst>
        <pc:picChg chg="add">
          <ac:chgData name="Raphael Bickel" userId="10e84020-2c14-449d-9e08-8279747f04a9" providerId="ADAL" clId="{F90A9DD7-CCB8-45BD-A5D6-5F8ECC1CFE55}" dt="2019-01-11T10:19:51.919" v="1929"/>
          <ac:picMkLst>
            <pc:docMk/>
            <pc:sldMk cId="3937494452" sldId="1880"/>
            <ac:picMk id="22" creationId="{45B04825-B96D-4ED9-BE92-B2D07D0F8E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85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1/15/2019 9:27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5754767" cy="3614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43416" y="9443662"/>
            <a:ext cx="106538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45387"/>
            <a:ext cx="5879624" cy="3870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68273" y="9443662"/>
            <a:ext cx="9405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3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0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helps Transformation and optimization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new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Centric strategies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Innovative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connected experiences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Are enabled by API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/>
              <a:t>APIs are abstraction. Decoupled consumption from implementation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APIs are reusable. Long period of time, used by many customers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HTTP APIs. Extremely well adopted. Standards, Open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Available on any platform by any programming language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Building and consuming an API is a solved problem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Flexibility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Can change the backend architecture, location, transport without impacting the API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Front door for authentication, metering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Evolve backend APIs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Enable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Enable developers to find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Test APIs</a:t>
            </a:r>
          </a:p>
          <a:p>
            <a:pPr marL="441582" lvl="1" indent="-228600">
              <a:buFontTx/>
              <a:buAutoNum type="arabicPeriod"/>
            </a:pPr>
            <a:endParaRPr lang="en-US" dirty="0"/>
          </a:p>
          <a:p>
            <a:pPr marL="441582" lvl="1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API management solves API related problems</a:t>
            </a:r>
          </a:p>
          <a:p>
            <a:r>
              <a:rPr lang="en-US" dirty="0"/>
              <a:t>Gateway is a mediation layer</a:t>
            </a:r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 dirty="0"/>
              <a:t>Façade and front door of your APIs</a:t>
            </a:r>
          </a:p>
          <a:p>
            <a:pPr lvl="1"/>
            <a:r>
              <a:rPr lang="en-US" sz="1400" dirty="0"/>
              <a:t>Accepts API calls and routes them to your backends.</a:t>
            </a:r>
          </a:p>
          <a:p>
            <a:pPr lvl="1"/>
            <a:r>
              <a:rPr lang="en-US" sz="1400" dirty="0"/>
              <a:t>Verifies API keys, JWT tokens, certificates, and other credentials.</a:t>
            </a:r>
          </a:p>
          <a:p>
            <a:pPr lvl="1"/>
            <a:r>
              <a:rPr lang="en-US" sz="1400" dirty="0"/>
              <a:t>Enforces usage quotas and rate limits.</a:t>
            </a:r>
          </a:p>
          <a:p>
            <a:pPr lvl="1"/>
            <a:r>
              <a:rPr lang="en-US" sz="1400" dirty="0"/>
              <a:t>Transforms your API on the fly without code modifications.</a:t>
            </a:r>
          </a:p>
          <a:p>
            <a:pPr lvl="1"/>
            <a:r>
              <a:rPr lang="en-US" sz="1400" dirty="0"/>
              <a:t>Caches backend responses where set up.</a:t>
            </a:r>
          </a:p>
          <a:p>
            <a:pPr lvl="1"/>
            <a:r>
              <a:rPr lang="en-US" sz="1400" dirty="0"/>
              <a:t>Logs call metadata for analytics purposes.</a:t>
            </a:r>
            <a:endParaRPr lang="en-US" dirty="0"/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External</a:t>
            </a:r>
          </a:p>
          <a:p>
            <a:pPr marL="228600" indent="-228600">
              <a:buAutoNum type="arabicPeriod"/>
            </a:pPr>
            <a:r>
              <a:rPr lang="en-US" dirty="0"/>
              <a:t>Internal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VPN/Express route</a:t>
            </a:r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1/15/2019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090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bickel@microsoft.com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aka.ms/TDCFEEDBACK" TargetMode="External"/><Relationship Id="rId5" Type="http://schemas.openxmlformats.org/officeDocument/2006/relationships/hyperlink" Target="http://aka.ms/TDCAPIM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EC1C-6C3A-424D-A7B4-DEA0AEF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C6D3AA3-85AD-4848-8BA2-A74C9642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128"/>
          <a:stretch>
            <a:fillRect/>
          </a:stretch>
        </p:blipFill>
        <p:spPr>
          <a:xfrm>
            <a:off x="0" y="-18197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5723-D8C9-41AB-B169-E7DD988D1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4" y="4918848"/>
            <a:ext cx="2169911" cy="142996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543774-CD8B-4743-8E78-02C88B57DD3C}"/>
              </a:ext>
            </a:extLst>
          </p:cNvPr>
          <p:cNvSpPr txBox="1">
            <a:spLocks/>
          </p:cNvSpPr>
          <p:nvPr/>
        </p:nvSpPr>
        <p:spPr>
          <a:xfrm>
            <a:off x="609600" y="3866625"/>
            <a:ext cx="10972800" cy="110799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  API Management</a:t>
            </a:r>
          </a:p>
          <a:p>
            <a:r>
              <a:rPr lang="en-US" dirty="0"/>
              <a:t>  </a:t>
            </a:r>
            <a:r>
              <a:rPr lang="en-US" sz="2000" dirty="0"/>
              <a:t>Publish, manage, secure, and analyze your APIs in minutes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15D008-55FA-45CF-A111-F77CF7A4887E}"/>
              </a:ext>
            </a:extLst>
          </p:cNvPr>
          <p:cNvSpPr txBox="1">
            <a:spLocks/>
          </p:cNvSpPr>
          <p:nvPr/>
        </p:nvSpPr>
        <p:spPr>
          <a:xfrm>
            <a:off x="762004" y="5836372"/>
            <a:ext cx="7391402" cy="51839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January 20</a:t>
            </a:r>
            <a:r>
              <a:rPr lang="en-US" baseline="30000"/>
              <a:t>th</a:t>
            </a:r>
            <a:r>
              <a:rPr lang="en-US" dirty="0"/>
              <a:t>, 2019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D0431-ADE3-4CC5-A221-7E7D1F26AF1E}"/>
              </a:ext>
            </a:extLst>
          </p:cNvPr>
          <p:cNvSpPr txBox="1">
            <a:spLocks/>
          </p:cNvSpPr>
          <p:nvPr/>
        </p:nvSpPr>
        <p:spPr>
          <a:xfrm>
            <a:off x="762003" y="5275985"/>
            <a:ext cx="7391403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Raphael Bickel | </a:t>
            </a:r>
            <a:r>
              <a:rPr lang="en-US" i="1" dirty="0"/>
              <a:t>Cloud Solution Architect </a:t>
            </a:r>
            <a:r>
              <a:rPr lang="en-US" dirty="0"/>
              <a:t>| Microsoft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4DAF5-6D43-4AF7-9538-C09EBFDB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275" y="3574294"/>
            <a:ext cx="3482513" cy="1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24D-2AFB-4818-A639-C3019E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</a:t>
            </a:r>
            <a:r>
              <a:rPr lang="en-US" dirty="0">
                <a:solidFill>
                  <a:schemeClr val="accent1"/>
                </a:solidFill>
              </a:rPr>
              <a:t>Policies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147F-9921-4385-9CE3-E69911C75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5"/>
            <a:ext cx="7747950" cy="5136791"/>
          </a:xfrm>
        </p:spPr>
        <p:txBody>
          <a:bodyPr numCol="1" anchor="t"/>
          <a:lstStyle/>
          <a:p>
            <a:r>
              <a:rPr lang="en-US" dirty="0"/>
              <a:t>Encapsulate common API management functions</a:t>
            </a:r>
          </a:p>
          <a:p>
            <a:pPr lvl="1"/>
            <a:r>
              <a:rPr lang="en-US" dirty="0"/>
              <a:t>Access control, Protection, Transformation, Caching, …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Mutate request or context or change API behavior</a:t>
            </a:r>
          </a:p>
          <a:p>
            <a:pPr lvl="1"/>
            <a:r>
              <a:rPr lang="en-US" dirty="0"/>
              <a:t>Add a header or throttle for example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Set for inbound and outbound directions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Applied at a variety of scopes or on error</a:t>
            </a:r>
          </a:p>
          <a:p>
            <a:pPr lvl="1"/>
            <a:r>
              <a:rPr lang="en-US" dirty="0"/>
              <a:t>Scope determines which APIs are affected</a:t>
            </a:r>
          </a:p>
          <a:p>
            <a:pPr lvl="1"/>
            <a:r>
              <a:rPr lang="en-US" dirty="0"/>
              <a:t>Can define custom scopes in addition to four available b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F494-6281-497A-95C3-A2397C22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46" y="-1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Regional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265610"/>
            <a:ext cx="12192000" cy="2794611"/>
          </a:xfrm>
        </p:spPr>
        <p:txBody>
          <a:bodyPr/>
          <a:lstStyle/>
          <a:p>
            <a:pPr algn="ctr"/>
            <a:r>
              <a:rPr lang="en-US" sz="3200" dirty="0"/>
              <a:t>29 public regions in Americas, Europe, Asia and Australia</a:t>
            </a:r>
          </a:p>
          <a:p>
            <a:pPr algn="ctr"/>
            <a:r>
              <a:rPr lang="en-US" sz="3200" dirty="0"/>
              <a:t>Central US Early Update Access Program (EUAP) region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6 US Gov and 4 China regions</a:t>
            </a:r>
          </a:p>
          <a:p>
            <a:pPr algn="ctr"/>
            <a:r>
              <a:rPr lang="en-US" sz="3200" dirty="0"/>
              <a:t>France Central is coming soon</a:t>
            </a:r>
          </a:p>
        </p:txBody>
      </p:sp>
    </p:spTree>
    <p:extLst>
      <p:ext uri="{BB962C8B-B14F-4D97-AF65-F5344CB8AC3E}">
        <p14:creationId xmlns:p14="http://schemas.microsoft.com/office/powerpoint/2010/main" val="30467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74849" y="2938048"/>
            <a:ext cx="1" cy="91625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F68EE-6F03-4445-A9F1-9DCC45D58EDB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E973-4FF6-3A4E-BF1E-52DCF64E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AF067-2CE4-DB48-A2E4-2E87F25FDBAA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87F61E-4D02-A545-B3A8-370E47E7F0F8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3BDB64-CC74-094F-A6F0-A75D21AEAE57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46F04ED-32D6-4891-B279-0EE1640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0862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20" grpId="0" animBg="1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0464D958-0619-904A-85CB-475D47766895}"/>
              </a:ext>
            </a:extLst>
          </p:cNvPr>
          <p:cNvSpPr/>
          <p:nvPr/>
        </p:nvSpPr>
        <p:spPr bwMode="auto">
          <a:xfrm>
            <a:off x="2267571" y="3906371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1C4BF-9A03-FC49-ABAE-50A48D6CA05C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9E111-FA47-4541-AB0E-2358AEDE0595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7017EB6-2598-43AD-B679-8E37B2F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526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60F7D4-DA9E-AF49-929B-669BA52AB402}"/>
              </a:ext>
            </a:extLst>
          </p:cNvPr>
          <p:cNvSpPr txBox="1"/>
          <p:nvPr/>
        </p:nvSpPr>
        <p:spPr>
          <a:xfrm>
            <a:off x="-154561" y="6261296"/>
            <a:ext cx="12458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Hint: use &lt;choose&gt; to &lt;set-backend&gt;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policy  based on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context.Deployment.Region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D96ADF-5A18-624C-9C18-66E0F7680FF7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14EDB19-2EDB-A94C-9B28-138F89568497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066F6-B029-6746-907F-579B8F151C79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8A14F6-8882-4A47-9CE2-FB094F4129A8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54B861B-0202-4F22-89AA-E56C8D32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202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C45AA-D274-4BA3-9524-99F634A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19813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5D028-FF07-AD4A-B1A3-C3D22F031CDC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CDE0B05-7FC7-4746-A10E-C5898ED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8651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4936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Inspector</a:t>
            </a:r>
          </a:p>
          <a:p>
            <a:r>
              <a:rPr lang="en-US" dirty="0"/>
              <a:t>Built-in reports</a:t>
            </a:r>
          </a:p>
          <a:p>
            <a:r>
              <a:rPr lang="en-US" dirty="0"/>
              <a:t>Azure Monitor metrics</a:t>
            </a:r>
          </a:p>
          <a:p>
            <a:r>
              <a:rPr lang="en-US" dirty="0"/>
              <a:t>Application Insight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Event Hub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elected image">
            <a:extLst>
              <a:ext uri="{FF2B5EF4-FFF2-40B4-BE49-F238E27FC236}">
                <a16:creationId xmlns:a16="http://schemas.microsoft.com/office/drawing/2014/main" id="{5D4240A2-1498-4165-BC6F-17EF92C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5" y="1081048"/>
            <a:ext cx="5974106" cy="34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ed image">
            <a:extLst>
              <a:ext uri="{FF2B5EF4-FFF2-40B4-BE49-F238E27FC236}">
                <a16:creationId xmlns:a16="http://schemas.microsoft.com/office/drawing/2014/main" id="{E1426704-EB4A-4375-8A9F-8C68B82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94" y="3675063"/>
            <a:ext cx="50886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DevOps</a:t>
            </a:r>
            <a:r>
              <a:rPr lang="en-US" dirty="0"/>
              <a:t>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FC84A-519C-4025-80E4-28A4040FE6DE}"/>
              </a:ext>
            </a:extLst>
          </p:cNvPr>
          <p:cNvGrpSpPr/>
          <p:nvPr/>
        </p:nvGrpSpPr>
        <p:grpSpPr>
          <a:xfrm>
            <a:off x="1575303" y="1364382"/>
            <a:ext cx="9251486" cy="5036418"/>
            <a:chOff x="1069943" y="1083725"/>
            <a:chExt cx="9956022" cy="5468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0978C8-D7C7-461B-8EDA-F934D4F6015C}"/>
                </a:ext>
              </a:extLst>
            </p:cNvPr>
            <p:cNvGrpSpPr/>
            <p:nvPr/>
          </p:nvGrpSpPr>
          <p:grpSpPr>
            <a:xfrm>
              <a:off x="1069943" y="1083725"/>
              <a:ext cx="9956022" cy="5468636"/>
              <a:chOff x="1067403" y="867034"/>
              <a:chExt cx="9956022" cy="546863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04ED39-5524-4E5B-AB4E-9FD6B0A22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640" y="1374720"/>
                <a:ext cx="7734588" cy="448961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0AC11F5-59EC-4169-9B31-02CF0D9B4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6433" y="5309397"/>
                <a:ext cx="2686050" cy="7429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0C178D-D6D1-44F8-98D3-D9072B514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403" y="3666312"/>
                <a:ext cx="1185111" cy="49478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C2C975-1946-4B3E-8425-2CC65DDF8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701" y="867034"/>
                <a:ext cx="2398225" cy="1199113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7A31C86-746B-4C3D-B2D6-3F4594577C28}"/>
                  </a:ext>
                </a:extLst>
              </p:cNvPr>
              <p:cNvGrpSpPr/>
              <p:nvPr/>
            </p:nvGrpSpPr>
            <p:grpSpPr>
              <a:xfrm>
                <a:off x="8653742" y="2341260"/>
                <a:ext cx="2369683" cy="950551"/>
                <a:chOff x="9726225" y="2236247"/>
                <a:chExt cx="2369683" cy="95055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305EC529-0411-49ED-AB83-D06CF44F0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2460" y="2236247"/>
                  <a:ext cx="1284664" cy="674449"/>
                </a:xfrm>
                <a:prstGeom prst="rect">
                  <a:avLst/>
                </a:prstGeom>
              </p:spPr>
            </p:pic>
            <p:sp>
              <p:nvSpPr>
                <p:cNvPr id="16" name="Text Placeholder 5">
                  <a:extLst>
                    <a:ext uri="{FF2B5EF4-FFF2-40B4-BE49-F238E27FC236}">
                      <a16:creationId xmlns:a16="http://schemas.microsoft.com/office/drawing/2014/main" id="{4FA852D7-18B1-48D2-881A-F9B426D4A1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726225" y="2909799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API Management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DC6F8A4-81BC-45FF-B023-458A27EC42B2}"/>
                  </a:ext>
                </a:extLst>
              </p:cNvPr>
              <p:cNvGrpSpPr/>
              <p:nvPr/>
            </p:nvGrpSpPr>
            <p:grpSpPr>
              <a:xfrm>
                <a:off x="6436375" y="5475867"/>
                <a:ext cx="2369683" cy="859803"/>
                <a:chOff x="7542371" y="5527266"/>
                <a:chExt cx="2369683" cy="859803"/>
              </a:xfrm>
            </p:grpSpPr>
            <p:pic>
              <p:nvPicPr>
                <p:cNvPr id="2050" name="Picture 2" descr="Image result for azure monitor">
                  <a:extLst>
                    <a:ext uri="{FF2B5EF4-FFF2-40B4-BE49-F238E27FC236}">
                      <a16:creationId xmlns:a16="http://schemas.microsoft.com/office/drawing/2014/main" id="{E8AF8D4B-A491-430C-BAC1-AC7F8948C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4471" y="5527266"/>
                  <a:ext cx="1103691" cy="5794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 Placeholder 5">
                  <a:extLst>
                    <a:ext uri="{FF2B5EF4-FFF2-40B4-BE49-F238E27FC236}">
                      <a16:creationId xmlns:a16="http://schemas.microsoft.com/office/drawing/2014/main" id="{CDEDD1AE-BBC6-4B69-9F2C-775FB76190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42371" y="6110070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Azure Monitor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5EEBC26-BD2D-4C2A-9FBA-81AB7DD37629}"/>
                  </a:ext>
                </a:extLst>
              </p:cNvPr>
              <p:cNvGrpSpPr/>
              <p:nvPr/>
            </p:nvGrpSpPr>
            <p:grpSpPr>
              <a:xfrm>
                <a:off x="8329552" y="4587273"/>
                <a:ext cx="2369683" cy="882024"/>
                <a:chOff x="9402035" y="4482260"/>
                <a:chExt cx="2369683" cy="882024"/>
              </a:xfrm>
            </p:grpSpPr>
            <p:pic>
              <p:nvPicPr>
                <p:cNvPr id="18" name="Picture 17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3E377D3C-6ADD-4526-A0BD-E0CB2C604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6233" y="4482260"/>
                  <a:ext cx="605025" cy="605025"/>
                </a:xfrm>
                <a:prstGeom prst="rect">
                  <a:avLst/>
                </a:prstGeom>
              </p:spPr>
            </p:pic>
            <p:sp>
              <p:nvSpPr>
                <p:cNvPr id="21" name="Text Placeholder 5">
                  <a:extLst>
                    <a:ext uri="{FF2B5EF4-FFF2-40B4-BE49-F238E27FC236}">
                      <a16:creationId xmlns:a16="http://schemas.microsoft.com/office/drawing/2014/main" id="{95F3C9E7-CFB6-4283-9A4B-2F5D019352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402035" y="5087285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 dirty="0"/>
                    <a:t>App Insights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F8F38-A367-402C-B3EC-05178008CA79}"/>
                </a:ext>
              </a:extLst>
            </p:cNvPr>
            <p:cNvGrpSpPr/>
            <p:nvPr/>
          </p:nvGrpSpPr>
          <p:grpSpPr>
            <a:xfrm>
              <a:off x="6243033" y="1152594"/>
              <a:ext cx="1972053" cy="1061373"/>
              <a:chOff x="6112404" y="1124003"/>
              <a:chExt cx="1972053" cy="1061373"/>
            </a:xfrm>
          </p:grpSpPr>
          <p:pic>
            <p:nvPicPr>
              <p:cNvPr id="1028" name="Picture 4" descr="Ãhnliches Foto">
                <a:extLst>
                  <a:ext uri="{FF2B5EF4-FFF2-40B4-BE49-F238E27FC236}">
                    <a16:creationId xmlns:a16="http://schemas.microsoft.com/office/drawing/2014/main" id="{704A83E7-2C6F-411C-BCF2-10D25667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9135" y="1124003"/>
                <a:ext cx="852524" cy="852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0B5CC4FF-4CCE-467A-8A89-7AFCF0111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404" y="1908377"/>
                <a:ext cx="197205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ARM Templates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0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Management, what does it solve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200" y="594056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26D63-6159-401B-B463-DCB91456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02" y="962313"/>
            <a:ext cx="6679156" cy="5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much </a:t>
            </a:r>
            <a:r>
              <a:rPr lang="en-US" dirty="0">
                <a:solidFill>
                  <a:schemeClr val="accent1"/>
                </a:solidFill>
              </a:rPr>
              <a:t>more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F4288F3-EE52-409E-9809-559163B258B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743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domains/SSL</a:t>
            </a:r>
          </a:p>
          <a:p>
            <a:r>
              <a:rPr lang="en-US" dirty="0"/>
              <a:t>SOAP and SOAP to REST</a:t>
            </a:r>
          </a:p>
          <a:p>
            <a:r>
              <a:rPr lang="en-US" dirty="0"/>
              <a:t>DevOps pipeline</a:t>
            </a:r>
          </a:p>
          <a:p>
            <a:r>
              <a:rPr lang="en-US" dirty="0"/>
              <a:t>C# snippets</a:t>
            </a:r>
          </a:p>
          <a:p>
            <a:r>
              <a:rPr lang="en-US" dirty="0"/>
              <a:t>Secrets and variables</a:t>
            </a:r>
          </a:p>
          <a:p>
            <a:r>
              <a:rPr lang="en-US" dirty="0" err="1"/>
              <a:t>KeyVault</a:t>
            </a:r>
            <a:r>
              <a:rPr lang="en-US" dirty="0"/>
              <a:t> integration</a:t>
            </a:r>
          </a:p>
          <a:p>
            <a:r>
              <a:rPr lang="en-US" dirty="0"/>
              <a:t>Capacity metric and auto scale</a:t>
            </a:r>
          </a:p>
          <a:p>
            <a:r>
              <a:rPr lang="en-US" dirty="0"/>
              <a:t>API publishing with products, users and groups</a:t>
            </a:r>
          </a:p>
          <a:p>
            <a:r>
              <a:rPr lang="en-US" dirty="0"/>
              <a:t>Developer portal customization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83F7305-F6E5-45C7-BBAB-00711605C25A}"/>
              </a:ext>
            </a:extLst>
          </p:cNvPr>
          <p:cNvSpPr txBox="1">
            <a:spLocks/>
          </p:cNvSpPr>
          <p:nvPr/>
        </p:nvSpPr>
        <p:spPr>
          <a:xfrm>
            <a:off x="6354823" y="1435100"/>
            <a:ext cx="5335833" cy="2412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Real-time monitoring with App Insight</a:t>
            </a:r>
          </a:p>
          <a:p>
            <a:r>
              <a:rPr lang="en-US" dirty="0"/>
              <a:t>Metrics, Azure Monitor, Alerts</a:t>
            </a:r>
          </a:p>
          <a:p>
            <a:r>
              <a:rPr lang="en-US" dirty="0"/>
              <a:t>Event 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just the </a:t>
            </a:r>
            <a:r>
              <a:rPr lang="en-US" dirty="0">
                <a:solidFill>
                  <a:schemeClr val="accent1"/>
                </a:solidFill>
              </a:rPr>
              <a:t>start</a:t>
            </a:r>
          </a:p>
        </p:txBody>
      </p:sp>
      <p:pic>
        <p:nvPicPr>
          <p:cNvPr id="1027" name="Picture 2" descr="image001">
            <a:extLst>
              <a:ext uri="{FF2B5EF4-FFF2-40B4-BE49-F238E27FC236}">
                <a16:creationId xmlns:a16="http://schemas.microsoft.com/office/drawing/2014/main" id="{3E76AA9C-E6F5-4D8A-B24E-6231E5A6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712118"/>
            <a:ext cx="112493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73D7C-5C71-4DAA-8A64-AD9F509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" y="4117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A9B0C-BCA9-4826-8396-3DA8AB6D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6" y="3896827"/>
            <a:ext cx="67605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CH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Raphael Bickel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Cloud Solution Architect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Microsoft Geneva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Phone: +41 (78) 844 6033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Email: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raphael.bickel@microsoft.com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Microsoft, 2-4 route de Peney, CH-1214 Vernier</a:t>
            </a:r>
            <a:endParaRPr kumimoji="0" lang="de-CH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B88D-18A9-41AD-9F7C-7E68039A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3421976"/>
            <a:ext cx="2053649" cy="9204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28D85B-F2B7-4EB3-8AC7-F595A43167D1}"/>
              </a:ext>
            </a:extLst>
          </p:cNvPr>
          <p:cNvSpPr txBox="1">
            <a:spLocks/>
          </p:cNvSpPr>
          <p:nvPr/>
        </p:nvSpPr>
        <p:spPr>
          <a:xfrm>
            <a:off x="561538" y="683083"/>
            <a:ext cx="9144000" cy="343478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CH" sz="2800" dirty="0">
                <a:latin typeface="+mn-lt"/>
              </a:rPr>
              <a:t>Resources:</a:t>
            </a:r>
          </a:p>
          <a:p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aka.ms/TDCAPIM</a:t>
            </a:r>
            <a:endParaRPr lang="de-CH" sz="2800" dirty="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de-CH" sz="2800" dirty="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</a:rPr>
              <a:t>Your feedback is appreciated</a:t>
            </a:r>
          </a:p>
          <a:p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aka.ms/TDCFEEDBACK</a:t>
            </a:r>
            <a:endParaRPr lang="de-CH" sz="2800" dirty="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de-CH" dirty="0"/>
          </a:p>
          <a:p>
            <a:endParaRPr lang="en-US" dirty="0"/>
          </a:p>
          <a:p>
            <a:endParaRPr lang="de-CH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EC50E8F-E5A9-4E8D-A36B-4C5A233A0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439" y="637971"/>
            <a:ext cx="3283324" cy="3283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49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FE524F3-5760-4AFE-8F99-B72A03C2381C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1102258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dirty="0"/>
              <a:t>Digital Transformation runs on </a:t>
            </a:r>
            <a:r>
              <a:rPr lang="fr-FR" dirty="0">
                <a:solidFill>
                  <a:schemeClr val="accent1"/>
                </a:solidFill>
              </a:rPr>
              <a:t>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364EBC-64DD-4CA0-B2EA-5919E1FF31CD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9" name="Freeform 13" title="Icon of a cloud">
              <a:extLst>
                <a:ext uri="{FF2B5EF4-FFF2-40B4-BE49-F238E27FC236}">
                  <a16:creationId xmlns:a16="http://schemas.microsoft.com/office/drawing/2014/main" id="{EA2B31D7-C7BA-4BD5-9245-29D54277F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7F77C3A7-7983-4411-AF17-5B1690B7F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base_EFC7" title="Icon of a cylinder">
              <a:extLst>
                <a:ext uri="{FF2B5EF4-FFF2-40B4-BE49-F238E27FC236}">
                  <a16:creationId xmlns:a16="http://schemas.microsoft.com/office/drawing/2014/main" id="{C88A1317-6E4D-4C4D-9776-6EBCCA598B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binary" title="Icon of binary code, ones and zeros">
              <a:extLst>
                <a:ext uri="{FF2B5EF4-FFF2-40B4-BE49-F238E27FC236}">
                  <a16:creationId xmlns:a16="http://schemas.microsoft.com/office/drawing/2014/main" id="{148E5B9D-553F-4D87-BC23-BFEE22F20A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server" title="Icon of a server tower">
              <a:extLst>
                <a:ext uri="{FF2B5EF4-FFF2-40B4-BE49-F238E27FC236}">
                  <a16:creationId xmlns:a16="http://schemas.microsoft.com/office/drawing/2014/main" id="{21B4222D-1536-4C93-8DC3-72F1F2A7D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A8E305-2223-4AD6-A0C5-10C68CB0A126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15" name="Manufacturing_E99C" title="Icon of a robotic arm">
              <a:extLst>
                <a:ext uri="{FF2B5EF4-FFF2-40B4-BE49-F238E27FC236}">
                  <a16:creationId xmlns:a16="http://schemas.microsoft.com/office/drawing/2014/main" id="{86435F17-77AB-48DF-9C28-5AFE0EF103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money" title="Icon of a creditcard with signal lines on top">
              <a:extLst>
                <a:ext uri="{FF2B5EF4-FFF2-40B4-BE49-F238E27FC236}">
                  <a16:creationId xmlns:a16="http://schemas.microsoft.com/office/drawing/2014/main" id="{6EA12AEA-38EC-4ABA-BC93-2801787E30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UniversalApp_E8CC" title="Icon of a cellphone in front of a tablet">
              <a:extLst>
                <a:ext uri="{FF2B5EF4-FFF2-40B4-BE49-F238E27FC236}">
                  <a16:creationId xmlns:a16="http://schemas.microsoft.com/office/drawing/2014/main" id="{37D5CDD2-E0F1-4543-B450-D3A436ED4C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ar_3" title="Icon of a car with signal lines on top">
              <a:extLst>
                <a:ext uri="{FF2B5EF4-FFF2-40B4-BE49-F238E27FC236}">
                  <a16:creationId xmlns:a16="http://schemas.microsoft.com/office/drawing/2014/main" id="{33705BB7-D8BE-4F15-A45C-18BF02CEE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house" title="Icon of a house">
              <a:extLst>
                <a:ext uri="{FF2B5EF4-FFF2-40B4-BE49-F238E27FC236}">
                  <a16:creationId xmlns:a16="http://schemas.microsoft.com/office/drawing/2014/main" id="{E98A8B48-955F-4A37-9D07-062378215F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watch" title="Icon of a smart watch">
              <a:extLst>
                <a:ext uri="{FF2B5EF4-FFF2-40B4-BE49-F238E27FC236}">
                  <a16:creationId xmlns:a16="http://schemas.microsoft.com/office/drawing/2014/main" id="{258FE623-9FE6-4758-8D35-7554AAF8C7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amera_4" title="Icon of a security camera">
              <a:extLst>
                <a:ext uri="{FF2B5EF4-FFF2-40B4-BE49-F238E27FC236}">
                  <a16:creationId xmlns:a16="http://schemas.microsoft.com/office/drawing/2014/main" id="{98FCF09A-C029-4D7A-BCB4-92590784FC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Speakers_E7F5" title="Icon of a speaker">
              <a:extLst>
                <a:ext uri="{FF2B5EF4-FFF2-40B4-BE49-F238E27FC236}">
                  <a16:creationId xmlns:a16="http://schemas.microsoft.com/office/drawing/2014/main" id="{A49412E3-FB60-4FAF-BEBA-E68BB56621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HoloLens_EC94" title="Icon of Microsoft HoloLens">
              <a:extLst>
                <a:ext uri="{FF2B5EF4-FFF2-40B4-BE49-F238E27FC236}">
                  <a16:creationId xmlns:a16="http://schemas.microsoft.com/office/drawing/2014/main" id="{7B81EB71-1EAC-40B7-A86F-12152B5869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Game_E7FC" title="Icon of a game controller">
              <a:extLst>
                <a:ext uri="{FF2B5EF4-FFF2-40B4-BE49-F238E27FC236}">
                  <a16:creationId xmlns:a16="http://schemas.microsoft.com/office/drawing/2014/main" id="{10DFCB48-A109-4BDE-B62F-FAF21BC9F6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403AEF4F-2060-4734-8CDB-647F5D604A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ShoppingCart_E7BF" title="Icon of a shopping cart">
              <a:extLst>
                <a:ext uri="{FF2B5EF4-FFF2-40B4-BE49-F238E27FC236}">
                  <a16:creationId xmlns:a16="http://schemas.microsoft.com/office/drawing/2014/main" id="{A75307D2-2BAE-4CA7-AC39-D3D73EE6B1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58A742-33F5-4703-A6D6-2D84420BD3A7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FED93-543E-478F-897A-E9B2EAB029F4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BEF69-A28E-4E34-B9AC-5CD51EFC77DB}"/>
              </a:ext>
            </a:extLst>
          </p:cNvPr>
          <p:cNvGrpSpPr/>
          <p:nvPr/>
        </p:nvGrpSpPr>
        <p:grpSpPr>
          <a:xfrm>
            <a:off x="2563713" y="2529638"/>
            <a:ext cx="7043448" cy="553998"/>
            <a:chOff x="2563713" y="2529638"/>
            <a:chExt cx="7043448" cy="553998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1FAFE25-D43E-4A12-BB98-2150C8F9595B}"/>
                </a:ext>
              </a:extLst>
            </p:cNvPr>
            <p:cNvSpPr/>
            <p:nvPr/>
          </p:nvSpPr>
          <p:spPr>
            <a:xfrm rot="5400000">
              <a:off x="5808438" y="-715087"/>
              <a:ext cx="553998" cy="7043448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FA98A49-00B4-42C3-BDB2-FBB6BC3710B4}"/>
                </a:ext>
              </a:extLst>
            </p:cNvPr>
            <p:cNvSpPr/>
            <p:nvPr/>
          </p:nvSpPr>
          <p:spPr bwMode="auto">
            <a:xfrm rot="2700000">
              <a:off x="6028561" y="2950039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2DA625F-212E-470A-B176-7F1272741F10}"/>
              </a:ext>
            </a:extLst>
          </p:cNvPr>
          <p:cNvSpPr/>
          <p:nvPr/>
        </p:nvSpPr>
        <p:spPr>
          <a:xfrm rot="16200000">
            <a:off x="5808437" y="3333225"/>
            <a:ext cx="553998" cy="3411220"/>
          </a:xfrm>
          <a:prstGeom prst="rightBrace">
            <a:avLst>
              <a:gd name="adj1" fmla="val 18009"/>
              <a:gd name="adj2" fmla="val 50000"/>
            </a:avLst>
          </a:prstGeom>
          <a:noFill/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DB7BD7A-7929-4C3C-88FD-8BFA9C951B62}"/>
              </a:ext>
            </a:extLst>
          </p:cNvPr>
          <p:cNvSpPr/>
          <p:nvPr/>
        </p:nvSpPr>
        <p:spPr bwMode="auto">
          <a:xfrm rot="13500000">
            <a:off x="6028560" y="4781681"/>
            <a:ext cx="113752" cy="11375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91440 w 914400"/>
              <a:gd name="connsiteY4" fmla="*/ 9144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914400" y="914400"/>
                </a:lnTo>
                <a:lnTo>
                  <a:pt x="0" y="914400"/>
                </a:lnTo>
              </a:path>
            </a:pathLst>
          </a:custGeom>
          <a:noFill/>
          <a:ln w="15875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7A8022-02A0-4068-B923-770ECECC0FAB}"/>
              </a:ext>
            </a:extLst>
          </p:cNvPr>
          <p:cNvSpPr/>
          <p:nvPr/>
        </p:nvSpPr>
        <p:spPr bwMode="auto">
          <a:xfrm>
            <a:off x="5463136" y="3275730"/>
            <a:ext cx="1244600" cy="1244600"/>
          </a:xfrm>
          <a:prstGeom prst="ellipse">
            <a:avLst/>
          </a:prstGeom>
          <a:solidFill>
            <a:srgbClr val="E6E6E6"/>
          </a:solidFill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6211E-FD58-44BC-BF03-3D0A12E7F140}"/>
              </a:ext>
            </a:extLst>
          </p:cNvPr>
          <p:cNvGrpSpPr/>
          <p:nvPr/>
        </p:nvGrpSpPr>
        <p:grpSpPr>
          <a:xfrm>
            <a:off x="5875456" y="3559222"/>
            <a:ext cx="419963" cy="727029"/>
            <a:chOff x="5886019" y="3496979"/>
            <a:chExt cx="419963" cy="7270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6AE06-AD54-4EAE-837A-FA4F2B43BA55}"/>
                </a:ext>
              </a:extLst>
            </p:cNvPr>
            <p:cNvSpPr txBox="1"/>
            <p:nvPr/>
          </p:nvSpPr>
          <p:spPr>
            <a:xfrm>
              <a:off x="5901235" y="3977787"/>
              <a:ext cx="38953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APIs</a:t>
              </a:r>
            </a:p>
          </p:txBody>
        </p:sp>
        <p:sp>
          <p:nvSpPr>
            <p:cNvPr id="37" name="Processing_E9F5" title="Icon of two interlocked gears">
              <a:extLst>
                <a:ext uri="{FF2B5EF4-FFF2-40B4-BE49-F238E27FC236}">
                  <a16:creationId xmlns:a16="http://schemas.microsoft.com/office/drawing/2014/main" id="{28745729-21DB-4F4E-BFA0-D52F4FE954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019" y="3496979"/>
              <a:ext cx="419963" cy="36576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CF9A2C-8CA1-4795-8A4C-29B86E3E15DF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D9BFAC-74E1-448E-A6D9-1F6A41EA05C7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69716-E416-4D25-B752-A2908737D995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FF35C574-5372-4C34-9587-0A1394F47330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2F8B47A-5863-403E-9131-93B68E5BC7D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31B78B-E36C-4073-9535-4DF42390E33F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1B220206-69FF-4836-A2A3-B445E1AE8F72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0C8FC9-176D-4A1E-9706-8CF69F07270D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5AA685-B6A1-4ABE-9379-E7C09BFB8FBE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5B4BE-CFB9-4160-B9A6-0295E61FFFB7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11" name="Processing_E9F5" title="Icon of two interlocked gears">
                <a:extLst>
                  <a:ext uri="{FF2B5EF4-FFF2-40B4-BE49-F238E27FC236}">
                    <a16:creationId xmlns:a16="http://schemas.microsoft.com/office/drawing/2014/main" id="{DFC80D9B-066B-4CBF-9962-31BCBFAC30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890E2630-CD11-4BF4-9078-5C2831F48023}"/>
              </a:ext>
            </a:extLst>
          </p:cNvPr>
          <p:cNvSpPr txBox="1">
            <a:spLocks/>
          </p:cNvSpPr>
          <p:nvPr/>
        </p:nvSpPr>
        <p:spPr>
          <a:xfrm>
            <a:off x="586391" y="457200"/>
            <a:ext cx="1102039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API management </a:t>
            </a:r>
            <a:r>
              <a:rPr lang="en-US" dirty="0">
                <a:solidFill>
                  <a:schemeClr val="accent1"/>
                </a:solidFill>
              </a:rPr>
              <a:t>solves</a:t>
            </a:r>
            <a:r>
              <a:rPr lang="en-US" dirty="0"/>
              <a:t> API-related 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D8D3A-208B-43BD-8505-6254C2989FF7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6" name="Freeform 13" title="Icon of a cloud">
              <a:extLst>
                <a:ext uri="{FF2B5EF4-FFF2-40B4-BE49-F238E27FC236}">
                  <a16:creationId xmlns:a16="http://schemas.microsoft.com/office/drawing/2014/main" id="{4BCC0E0C-5AA8-4263-BE2B-CF72B6C3C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FAD71FA8-B396-43AC-A501-3B545A13D3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Database_EFC7" title="Icon of a cylinder">
              <a:extLst>
                <a:ext uri="{FF2B5EF4-FFF2-40B4-BE49-F238E27FC236}">
                  <a16:creationId xmlns:a16="http://schemas.microsoft.com/office/drawing/2014/main" id="{50B24C9C-0B57-4A20-8571-92532B0350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binary" title="Icon of binary code, ones and zeros">
              <a:extLst>
                <a:ext uri="{FF2B5EF4-FFF2-40B4-BE49-F238E27FC236}">
                  <a16:creationId xmlns:a16="http://schemas.microsoft.com/office/drawing/2014/main" id="{287357FB-62F8-4B71-9A90-7A4A5AD910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server" title="Icon of a server tower">
              <a:extLst>
                <a:ext uri="{FF2B5EF4-FFF2-40B4-BE49-F238E27FC236}">
                  <a16:creationId xmlns:a16="http://schemas.microsoft.com/office/drawing/2014/main" id="{87ACE8C1-9853-4CC6-91A0-4FC2474CB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761D55-B033-4C4E-B8CD-A2512FD2AA1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22" name="Manufacturing_E99C" title="Icon of a robotic arm">
              <a:extLst>
                <a:ext uri="{FF2B5EF4-FFF2-40B4-BE49-F238E27FC236}">
                  <a16:creationId xmlns:a16="http://schemas.microsoft.com/office/drawing/2014/main" id="{F8C70C73-FF6A-49AA-889A-82184E00BC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money" title="Icon of a creditcard with signal lines on top">
              <a:extLst>
                <a:ext uri="{FF2B5EF4-FFF2-40B4-BE49-F238E27FC236}">
                  <a16:creationId xmlns:a16="http://schemas.microsoft.com/office/drawing/2014/main" id="{A99C1CEE-A518-40EB-BD33-80A03356CA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UniversalApp_E8CC" title="Icon of a cellphone in front of a tablet">
              <a:extLst>
                <a:ext uri="{FF2B5EF4-FFF2-40B4-BE49-F238E27FC236}">
                  <a16:creationId xmlns:a16="http://schemas.microsoft.com/office/drawing/2014/main" id="{F7C57FF0-5492-42F7-819C-928B391019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ar_3" title="Icon of a car with signal lines on top">
              <a:extLst>
                <a:ext uri="{FF2B5EF4-FFF2-40B4-BE49-F238E27FC236}">
                  <a16:creationId xmlns:a16="http://schemas.microsoft.com/office/drawing/2014/main" id="{81DCF845-3D8A-4BD8-A43E-65498B4D53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house" title="Icon of a house">
              <a:extLst>
                <a:ext uri="{FF2B5EF4-FFF2-40B4-BE49-F238E27FC236}">
                  <a16:creationId xmlns:a16="http://schemas.microsoft.com/office/drawing/2014/main" id="{377FFF90-68A3-4524-AA7E-A3D9EFFE43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watch" title="Icon of a smart watch">
              <a:extLst>
                <a:ext uri="{FF2B5EF4-FFF2-40B4-BE49-F238E27FC236}">
                  <a16:creationId xmlns:a16="http://schemas.microsoft.com/office/drawing/2014/main" id="{84923CC6-930B-4D11-93DA-47FEC40649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amera_4" title="Icon of a security camera">
              <a:extLst>
                <a:ext uri="{FF2B5EF4-FFF2-40B4-BE49-F238E27FC236}">
                  <a16:creationId xmlns:a16="http://schemas.microsoft.com/office/drawing/2014/main" id="{A399DE7F-3A44-45DC-8053-D8EA4301C4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peakers_E7F5" title="Icon of a speaker">
              <a:extLst>
                <a:ext uri="{FF2B5EF4-FFF2-40B4-BE49-F238E27FC236}">
                  <a16:creationId xmlns:a16="http://schemas.microsoft.com/office/drawing/2014/main" id="{6785F5ED-5B1F-419D-AA50-ABDC6C4768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HoloLens_EC94" title="Icon of Microsoft HoloLens">
              <a:extLst>
                <a:ext uri="{FF2B5EF4-FFF2-40B4-BE49-F238E27FC236}">
                  <a16:creationId xmlns:a16="http://schemas.microsoft.com/office/drawing/2014/main" id="{7800AB46-B8D9-46AD-B2E1-FD32C090F8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Game_E7FC" title="Icon of a game controller">
              <a:extLst>
                <a:ext uri="{FF2B5EF4-FFF2-40B4-BE49-F238E27FC236}">
                  <a16:creationId xmlns:a16="http://schemas.microsoft.com/office/drawing/2014/main" id="{FC1334D3-DA7A-4573-BF93-978661DB1A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CC91E6A5-B1E2-4693-ABE2-58ED1E521D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ShoppingCart_E7BF" title="Icon of a shopping cart">
              <a:extLst>
                <a:ext uri="{FF2B5EF4-FFF2-40B4-BE49-F238E27FC236}">
                  <a16:creationId xmlns:a16="http://schemas.microsoft.com/office/drawing/2014/main" id="{63A56026-A385-47E6-82F4-2F7F4CD307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E5C8E6-CFD3-4E3C-B976-8BF40C83CA78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A422E8-0443-4875-B9F7-FB19E8778E27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3FCBFD-C4ED-43CD-9522-D118D22F0203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7" name="people_7" title="Icon of two people">
              <a:extLst>
                <a:ext uri="{FF2B5EF4-FFF2-40B4-BE49-F238E27FC236}">
                  <a16:creationId xmlns:a16="http://schemas.microsoft.com/office/drawing/2014/main" id="{377AC694-A340-4DCC-BD4C-FC19951C03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65C206-2D08-46C5-9287-CA981656EB25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AA6D5F-7A66-4EA1-826A-8A095371FFC7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40" name="speech_2" title="Icon of a chat bubble">
              <a:extLst>
                <a:ext uri="{FF2B5EF4-FFF2-40B4-BE49-F238E27FC236}">
                  <a16:creationId xmlns:a16="http://schemas.microsoft.com/office/drawing/2014/main" id="{D827E8C3-8189-41F1-856C-C954BFF27B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C8CDF-3246-43DC-96DB-1C037CFABD5B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A90325-7817-40CF-907C-0EC0C81BB048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3" name="people_7" title="Icon of two people">
              <a:extLst>
                <a:ext uri="{FF2B5EF4-FFF2-40B4-BE49-F238E27FC236}">
                  <a16:creationId xmlns:a16="http://schemas.microsoft.com/office/drawing/2014/main" id="{C9E5644A-0333-45DB-81AC-98390C400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AD21EC-B787-40DE-80C2-B8727BE03C89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C17577-6EB9-4A43-9325-B6512A6FE12E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speech_2" title="Icon of a chat bubble">
              <a:extLst>
                <a:ext uri="{FF2B5EF4-FFF2-40B4-BE49-F238E27FC236}">
                  <a16:creationId xmlns:a16="http://schemas.microsoft.com/office/drawing/2014/main" id="{71C11ED7-B9E9-4A7B-8C5B-E73D7A3DCE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Down Arrow 69">
            <a:extLst>
              <a:ext uri="{FF2B5EF4-FFF2-40B4-BE49-F238E27FC236}">
                <a16:creationId xmlns:a16="http://schemas.microsoft.com/office/drawing/2014/main" id="{3B1BCECF-22DB-4157-812E-861C665D8851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70">
            <a:extLst>
              <a:ext uri="{FF2B5EF4-FFF2-40B4-BE49-F238E27FC236}">
                <a16:creationId xmlns:a16="http://schemas.microsoft.com/office/drawing/2014/main" id="{89FAA924-3777-47B4-8FDA-08671FAB2B90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71">
            <a:extLst>
              <a:ext uri="{FF2B5EF4-FFF2-40B4-BE49-F238E27FC236}">
                <a16:creationId xmlns:a16="http://schemas.microsoft.com/office/drawing/2014/main" id="{D53EBA3A-DD60-468A-967A-8C620D0B4878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Down Arrow 72">
            <a:extLst>
              <a:ext uri="{FF2B5EF4-FFF2-40B4-BE49-F238E27FC236}">
                <a16:creationId xmlns:a16="http://schemas.microsoft.com/office/drawing/2014/main" id="{B5389F49-4229-484C-99CD-8CC942F4E0DF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78CB8-DF5B-49DD-95DC-726FAAE47139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1886186" y="2539750"/>
            <a:chExt cx="8230316" cy="29783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9DD262-FE90-4F65-858D-BBC88D1F6549}"/>
                </a:ext>
              </a:extLst>
            </p:cNvPr>
            <p:cNvSpPr/>
            <p:nvPr/>
          </p:nvSpPr>
          <p:spPr bwMode="auto">
            <a:xfrm>
              <a:off x="1886186" y="2908092"/>
              <a:ext cx="8226805" cy="26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9ACCC6-CBFE-4EB2-BDA6-8F4AB1C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987" y="2539750"/>
              <a:ext cx="582515" cy="58251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D6376-6B53-4386-B1EE-FAF399A731AE}"/>
              </a:ext>
            </a:extLst>
          </p:cNvPr>
          <p:cNvSpPr/>
          <p:nvPr/>
        </p:nvSpPr>
        <p:spPr bwMode="auto">
          <a:xfrm>
            <a:off x="2902470" y="3086187"/>
            <a:ext cx="2049612" cy="1730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5ADF45-F74B-417D-A524-37AA13223319}"/>
              </a:ext>
            </a:extLst>
          </p:cNvPr>
          <p:cNvSpPr/>
          <p:nvPr/>
        </p:nvSpPr>
        <p:spPr bwMode="auto">
          <a:xfrm>
            <a:off x="5078083" y="3086187"/>
            <a:ext cx="2049612" cy="1730411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CC8436-161D-4BC5-8ABF-30E38A36A3D2}"/>
              </a:ext>
            </a:extLst>
          </p:cNvPr>
          <p:cNvSpPr/>
          <p:nvPr/>
        </p:nvSpPr>
        <p:spPr bwMode="auto">
          <a:xfrm>
            <a:off x="7253695" y="3086187"/>
            <a:ext cx="2049612" cy="173041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E1CFF-D5F1-403A-ABB7-06EBA0ED74BB}"/>
              </a:ext>
            </a:extLst>
          </p:cNvPr>
          <p:cNvSpPr txBox="1"/>
          <p:nvPr/>
        </p:nvSpPr>
        <p:spPr>
          <a:xfrm>
            <a:off x="3131866" y="3278360"/>
            <a:ext cx="161967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Consume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BEB51-3BF6-4C37-8B76-286B85FB177E}"/>
              </a:ext>
            </a:extLst>
          </p:cNvPr>
          <p:cNvSpPr txBox="1"/>
          <p:nvPr/>
        </p:nvSpPr>
        <p:spPr>
          <a:xfrm>
            <a:off x="7617614" y="3273185"/>
            <a:ext cx="13118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727D9-0B0F-467C-9275-AA1FBC9F68DF}"/>
              </a:ext>
            </a:extLst>
          </p:cNvPr>
          <p:cNvSpPr txBox="1"/>
          <p:nvPr/>
        </p:nvSpPr>
        <p:spPr>
          <a:xfrm>
            <a:off x="5446753" y="3272802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Mediate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61BDD-F4C4-4BCE-8818-6D887EDB85FB}"/>
              </a:ext>
            </a:extLst>
          </p:cNvPr>
          <p:cNvSpPr txBox="1"/>
          <p:nvPr/>
        </p:nvSpPr>
        <p:spPr>
          <a:xfrm flipH="1">
            <a:off x="7648497" y="3988244"/>
            <a:ext cx="13356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portal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ACE7-56F2-4B1E-9502-2B5D2389B01B}"/>
              </a:ext>
            </a:extLst>
          </p:cNvPr>
          <p:cNvSpPr txBox="1"/>
          <p:nvPr/>
        </p:nvSpPr>
        <p:spPr>
          <a:xfrm flipH="1">
            <a:off x="5608264" y="3988244"/>
            <a:ext cx="109303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Gateway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E98A2-00F4-4454-AA6E-C208A8BFB0C6}"/>
              </a:ext>
            </a:extLst>
          </p:cNvPr>
          <p:cNvSpPr txBox="1"/>
          <p:nvPr/>
        </p:nvSpPr>
        <p:spPr>
          <a:xfrm flipH="1">
            <a:off x="3099872" y="3988244"/>
            <a:ext cx="165480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8EB7-ED1E-4418-AC9D-67E0A71A939C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4027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contosoapi-foo.azurewebsites.com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9313283" y="4330249"/>
            <a:ext cx="2873793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0179D6"/>
                </a:solidFill>
              </a:rPr>
              <a:t>contosoapi-bar.azurewebsites.com</a:t>
            </a:r>
            <a:endParaRPr lang="en-US" sz="1200" dirty="0">
              <a:solidFill>
                <a:srgbClr val="0179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and front door</a:t>
            </a: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3037903" y="4327152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contoso.azure-api.net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3040799" y="4337507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>
                <a:solidFill>
                  <a:srgbClr val="3BBA55"/>
                </a:solidFill>
              </a:rPr>
              <a:t>api.contoso.com</a:t>
            </a:r>
            <a:r>
              <a:rPr lang="en-US" sz="1200" dirty="0">
                <a:solidFill>
                  <a:srgbClr val="3BBA55"/>
                </a:solidFill>
              </a:rPr>
              <a:t>/foo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34" y="3228034"/>
            <a:ext cx="607919" cy="6079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49" y="3700579"/>
            <a:ext cx="780288" cy="780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47" y="2973264"/>
            <a:ext cx="607919" cy="6079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28" y="3445331"/>
            <a:ext cx="607919" cy="60791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12" y="3901995"/>
            <a:ext cx="780288" cy="780288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9965092" y="3320854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965092" y="3611716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965092" y="3902578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65092" y="4193440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965092" y="4484302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ouse" descr="House, home, residence&#10;">
            <a:extLst>
              <a:ext uri="{FF2B5EF4-FFF2-40B4-BE49-F238E27FC236}">
                <a16:creationId xmlns:a16="http://schemas.microsoft.com/office/drawing/2014/main" id="{0B7ED66A-01DD-493C-ADD5-09D1ACFDA7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8158" y="3289957"/>
            <a:ext cx="367553" cy="326055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5" grpId="0" animBg="1"/>
      <p:bldP spid="65" grpId="1" animBg="1"/>
      <p:bldP spid="65" grpId="2" animBg="1"/>
      <p:bldP spid="62" grpId="0" animBg="1"/>
      <p:bldP spid="63" grpId="0" animBg="1"/>
      <p:bldP spid="63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8983A828-942C-B94B-BF68-13380D4A1F5D}"/>
              </a:ext>
            </a:extLst>
          </p:cNvPr>
          <p:cNvSpPr txBox="1"/>
          <p:nvPr/>
        </p:nvSpPr>
        <p:spPr>
          <a:xfrm flipH="1">
            <a:off x="2667112" y="1152000"/>
            <a:ext cx="2268255" cy="24068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Username/Password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Internet IPs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Microsoft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Google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Facebook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Twitter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Delegated (custom)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 B2C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5C85-EB20-9A45-8D58-D45ADABBD897}"/>
              </a:ext>
            </a:extLst>
          </p:cNvPr>
          <p:cNvSpPr txBox="1"/>
          <p:nvPr/>
        </p:nvSpPr>
        <p:spPr>
          <a:xfrm flipH="1">
            <a:off x="7966702" y="3355290"/>
            <a:ext cx="1703934" cy="1434239"/>
          </a:xfrm>
          <a:prstGeom prst="rect">
            <a:avLst/>
          </a:prstGeom>
          <a:solidFill>
            <a:srgbClr val="E6E6E6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HTTP Basic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Mutual certificate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Shared secret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VNET/NSG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D19CA-93E5-FE4C-A941-03C5DFFFFB63}"/>
              </a:ext>
            </a:extLst>
          </p:cNvPr>
          <p:cNvSpPr txBox="1"/>
          <p:nvPr/>
        </p:nvSpPr>
        <p:spPr>
          <a:xfrm flipH="1">
            <a:off x="2645563" y="5443661"/>
            <a:ext cx="2028700" cy="704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Azure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RBAC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36D3F5-C961-3644-A987-32A8393353D7}"/>
              </a:ext>
            </a:extLst>
          </p:cNvPr>
          <p:cNvSpPr txBox="1"/>
          <p:nvPr/>
        </p:nvSpPr>
        <p:spPr>
          <a:xfrm flipH="1">
            <a:off x="2651249" y="3413932"/>
            <a:ext cx="2376344" cy="167738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OAuth 2 &amp; OpenID Connect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Client certificate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kern="0" dirty="0">
                <a:solidFill>
                  <a:srgbClr val="107C10"/>
                </a:solidFill>
              </a:rPr>
              <a:t>Custom external authorizer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07C1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Rate limits and quotas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C5D74E5-232F-644F-BACF-D188D0C11978}"/>
              </a:ext>
            </a:extLst>
          </p:cNvPr>
          <p:cNvSpPr/>
          <p:nvPr/>
        </p:nvSpPr>
        <p:spPr bwMode="auto">
          <a:xfrm rot="16200000">
            <a:off x="2148194" y="3969798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107C1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6C1829-F66F-9945-8FDA-3772DB67C361}"/>
              </a:ext>
            </a:extLst>
          </p:cNvPr>
          <p:cNvSpPr txBox="1"/>
          <p:nvPr/>
        </p:nvSpPr>
        <p:spPr>
          <a:xfrm flipH="1">
            <a:off x="289946" y="4586443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solidFill>
                  <a:srgbClr val="107C10"/>
                </a:solidFill>
                <a:latin typeface="Segoe UI Light"/>
              </a:rPr>
              <a:t>1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st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and 3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rd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party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40655-1765-4343-A0A8-C48D95F98565}"/>
              </a:ext>
            </a:extLst>
          </p:cNvPr>
          <p:cNvSpPr txBox="1"/>
          <p:nvPr/>
        </p:nvSpPr>
        <p:spPr>
          <a:xfrm flipH="1">
            <a:off x="9724835" y="5541337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APIs on Azure and outside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7A2FD6F9-28DA-5F42-9E6A-EF576CD99761}"/>
              </a:ext>
            </a:extLst>
          </p:cNvPr>
          <p:cNvSpPr/>
          <p:nvPr/>
        </p:nvSpPr>
        <p:spPr bwMode="auto">
          <a:xfrm rot="16200000">
            <a:off x="2153391" y="5637935"/>
            <a:ext cx="346056" cy="243544"/>
          </a:xfrm>
          <a:prstGeom prst="downArrow">
            <a:avLst/>
          </a:prstGeom>
          <a:solidFill>
            <a:srgbClr val="4885E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055C0A2-BB44-6A49-9040-66B0EF7AE80C}"/>
              </a:ext>
            </a:extLst>
          </p:cNvPr>
          <p:cNvSpPr/>
          <p:nvPr/>
        </p:nvSpPr>
        <p:spPr bwMode="auto">
          <a:xfrm rot="16200000">
            <a:off x="2148194" y="2332117"/>
            <a:ext cx="346056" cy="243544"/>
          </a:xfrm>
          <a:prstGeom prst="downArrow">
            <a:avLst/>
          </a:prstGeom>
          <a:solidFill>
            <a:srgbClr val="DB47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D4D054-E178-7743-9433-EFC7CD14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394875"/>
            <a:ext cx="1378005" cy="13780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01DC374-B7A7-304B-B26B-E26C5E43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749166"/>
            <a:ext cx="607919" cy="6079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DFA0F9C-DF54-6141-848E-4AE7A3F50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870749"/>
            <a:ext cx="607919" cy="60791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A6D226-A035-A248-AFF9-31138E1C7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786150"/>
            <a:ext cx="810286" cy="7339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565C639-E828-E644-83ED-1FEAE546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3078855"/>
            <a:ext cx="607919" cy="6079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005411-76A4-9F4D-8F69-BACEEE8647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3073799"/>
            <a:ext cx="780288" cy="7802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73CADA-80A3-5440-A38A-A7F9E9BE09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494892"/>
            <a:ext cx="1470573" cy="1470573"/>
          </a:xfrm>
          <a:prstGeom prst="rect">
            <a:avLst/>
          </a:prstGeom>
        </p:spPr>
      </p:pic>
      <p:sp>
        <p:nvSpPr>
          <p:cNvPr id="57" name="Down Arrow 56">
            <a:extLst>
              <a:ext uri="{FF2B5EF4-FFF2-40B4-BE49-F238E27FC236}">
                <a16:creationId xmlns:a16="http://schemas.microsoft.com/office/drawing/2014/main" id="{F03B92B4-C05D-3D43-BA6F-A5B5EBA6B37F}"/>
              </a:ext>
            </a:extLst>
          </p:cNvPr>
          <p:cNvSpPr/>
          <p:nvPr/>
        </p:nvSpPr>
        <p:spPr bwMode="auto">
          <a:xfrm rot="16200000">
            <a:off x="9377489" y="4009280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Lock" descr="Locked, protected, safe&#10;">
            <a:extLst>
              <a:ext uri="{FF2B5EF4-FFF2-40B4-BE49-F238E27FC236}">
                <a16:creationId xmlns:a16="http://schemas.microsoft.com/office/drawing/2014/main" id="{4934DD31-DC70-264D-8A8B-D0A5385F74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7912" y="55311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59" name="Lock" descr="Locked, protected, safe&#10;">
            <a:extLst>
              <a:ext uri="{FF2B5EF4-FFF2-40B4-BE49-F238E27FC236}">
                <a16:creationId xmlns:a16="http://schemas.microsoft.com/office/drawing/2014/main" id="{52BCCFD4-34CE-A142-9711-F5366D76A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191" y="2157240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0" name="Lock" descr="Locked, protected, safe&#10;">
            <a:extLst>
              <a:ext uri="{FF2B5EF4-FFF2-40B4-BE49-F238E27FC236}">
                <a16:creationId xmlns:a16="http://schemas.microsoft.com/office/drawing/2014/main" id="{7165993C-AD7C-8F42-B1DB-FA37970351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56560" y="38679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1" name="Lock" descr="Locked, protected, safe&#10;">
            <a:extLst>
              <a:ext uri="{FF2B5EF4-FFF2-40B4-BE49-F238E27FC236}">
                <a16:creationId xmlns:a16="http://schemas.microsoft.com/office/drawing/2014/main" id="{582C0DA3-93B0-1E47-BBF1-244B318F58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921" y="3875434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ABF98-EEE6-9D4A-B264-ADAF9987DF91}"/>
              </a:ext>
            </a:extLst>
          </p:cNvPr>
          <p:cNvSpPr/>
          <p:nvPr/>
        </p:nvSpPr>
        <p:spPr bwMode="auto">
          <a:xfrm rot="5400000">
            <a:off x="3719031" y="2749524"/>
            <a:ext cx="5207622" cy="273204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410826-1119-7A4C-B1B6-186970AF825F}"/>
              </a:ext>
            </a:extLst>
          </p:cNvPr>
          <p:cNvSpPr/>
          <p:nvPr/>
        </p:nvSpPr>
        <p:spPr bwMode="auto">
          <a:xfrm rot="5400000">
            <a:off x="5567679" y="1421025"/>
            <a:ext cx="1506873" cy="2189821"/>
          </a:xfrm>
          <a:prstGeom prst="rect">
            <a:avLst/>
          </a:prstGeom>
          <a:solidFill>
            <a:srgbClr val="D7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5255E8-B9A6-224D-A4D5-8779BB1456E9}"/>
              </a:ext>
            </a:extLst>
          </p:cNvPr>
          <p:cNvSpPr/>
          <p:nvPr/>
        </p:nvSpPr>
        <p:spPr bwMode="auto">
          <a:xfrm rot="5400000">
            <a:off x="5567679" y="3020534"/>
            <a:ext cx="1506873" cy="2189821"/>
          </a:xfrm>
          <a:prstGeom prst="rect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054D60-E4D6-834C-AC22-544F103D1F9A}"/>
              </a:ext>
            </a:extLst>
          </p:cNvPr>
          <p:cNvSpPr/>
          <p:nvPr/>
        </p:nvSpPr>
        <p:spPr bwMode="auto">
          <a:xfrm rot="5400000">
            <a:off x="5567680" y="4620042"/>
            <a:ext cx="1506873" cy="2189821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6F802D-F36E-4B4A-8A7F-7DFD08EEB9CC}"/>
              </a:ext>
            </a:extLst>
          </p:cNvPr>
          <p:cNvSpPr txBox="1"/>
          <p:nvPr/>
        </p:nvSpPr>
        <p:spPr>
          <a:xfrm>
            <a:off x="5226204" y="1913269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Developer portal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3977F-007A-2344-B8E5-20DFBC808760}"/>
              </a:ext>
            </a:extLst>
          </p:cNvPr>
          <p:cNvSpPr txBox="1"/>
          <p:nvPr/>
        </p:nvSpPr>
        <p:spPr>
          <a:xfrm>
            <a:off x="5226205" y="5042068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Azure portal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462BA-41D3-A84F-808A-3C4952EFB653}"/>
              </a:ext>
            </a:extLst>
          </p:cNvPr>
          <p:cNvSpPr txBox="1"/>
          <p:nvPr/>
        </p:nvSpPr>
        <p:spPr>
          <a:xfrm>
            <a:off x="5226205" y="3474085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Gateway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BBAFF0-8B77-D04B-8C64-840A4D591C22}"/>
              </a:ext>
            </a:extLst>
          </p:cNvPr>
          <p:cNvSpPr txBox="1"/>
          <p:nvPr/>
        </p:nvSpPr>
        <p:spPr>
          <a:xfrm flipH="1">
            <a:off x="5226201" y="5732786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Publish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57BD8B-8999-CE4D-A9FE-0820AECA4C02}"/>
              </a:ext>
            </a:extLst>
          </p:cNvPr>
          <p:cNvSpPr txBox="1"/>
          <p:nvPr/>
        </p:nvSpPr>
        <p:spPr>
          <a:xfrm flipH="1">
            <a:off x="5232783" y="4189527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Mediate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491A8-84E6-BE48-9653-5B0E2611A42B}"/>
              </a:ext>
            </a:extLst>
          </p:cNvPr>
          <p:cNvSpPr txBox="1"/>
          <p:nvPr/>
        </p:nvSpPr>
        <p:spPr>
          <a:xfrm flipH="1">
            <a:off x="5226202" y="2616881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Consume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7BA5406-A6AD-D747-BE20-C95C56222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27" y="1078156"/>
            <a:ext cx="645124" cy="64512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79DB325-8ECC-A345-976F-7EFBAAF28249}"/>
              </a:ext>
            </a:extLst>
          </p:cNvPr>
          <p:cNvGrpSpPr/>
          <p:nvPr/>
        </p:nvGrpSpPr>
        <p:grpSpPr>
          <a:xfrm>
            <a:off x="371070" y="1707673"/>
            <a:ext cx="2137149" cy="1491602"/>
            <a:chOff x="609839" y="3686873"/>
            <a:chExt cx="2137149" cy="149160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4EAD04-3D4C-CB47-8CCC-65937D9D4B9E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D73B01"/>
                  </a:solidFill>
                  <a:effectLst/>
                  <a:uLnTx/>
                  <a:uFillTx/>
                  <a:latin typeface="Segoe UI Light"/>
                </a:rPr>
                <a:t>App developers</a:t>
              </a:r>
            </a:p>
          </p:txBody>
        </p:sp>
        <p:sp>
          <p:nvSpPr>
            <p:cNvPr id="75" name="people_7" title="Icon of two people">
              <a:extLst>
                <a:ext uri="{FF2B5EF4-FFF2-40B4-BE49-F238E27FC236}">
                  <a16:creationId xmlns:a16="http://schemas.microsoft.com/office/drawing/2014/main" id="{5748CCDB-6CE4-5A4C-90C4-7F4C7F3F02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D7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AA892A-6AB5-2F4A-8774-8B26FB7F5DEC}"/>
              </a:ext>
            </a:extLst>
          </p:cNvPr>
          <p:cNvGrpSpPr/>
          <p:nvPr/>
        </p:nvGrpSpPr>
        <p:grpSpPr>
          <a:xfrm>
            <a:off x="363190" y="5016667"/>
            <a:ext cx="2137150" cy="1486946"/>
            <a:chOff x="9565929" y="3686873"/>
            <a:chExt cx="2137150" cy="148694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80F328-D26B-E346-91DB-47EC601A7F19}"/>
                </a:ext>
              </a:extLst>
            </p:cNvPr>
            <p:cNvSpPr txBox="1"/>
            <p:nvPr/>
          </p:nvSpPr>
          <p:spPr>
            <a:xfrm flipH="1">
              <a:off x="9565929" y="4684454"/>
              <a:ext cx="213715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Light"/>
                </a:rPr>
                <a:t>API publishers</a:t>
              </a:r>
            </a:p>
          </p:txBody>
        </p:sp>
        <p:sp>
          <p:nvSpPr>
            <p:cNvPr id="78" name="people_7" title="Icon of two people">
              <a:extLst>
                <a:ext uri="{FF2B5EF4-FFF2-40B4-BE49-F238E27FC236}">
                  <a16:creationId xmlns:a16="http://schemas.microsoft.com/office/drawing/2014/main" id="{FFBBEB6B-5CB1-9C46-96C0-7A32710B6E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8509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346DC4-8200-5A43-9165-B26287B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protection</a:t>
            </a:r>
          </a:p>
        </p:txBody>
      </p:sp>
      <p:pic>
        <p:nvPicPr>
          <p:cNvPr id="79" name="Picture 4" descr="Bildergebnis fÃ¼r oauth 2.0 icon">
            <a:extLst>
              <a:ext uri="{FF2B5EF4-FFF2-40B4-BE49-F238E27FC236}">
                <a16:creationId xmlns:a16="http://schemas.microsoft.com/office/drawing/2014/main" id="{F22B6FE6-99FF-44F3-8C29-0D9E14A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23" y="582813"/>
            <a:ext cx="334460" cy="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Bildergebnis fÃ¼r openid connect logo">
            <a:extLst>
              <a:ext uri="{FF2B5EF4-FFF2-40B4-BE49-F238E27FC236}">
                <a16:creationId xmlns:a16="http://schemas.microsoft.com/office/drawing/2014/main" id="{848975B0-B100-4F82-91F1-228D0596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30" y="580115"/>
            <a:ext cx="607919" cy="2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Bildergebnis fÃ¼r facebook logo">
            <a:extLst>
              <a:ext uri="{FF2B5EF4-FFF2-40B4-BE49-F238E27FC236}">
                <a16:creationId xmlns:a16="http://schemas.microsoft.com/office/drawing/2014/main" id="{73AEF331-9500-43D5-93BA-21BD24F9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7" y="597217"/>
            <a:ext cx="280364" cy="2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Bildergebnis fÃ¼r google logo">
            <a:extLst>
              <a:ext uri="{FF2B5EF4-FFF2-40B4-BE49-F238E27FC236}">
                <a16:creationId xmlns:a16="http://schemas.microsoft.com/office/drawing/2014/main" id="{72F96A19-3413-4E88-92C2-FFFBB536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66" y="580115"/>
            <a:ext cx="427622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4" descr="Bildergebnis fÃ¼r twitter logo">
            <a:extLst>
              <a:ext uri="{FF2B5EF4-FFF2-40B4-BE49-F238E27FC236}">
                <a16:creationId xmlns:a16="http://schemas.microsoft.com/office/drawing/2014/main" id="{0E88D656-AA28-420D-860A-432CDEDB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434" y="582676"/>
            <a:ext cx="355303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6" descr="Bildergebnis fÃ¼r azure ad">
            <a:extLst>
              <a:ext uri="{FF2B5EF4-FFF2-40B4-BE49-F238E27FC236}">
                <a16:creationId xmlns:a16="http://schemas.microsoft.com/office/drawing/2014/main" id="{683A5330-CB8B-4329-ACD3-83FD7045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46" y="580115"/>
            <a:ext cx="335803" cy="3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048153" y="2925992"/>
            <a:ext cx="5699564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67090" y="2925991"/>
            <a:ext cx="678062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6382" y="3469429"/>
            <a:ext cx="1007105" cy="909733"/>
            <a:chOff x="3706490" y="3311319"/>
            <a:chExt cx="678160" cy="612592"/>
          </a:xfrm>
          <a:noFill/>
        </p:grpSpPr>
        <p:sp>
          <p:nvSpPr>
            <p:cNvPr id="45" name="Rectangle 44"/>
            <p:cNvSpPr/>
            <p:nvPr/>
          </p:nvSpPr>
          <p:spPr bwMode="auto">
            <a:xfrm>
              <a:off x="3706490" y="3311319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299" y="3385344"/>
              <a:ext cx="464541" cy="464541"/>
            </a:xfrm>
            <a:prstGeom prst="rect">
              <a:avLst/>
            </a:prstGeom>
            <a:grp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78" y="833534"/>
            <a:ext cx="1470573" cy="147057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9417714" y="1753275"/>
            <a:ext cx="1161744" cy="1049421"/>
            <a:chOff x="8278263" y="5986583"/>
            <a:chExt cx="678160" cy="612592"/>
          </a:xfrm>
          <a:noFill/>
        </p:grpSpPr>
        <p:sp>
          <p:nvSpPr>
            <p:cNvPr id="54" name="Rectangle 53"/>
            <p:cNvSpPr/>
            <p:nvPr/>
          </p:nvSpPr>
          <p:spPr bwMode="auto">
            <a:xfrm>
              <a:off x="8278263" y="5986583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461" y="6073997"/>
              <a:ext cx="437763" cy="437763"/>
            </a:xfrm>
            <a:prstGeom prst="rect">
              <a:avLst/>
            </a:prstGeom>
            <a:grpFill/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34" y="2288098"/>
            <a:ext cx="776844" cy="77684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 bwMode="auto">
          <a:xfrm rot="13334853">
            <a:off x="8426339" y="3134661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8798083" y="1828507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VPN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088100" y="1663201"/>
            <a:ext cx="995431" cy="1029870"/>
          </a:xfrm>
          <a:prstGeom prst="line">
            <a:avLst/>
          </a:prstGeom>
          <a:ln w="28575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088099" y="1656366"/>
            <a:ext cx="995431" cy="1029870"/>
          </a:xfrm>
          <a:prstGeom prst="line">
            <a:avLst/>
          </a:prstGeom>
          <a:ln w="76200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  <a:endParaRPr lang="en-US" sz="1400" b="1" dirty="0">
              <a:solidFill>
                <a:srgbClr val="0179D6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3" grpId="0" animBg="1"/>
      <p:bldP spid="56" grpId="0" animBg="1"/>
      <p:bldP spid="58" grpId="0"/>
      <p:bldP spid="3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0</TotalTime>
  <Words>1181</Words>
  <Application>Microsoft Office PowerPoint</Application>
  <PresentationFormat>Widescreen</PresentationFormat>
  <Paragraphs>286</Paragraphs>
  <Slides>23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5-50173_Microsoft_Ready_Light_Template</vt:lpstr>
      <vt:lpstr>PowerPoint Presentation</vt:lpstr>
      <vt:lpstr>Agenda</vt:lpstr>
      <vt:lpstr>PowerPoint Presentation</vt:lpstr>
      <vt:lpstr>PowerPoint Presentation</vt:lpstr>
      <vt:lpstr>Façade and front door</vt:lpstr>
      <vt:lpstr>Façade and front door</vt:lpstr>
      <vt:lpstr>Security and protection</vt:lpstr>
      <vt:lpstr>VNETs and Hybrid</vt:lpstr>
      <vt:lpstr>VNETs and Hybrid</vt:lpstr>
      <vt:lpstr>API Gateway Policies</vt:lpstr>
      <vt:lpstr>Regional availability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Monitoring and troubleshooting</vt:lpstr>
      <vt:lpstr>DevOps pipeline</vt:lpstr>
      <vt:lpstr>Demo</vt:lpstr>
      <vt:lpstr>And much more</vt:lpstr>
      <vt:lpstr>APIs are just the start</vt:lpstr>
      <vt:lpstr>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subject>&lt;Event name&gt;</dc:subject>
  <dc:creator>Raphael Bickel</dc:creator>
  <cp:keywords/>
  <dc:description/>
  <cp:lastModifiedBy>Raphael Bickel</cp:lastModifiedBy>
  <cp:revision>2</cp:revision>
  <cp:lastPrinted>2019-01-11T13:43:08Z</cp:lastPrinted>
  <dcterms:created xsi:type="dcterms:W3CDTF">2018-12-10T10:50:06Z</dcterms:created>
  <dcterms:modified xsi:type="dcterms:W3CDTF">2019-01-15T08:29:50Z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