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9"/>
  </p:notesMasterIdLst>
  <p:handoutMasterIdLst>
    <p:handoutMasterId r:id="rId20"/>
  </p:handoutMasterIdLst>
  <p:sldIdLst>
    <p:sldId id="1870" r:id="rId6"/>
    <p:sldId id="1660" r:id="rId7"/>
    <p:sldId id="1548" r:id="rId8"/>
    <p:sldId id="1856" r:id="rId9"/>
    <p:sldId id="1857" r:id="rId10"/>
    <p:sldId id="1869" r:id="rId11"/>
    <p:sldId id="1860" r:id="rId12"/>
    <p:sldId id="1861" r:id="rId13"/>
    <p:sldId id="1866" r:id="rId14"/>
    <p:sldId id="1858" r:id="rId15"/>
    <p:sldId id="1868" r:id="rId16"/>
    <p:sldId id="1527" r:id="rId17"/>
    <p:sldId id="1863" r:id="rId18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I Management" id="{E9D1FD4D-DAAF-4829-BBBC-AD8AC9ACFE8A}">
          <p14:sldIdLst>
            <p14:sldId id="1870"/>
            <p14:sldId id="1660"/>
            <p14:sldId id="1548"/>
            <p14:sldId id="1856"/>
            <p14:sldId id="1857"/>
            <p14:sldId id="1869"/>
            <p14:sldId id="1860"/>
            <p14:sldId id="1861"/>
            <p14:sldId id="1866"/>
            <p14:sldId id="1858"/>
            <p14:sldId id="1868"/>
            <p14:sldId id="1527"/>
            <p14:sldId id="18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078D4"/>
    <a:srgbClr val="000000"/>
    <a:srgbClr val="FFFFFF"/>
    <a:srgbClr val="1A1A1A"/>
    <a:srgbClr val="107C10"/>
    <a:srgbClr val="EAEAEA"/>
    <a:srgbClr val="004B50"/>
    <a:srgbClr val="008272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0A9DD7-CCB8-45BD-A5D6-5F8ECC1CFE55}" v="223" dt="2019-01-08T11:51:58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1" autoAdjust="0"/>
    <p:restoredTop sz="81474" autoAdjust="0"/>
  </p:normalViewPr>
  <p:slideViewPr>
    <p:cSldViewPr snapToGrid="0">
      <p:cViewPr varScale="1">
        <p:scale>
          <a:sx n="83" d="100"/>
          <a:sy n="83" d="100"/>
        </p:scale>
        <p:origin x="255" y="51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2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Bickel" userId="10e84020-2c14-449d-9e08-8279747f04a9" providerId="ADAL" clId="{F90A9DD7-CCB8-45BD-A5D6-5F8ECC1CFE55}"/>
    <pc:docChg chg="undo custSel mod addSld delSld modSld sldOrd delSection modSection">
      <pc:chgData name="Raphael Bickel" userId="10e84020-2c14-449d-9e08-8279747f04a9" providerId="ADAL" clId="{F90A9DD7-CCB8-45BD-A5D6-5F8ECC1CFE55}" dt="2019-01-08T11:52:01.478" v="1876" actId="20577"/>
      <pc:docMkLst>
        <pc:docMk/>
      </pc:docMkLst>
      <pc:sldChg chg="del">
        <pc:chgData name="Raphael Bickel" userId="10e84020-2c14-449d-9e08-8279747f04a9" providerId="ADAL" clId="{F90A9DD7-CCB8-45BD-A5D6-5F8ECC1CFE55}" dt="2018-12-10T14:08:01.283" v="796" actId="2696"/>
        <pc:sldMkLst>
          <pc:docMk/>
          <pc:sldMk cId="1995050349" sldId="1523"/>
        </pc:sldMkLst>
      </pc:sldChg>
      <pc:sldChg chg="del">
        <pc:chgData name="Raphael Bickel" userId="10e84020-2c14-449d-9e08-8279747f04a9" providerId="ADAL" clId="{F90A9DD7-CCB8-45BD-A5D6-5F8ECC1CFE55}" dt="2018-12-10T14:08:01.267" v="794" actId="2696"/>
        <pc:sldMkLst>
          <pc:docMk/>
          <pc:sldMk cId="1811665972" sldId="1524"/>
        </pc:sldMkLst>
      </pc:sldChg>
      <pc:sldChg chg="modSp ord modNotesTx">
        <pc:chgData name="Raphael Bickel" userId="10e84020-2c14-449d-9e08-8279747f04a9" providerId="ADAL" clId="{F90A9DD7-CCB8-45BD-A5D6-5F8ECC1CFE55}" dt="2018-12-11T12:51:39.096" v="1270" actId="6549"/>
        <pc:sldMkLst>
          <pc:docMk/>
          <pc:sldMk cId="203203085" sldId="1527"/>
        </pc:sldMkLst>
        <pc:spChg chg="mod">
          <ac:chgData name="Raphael Bickel" userId="10e84020-2c14-449d-9e08-8279747f04a9" providerId="ADAL" clId="{F90A9DD7-CCB8-45BD-A5D6-5F8ECC1CFE55}" dt="2018-12-10T12:50:52.310" v="773" actId="20577"/>
          <ac:spMkLst>
            <pc:docMk/>
            <pc:sldMk cId="203203085" sldId="1527"/>
            <ac:spMk id="4" creationId="{00000000-0000-0000-0000-000000000000}"/>
          </ac:spMkLst>
        </pc:spChg>
      </pc:sldChg>
      <pc:sldChg chg="del">
        <pc:chgData name="Raphael Bickel" userId="10e84020-2c14-449d-9e08-8279747f04a9" providerId="ADAL" clId="{F90A9DD7-CCB8-45BD-A5D6-5F8ECC1CFE55}" dt="2018-12-10T14:08:01.221" v="790" actId="2696"/>
        <pc:sldMkLst>
          <pc:docMk/>
          <pc:sldMk cId="242452099" sldId="1528"/>
        </pc:sldMkLst>
      </pc:sldChg>
      <pc:sldChg chg="del">
        <pc:chgData name="Raphael Bickel" userId="10e84020-2c14-449d-9e08-8279747f04a9" providerId="ADAL" clId="{F90A9DD7-CCB8-45BD-A5D6-5F8ECC1CFE55}" dt="2018-12-10T14:08:01.199" v="789" actId="2696"/>
        <pc:sldMkLst>
          <pc:docMk/>
          <pc:sldMk cId="3249496989" sldId="1529"/>
        </pc:sldMkLst>
      </pc:sldChg>
      <pc:sldChg chg="del">
        <pc:chgData name="Raphael Bickel" userId="10e84020-2c14-449d-9e08-8279747f04a9" providerId="ADAL" clId="{F90A9DD7-CCB8-45BD-A5D6-5F8ECC1CFE55}" dt="2018-12-10T14:08:01.199" v="788" actId="2696"/>
        <pc:sldMkLst>
          <pc:docMk/>
          <pc:sldMk cId="1041029672" sldId="1530"/>
        </pc:sldMkLst>
      </pc:sldChg>
      <pc:sldChg chg="del">
        <pc:chgData name="Raphael Bickel" userId="10e84020-2c14-449d-9e08-8279747f04a9" providerId="ADAL" clId="{F90A9DD7-CCB8-45BD-A5D6-5F8ECC1CFE55}" dt="2018-12-10T14:08:01.183" v="787" actId="2696"/>
        <pc:sldMkLst>
          <pc:docMk/>
          <pc:sldMk cId="1789865309" sldId="1531"/>
        </pc:sldMkLst>
      </pc:sldChg>
      <pc:sldChg chg="del">
        <pc:chgData name="Raphael Bickel" userId="10e84020-2c14-449d-9e08-8279747f04a9" providerId="ADAL" clId="{F90A9DD7-CCB8-45BD-A5D6-5F8ECC1CFE55}" dt="2018-12-10T14:08:01.183" v="786" actId="2696"/>
        <pc:sldMkLst>
          <pc:docMk/>
          <pc:sldMk cId="2402828649" sldId="1532"/>
        </pc:sldMkLst>
      </pc:sldChg>
      <pc:sldChg chg="delSp modSp modAnim">
        <pc:chgData name="Raphael Bickel" userId="10e84020-2c14-449d-9e08-8279747f04a9" providerId="ADAL" clId="{F90A9DD7-CCB8-45BD-A5D6-5F8ECC1CFE55}" dt="2018-12-12T13:26:22.744" v="1272" actId="165"/>
        <pc:sldMkLst>
          <pc:docMk/>
          <pc:sldMk cId="895908902" sldId="1548"/>
        </pc:sldMkLst>
        <pc:spChg chg="mod topLvl">
          <ac:chgData name="Raphael Bickel" userId="10e84020-2c14-449d-9e08-8279747f04a9" providerId="ADAL" clId="{F90A9DD7-CCB8-45BD-A5D6-5F8ECC1CFE55}" dt="2018-12-12T13:26:22.744" v="1272" actId="165"/>
          <ac:spMkLst>
            <pc:docMk/>
            <pc:sldMk cId="895908902" sldId="1548"/>
            <ac:spMk id="32" creationId="{32DA625F-212E-470A-B176-7F1272741F10}"/>
          </ac:spMkLst>
        </pc:spChg>
        <pc:spChg chg="mod topLvl">
          <ac:chgData name="Raphael Bickel" userId="10e84020-2c14-449d-9e08-8279747f04a9" providerId="ADAL" clId="{F90A9DD7-CCB8-45BD-A5D6-5F8ECC1CFE55}" dt="2018-12-12T13:26:22.744" v="1272" actId="165"/>
          <ac:spMkLst>
            <pc:docMk/>
            <pc:sldMk cId="895908902" sldId="1548"/>
            <ac:spMk id="33" creationId="{EDB7BD7A-7929-4C3C-88FD-8BFA9C951B62}"/>
          </ac:spMkLst>
        </pc:spChg>
        <pc:spChg chg="mod topLvl">
          <ac:chgData name="Raphael Bickel" userId="10e84020-2c14-449d-9e08-8279747f04a9" providerId="ADAL" clId="{F90A9DD7-CCB8-45BD-A5D6-5F8ECC1CFE55}" dt="2018-12-12T13:26:22.744" v="1272" actId="165"/>
          <ac:spMkLst>
            <pc:docMk/>
            <pc:sldMk cId="895908902" sldId="1548"/>
            <ac:spMk id="34" creationId="{0E7A8022-02A0-4068-B923-770ECECC0FAB}"/>
          </ac:spMkLst>
        </pc:spChg>
        <pc:grpChg chg="del">
          <ac:chgData name="Raphael Bickel" userId="10e84020-2c14-449d-9e08-8279747f04a9" providerId="ADAL" clId="{F90A9DD7-CCB8-45BD-A5D6-5F8ECC1CFE55}" dt="2018-12-12T13:26:22.744" v="1272" actId="165"/>
          <ac:grpSpMkLst>
            <pc:docMk/>
            <pc:sldMk cId="895908902" sldId="1548"/>
            <ac:grpSpMk id="30" creationId="{875C05AE-3A48-4574-B08A-9C99FC59719B}"/>
          </ac:grpSpMkLst>
        </pc:grpChg>
        <pc:grpChg chg="mod topLvl">
          <ac:chgData name="Raphael Bickel" userId="10e84020-2c14-449d-9e08-8279747f04a9" providerId="ADAL" clId="{F90A9DD7-CCB8-45BD-A5D6-5F8ECC1CFE55}" dt="2018-12-12T13:26:22.744" v="1272" actId="165"/>
          <ac:grpSpMkLst>
            <pc:docMk/>
            <pc:sldMk cId="895908902" sldId="1548"/>
            <ac:grpSpMk id="31" creationId="{623BEF69-A28E-4E34-B9AC-5CD51EFC77DB}"/>
          </ac:grpSpMkLst>
        </pc:grpChg>
        <pc:grpChg chg="mod topLvl">
          <ac:chgData name="Raphael Bickel" userId="10e84020-2c14-449d-9e08-8279747f04a9" providerId="ADAL" clId="{F90A9DD7-CCB8-45BD-A5D6-5F8ECC1CFE55}" dt="2018-12-12T13:26:22.744" v="1272" actId="165"/>
          <ac:grpSpMkLst>
            <pc:docMk/>
            <pc:sldMk cId="895908902" sldId="1548"/>
            <ac:grpSpMk id="35" creationId="{5ED6211E-FD58-44BC-BF03-3D0A12E7F140}"/>
          </ac:grpSpMkLst>
        </pc:grpChg>
      </pc:sldChg>
      <pc:sldChg chg="del">
        <pc:chgData name="Raphael Bickel" userId="10e84020-2c14-449d-9e08-8279747f04a9" providerId="ADAL" clId="{F90A9DD7-CCB8-45BD-A5D6-5F8ECC1CFE55}" dt="2018-12-10T14:08:01.283" v="797" actId="2696"/>
        <pc:sldMkLst>
          <pc:docMk/>
          <pc:sldMk cId="3188989622" sldId="1635"/>
        </pc:sldMkLst>
      </pc:sldChg>
      <pc:sldChg chg="del">
        <pc:chgData name="Raphael Bickel" userId="10e84020-2c14-449d-9e08-8279747f04a9" providerId="ADAL" clId="{F90A9DD7-CCB8-45BD-A5D6-5F8ECC1CFE55}" dt="2018-12-10T14:08:01.314" v="800" actId="2696"/>
        <pc:sldMkLst>
          <pc:docMk/>
          <pc:sldMk cId="2336616198" sldId="1663"/>
        </pc:sldMkLst>
      </pc:sldChg>
      <pc:sldChg chg="del">
        <pc:chgData name="Raphael Bickel" userId="10e84020-2c14-449d-9e08-8279747f04a9" providerId="ADAL" clId="{F90A9DD7-CCB8-45BD-A5D6-5F8ECC1CFE55}" dt="2018-12-10T14:08:01.299" v="798" actId="2696"/>
        <pc:sldMkLst>
          <pc:docMk/>
          <pc:sldMk cId="1793706927" sldId="1670"/>
        </pc:sldMkLst>
      </pc:sldChg>
      <pc:sldChg chg="del">
        <pc:chgData name="Raphael Bickel" userId="10e84020-2c14-449d-9e08-8279747f04a9" providerId="ADAL" clId="{F90A9DD7-CCB8-45BD-A5D6-5F8ECC1CFE55}" dt="2018-12-10T14:08:01.267" v="795" actId="2696"/>
        <pc:sldMkLst>
          <pc:docMk/>
          <pc:sldMk cId="1490695021" sldId="1716"/>
        </pc:sldMkLst>
      </pc:sldChg>
      <pc:sldChg chg="del">
        <pc:chgData name="Raphael Bickel" userId="10e84020-2c14-449d-9e08-8279747f04a9" providerId="ADAL" clId="{F90A9DD7-CCB8-45BD-A5D6-5F8ECC1CFE55}" dt="2018-12-10T14:08:01.299" v="799" actId="2696"/>
        <pc:sldMkLst>
          <pc:docMk/>
          <pc:sldMk cId="3635852913" sldId="1719"/>
        </pc:sldMkLst>
      </pc:sldChg>
      <pc:sldChg chg="del">
        <pc:chgData name="Raphael Bickel" userId="10e84020-2c14-449d-9e08-8279747f04a9" providerId="ADAL" clId="{F90A9DD7-CCB8-45BD-A5D6-5F8ECC1CFE55}" dt="2018-12-10T14:08:01.337" v="801" actId="2696"/>
        <pc:sldMkLst>
          <pc:docMk/>
          <pc:sldMk cId="3182288875" sldId="1720"/>
        </pc:sldMkLst>
      </pc:sldChg>
      <pc:sldChg chg="del">
        <pc:chgData name="Raphael Bickel" userId="10e84020-2c14-449d-9e08-8279747f04a9" providerId="ADAL" clId="{F90A9DD7-CCB8-45BD-A5D6-5F8ECC1CFE55}" dt="2018-12-10T14:08:01.252" v="793" actId="2696"/>
        <pc:sldMkLst>
          <pc:docMk/>
          <pc:sldMk cId="1385213503" sldId="1802"/>
        </pc:sldMkLst>
      </pc:sldChg>
      <pc:sldChg chg="del">
        <pc:chgData name="Raphael Bickel" userId="10e84020-2c14-449d-9e08-8279747f04a9" providerId="ADAL" clId="{F90A9DD7-CCB8-45BD-A5D6-5F8ECC1CFE55}" dt="2018-12-10T14:08:01.221" v="791" actId="2696"/>
        <pc:sldMkLst>
          <pc:docMk/>
          <pc:sldMk cId="737538867" sldId="1804"/>
        </pc:sldMkLst>
      </pc:sldChg>
      <pc:sldChg chg="del">
        <pc:chgData name="Raphael Bickel" userId="10e84020-2c14-449d-9e08-8279747f04a9" providerId="ADAL" clId="{F90A9DD7-CCB8-45BD-A5D6-5F8ECC1CFE55}" dt="2018-12-10T14:08:09.039" v="822" actId="2696"/>
        <pc:sldMkLst>
          <pc:docMk/>
          <pc:sldMk cId="3024942669" sldId="1819"/>
        </pc:sldMkLst>
      </pc:sldChg>
      <pc:sldChg chg="del">
        <pc:chgData name="Raphael Bickel" userId="10e84020-2c14-449d-9e08-8279747f04a9" providerId="ADAL" clId="{F90A9DD7-CCB8-45BD-A5D6-5F8ECC1CFE55}" dt="2018-12-10T14:08:09.008" v="820" actId="2696"/>
        <pc:sldMkLst>
          <pc:docMk/>
          <pc:sldMk cId="1328838990" sldId="1820"/>
        </pc:sldMkLst>
      </pc:sldChg>
      <pc:sldChg chg="del">
        <pc:chgData name="Raphael Bickel" userId="10e84020-2c14-449d-9e08-8279747f04a9" providerId="ADAL" clId="{F90A9DD7-CCB8-45BD-A5D6-5F8ECC1CFE55}" dt="2018-12-10T14:08:09.023" v="821" actId="2696"/>
        <pc:sldMkLst>
          <pc:docMk/>
          <pc:sldMk cId="2269224073" sldId="1821"/>
        </pc:sldMkLst>
      </pc:sldChg>
      <pc:sldChg chg="del">
        <pc:chgData name="Raphael Bickel" userId="10e84020-2c14-449d-9e08-8279747f04a9" providerId="ADAL" clId="{F90A9DD7-CCB8-45BD-A5D6-5F8ECC1CFE55}" dt="2018-12-10T14:08:08.986" v="818" actId="2696"/>
        <pc:sldMkLst>
          <pc:docMk/>
          <pc:sldMk cId="1329079817" sldId="1825"/>
        </pc:sldMkLst>
      </pc:sldChg>
      <pc:sldChg chg="del">
        <pc:chgData name="Raphael Bickel" userId="10e84020-2c14-449d-9e08-8279747f04a9" providerId="ADAL" clId="{F90A9DD7-CCB8-45BD-A5D6-5F8ECC1CFE55}" dt="2018-12-10T14:08:08.970" v="817" actId="2696"/>
        <pc:sldMkLst>
          <pc:docMk/>
          <pc:sldMk cId="1369338350" sldId="1826"/>
        </pc:sldMkLst>
      </pc:sldChg>
      <pc:sldChg chg="del">
        <pc:chgData name="Raphael Bickel" userId="10e84020-2c14-449d-9e08-8279747f04a9" providerId="ADAL" clId="{F90A9DD7-CCB8-45BD-A5D6-5F8ECC1CFE55}" dt="2018-12-10T14:08:08.954" v="816" actId="2696"/>
        <pc:sldMkLst>
          <pc:docMk/>
          <pc:sldMk cId="2397087657" sldId="1827"/>
        </pc:sldMkLst>
      </pc:sldChg>
      <pc:sldChg chg="del">
        <pc:chgData name="Raphael Bickel" userId="10e84020-2c14-449d-9e08-8279747f04a9" providerId="ADAL" clId="{F90A9DD7-CCB8-45BD-A5D6-5F8ECC1CFE55}" dt="2018-12-10T14:08:08.939" v="815" actId="2696"/>
        <pc:sldMkLst>
          <pc:docMk/>
          <pc:sldMk cId="2967884444" sldId="1828"/>
        </pc:sldMkLst>
      </pc:sldChg>
      <pc:sldChg chg="del">
        <pc:chgData name="Raphael Bickel" userId="10e84020-2c14-449d-9e08-8279747f04a9" providerId="ADAL" clId="{F90A9DD7-CCB8-45BD-A5D6-5F8ECC1CFE55}" dt="2018-12-10T14:08:08.923" v="814" actId="2696"/>
        <pc:sldMkLst>
          <pc:docMk/>
          <pc:sldMk cId="1854574399" sldId="1829"/>
        </pc:sldMkLst>
      </pc:sldChg>
      <pc:sldChg chg="del">
        <pc:chgData name="Raphael Bickel" userId="10e84020-2c14-449d-9e08-8279747f04a9" providerId="ADAL" clId="{F90A9DD7-CCB8-45BD-A5D6-5F8ECC1CFE55}" dt="2018-12-10T14:08:08.907" v="813" actId="2696"/>
        <pc:sldMkLst>
          <pc:docMk/>
          <pc:sldMk cId="798424500" sldId="1830"/>
        </pc:sldMkLst>
      </pc:sldChg>
      <pc:sldChg chg="del">
        <pc:chgData name="Raphael Bickel" userId="10e84020-2c14-449d-9e08-8279747f04a9" providerId="ADAL" clId="{F90A9DD7-CCB8-45BD-A5D6-5F8ECC1CFE55}" dt="2018-12-10T14:08:08.901" v="812" actId="2696"/>
        <pc:sldMkLst>
          <pc:docMk/>
          <pc:sldMk cId="1163779234" sldId="1831"/>
        </pc:sldMkLst>
      </pc:sldChg>
      <pc:sldChg chg="del">
        <pc:chgData name="Raphael Bickel" userId="10e84020-2c14-449d-9e08-8279747f04a9" providerId="ADAL" clId="{F90A9DD7-CCB8-45BD-A5D6-5F8ECC1CFE55}" dt="2018-12-10T14:08:08.885" v="811" actId="2696"/>
        <pc:sldMkLst>
          <pc:docMk/>
          <pc:sldMk cId="2186224860" sldId="1832"/>
        </pc:sldMkLst>
      </pc:sldChg>
      <pc:sldChg chg="del">
        <pc:chgData name="Raphael Bickel" userId="10e84020-2c14-449d-9e08-8279747f04a9" providerId="ADAL" clId="{F90A9DD7-CCB8-45BD-A5D6-5F8ECC1CFE55}" dt="2018-12-10T14:08:08.606" v="809" actId="2696"/>
        <pc:sldMkLst>
          <pc:docMk/>
          <pc:sldMk cId="1637554138" sldId="1834"/>
        </pc:sldMkLst>
      </pc:sldChg>
      <pc:sldChg chg="del">
        <pc:chgData name="Raphael Bickel" userId="10e84020-2c14-449d-9e08-8279747f04a9" providerId="ADAL" clId="{F90A9DD7-CCB8-45BD-A5D6-5F8ECC1CFE55}" dt="2018-12-10T14:08:08.584" v="808" actId="2696"/>
        <pc:sldMkLst>
          <pc:docMk/>
          <pc:sldMk cId="1614550208" sldId="1835"/>
        </pc:sldMkLst>
      </pc:sldChg>
      <pc:sldChg chg="del">
        <pc:chgData name="Raphael Bickel" userId="10e84020-2c14-449d-9e08-8279747f04a9" providerId="ADAL" clId="{F90A9DD7-CCB8-45BD-A5D6-5F8ECC1CFE55}" dt="2018-12-10T14:08:08.569" v="807" actId="2696"/>
        <pc:sldMkLst>
          <pc:docMk/>
          <pc:sldMk cId="1179617921" sldId="1836"/>
        </pc:sldMkLst>
      </pc:sldChg>
      <pc:sldChg chg="del">
        <pc:chgData name="Raphael Bickel" userId="10e84020-2c14-449d-9e08-8279747f04a9" providerId="ADAL" clId="{F90A9DD7-CCB8-45BD-A5D6-5F8ECC1CFE55}" dt="2018-12-10T14:08:08.553" v="806" actId="2696"/>
        <pc:sldMkLst>
          <pc:docMk/>
          <pc:sldMk cId="2272391963" sldId="1837"/>
        </pc:sldMkLst>
      </pc:sldChg>
      <pc:sldChg chg="del">
        <pc:chgData name="Raphael Bickel" userId="10e84020-2c14-449d-9e08-8279747f04a9" providerId="ADAL" clId="{F90A9DD7-CCB8-45BD-A5D6-5F8ECC1CFE55}" dt="2018-12-10T14:08:08.537" v="805" actId="2696"/>
        <pc:sldMkLst>
          <pc:docMk/>
          <pc:sldMk cId="3730752060" sldId="1838"/>
        </pc:sldMkLst>
      </pc:sldChg>
      <pc:sldChg chg="del">
        <pc:chgData name="Raphael Bickel" userId="10e84020-2c14-449d-9e08-8279747f04a9" providerId="ADAL" clId="{F90A9DD7-CCB8-45BD-A5D6-5F8ECC1CFE55}" dt="2018-12-10T14:08:08.522" v="804" actId="2696"/>
        <pc:sldMkLst>
          <pc:docMk/>
          <pc:sldMk cId="736228537" sldId="1839"/>
        </pc:sldMkLst>
      </pc:sldChg>
      <pc:sldChg chg="del">
        <pc:chgData name="Raphael Bickel" userId="10e84020-2c14-449d-9e08-8279747f04a9" providerId="ADAL" clId="{F90A9DD7-CCB8-45BD-A5D6-5F8ECC1CFE55}" dt="2018-12-10T14:08:08.500" v="803" actId="2696"/>
        <pc:sldMkLst>
          <pc:docMk/>
          <pc:sldMk cId="1495535077" sldId="1840"/>
        </pc:sldMkLst>
      </pc:sldChg>
      <pc:sldChg chg="del">
        <pc:chgData name="Raphael Bickel" userId="10e84020-2c14-449d-9e08-8279747f04a9" providerId="ADAL" clId="{F90A9DD7-CCB8-45BD-A5D6-5F8ECC1CFE55}" dt="2018-12-10T14:08:01.236" v="792" actId="2696"/>
        <pc:sldMkLst>
          <pc:docMk/>
          <pc:sldMk cId="2694731678" sldId="1841"/>
        </pc:sldMkLst>
      </pc:sldChg>
      <pc:sldChg chg="del">
        <pc:chgData name="Raphael Bickel" userId="10e84020-2c14-449d-9e08-8279747f04a9" providerId="ADAL" clId="{F90A9DD7-CCB8-45BD-A5D6-5F8ECC1CFE55}" dt="2018-12-10T14:08:08.870" v="810" actId="2696"/>
        <pc:sldMkLst>
          <pc:docMk/>
          <pc:sldMk cId="2605536240" sldId="1842"/>
        </pc:sldMkLst>
      </pc:sldChg>
      <pc:sldChg chg="addSp modSp del">
        <pc:chgData name="Raphael Bickel" userId="10e84020-2c14-449d-9e08-8279747f04a9" providerId="ADAL" clId="{F90A9DD7-CCB8-45BD-A5D6-5F8ECC1CFE55}" dt="2019-01-08T08:54:27.470" v="1835" actId="2696"/>
        <pc:sldMkLst>
          <pc:docMk/>
          <pc:sldMk cId="2799774971" sldId="1843"/>
        </pc:sldMkLst>
        <pc:spChg chg="mod">
          <ac:chgData name="Raphael Bickel" userId="10e84020-2c14-449d-9e08-8279747f04a9" providerId="ADAL" clId="{F90A9DD7-CCB8-45BD-A5D6-5F8ECC1CFE55}" dt="2018-12-14T15:37:10.385" v="1448" actId="6549"/>
          <ac:spMkLst>
            <pc:docMk/>
            <pc:sldMk cId="2799774971" sldId="1843"/>
            <ac:spMk id="5" creationId="{C58039A1-50D4-4C5F-9F97-DB66C0E13CC7}"/>
          </ac:spMkLst>
        </pc:spChg>
        <pc:spChg chg="add mod">
          <ac:chgData name="Raphael Bickel" userId="10e84020-2c14-449d-9e08-8279747f04a9" providerId="ADAL" clId="{F90A9DD7-CCB8-45BD-A5D6-5F8ECC1CFE55}" dt="2018-12-14T15:37:23.544" v="1450" actId="14100"/>
          <ac:spMkLst>
            <pc:docMk/>
            <pc:sldMk cId="2799774971" sldId="1843"/>
            <ac:spMk id="6" creationId="{44977194-60DB-4F3B-8B5F-A6C723FA46F6}"/>
          </ac:spMkLst>
        </pc:spChg>
      </pc:sldChg>
      <pc:sldChg chg="del">
        <pc:chgData name="Raphael Bickel" userId="10e84020-2c14-449d-9e08-8279747f04a9" providerId="ADAL" clId="{F90A9DD7-CCB8-45BD-A5D6-5F8ECC1CFE55}" dt="2018-12-14T15:37:15.832" v="1449" actId="2696"/>
        <pc:sldMkLst>
          <pc:docMk/>
          <pc:sldMk cId="2869294396" sldId="1854"/>
        </pc:sldMkLst>
      </pc:sldChg>
      <pc:sldChg chg="del">
        <pc:chgData name="Raphael Bickel" userId="10e84020-2c14-449d-9e08-8279747f04a9" providerId="ADAL" clId="{F90A9DD7-CCB8-45BD-A5D6-5F8ECC1CFE55}" dt="2018-12-10T14:08:09.001" v="819" actId="2696"/>
        <pc:sldMkLst>
          <pc:docMk/>
          <pc:sldMk cId="2954143116" sldId="1855"/>
        </pc:sldMkLst>
      </pc:sldChg>
      <pc:sldChg chg="addSp delSp modSp add modAnim">
        <pc:chgData name="Raphael Bickel" userId="10e84020-2c14-449d-9e08-8279747f04a9" providerId="ADAL" clId="{F90A9DD7-CCB8-45BD-A5D6-5F8ECC1CFE55}" dt="2018-12-12T13:25:41.008" v="1271" actId="165"/>
        <pc:sldMkLst>
          <pc:docMk/>
          <pc:sldMk cId="2402778564" sldId="1856"/>
        </pc:sldMkLst>
        <pc:spChg chg="del">
          <ac:chgData name="Raphael Bickel" userId="10e84020-2c14-449d-9e08-8279747f04a9" providerId="ADAL" clId="{F90A9DD7-CCB8-45BD-A5D6-5F8ECC1CFE55}" dt="2018-12-10T11:01:58.565" v="3" actId="478"/>
          <ac:spMkLst>
            <pc:docMk/>
            <pc:sldMk cId="2402778564" sldId="1856"/>
            <ac:spMk id="2" creationId="{2CBED7EF-2F47-488F-9867-7BA8A6FA33CE}"/>
          </ac:spMkLst>
        </pc:spChg>
        <pc:spChg chg="del">
          <ac:chgData name="Raphael Bickel" userId="10e84020-2c14-449d-9e08-8279747f04a9" providerId="ADAL" clId="{F90A9DD7-CCB8-45BD-A5D6-5F8ECC1CFE55}" dt="2018-12-10T11:02:04.936" v="5" actId="478"/>
          <ac:spMkLst>
            <pc:docMk/>
            <pc:sldMk cId="2402778564" sldId="1856"/>
            <ac:spMk id="3" creationId="{AA50FABE-5450-4FED-A9B4-832F4991C162}"/>
          </ac:spMkLst>
        </pc:spChg>
        <pc:spChg chg="add mod">
          <ac:chgData name="Raphael Bickel" userId="10e84020-2c14-449d-9e08-8279747f04a9" providerId="ADAL" clId="{F90A9DD7-CCB8-45BD-A5D6-5F8ECC1CFE55}" dt="2018-12-10T11:02:01.431" v="4" actId="14100"/>
          <ac:spMkLst>
            <pc:docMk/>
            <pc:sldMk cId="2402778564" sldId="1856"/>
            <ac:spMk id="14" creationId="{890E2630-CD11-4BF4-9078-5C2831F48023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34" creationId="{AAE5C8E6-CFD3-4E3C-B976-8BF40C83CA78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47" creationId="{3B1BCECF-22DB-4157-812E-861C665D8851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48" creationId="{89FAA924-3777-47B4-8FDA-08671FAB2B90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49" creationId="{D53EBA3A-DD60-468A-967A-8C620D0B4878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50" creationId="{B5389F49-4229-484C-99CD-8CC942F4E0DF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3" creationId="{27FD6376-6B53-4386-B1EE-FAF399A731AE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4" creationId="{DC5ADF45-F74B-417D-A524-37AA13223319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5" creationId="{99CC8436-161D-4BC5-8ABF-30E38A36A3D2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6" creationId="{3B0E1CFF-D5F1-403A-ABB7-06EBA0ED74BB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7" creationId="{EE1BEB51-3BF6-4C37-8B76-286B85FB177E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8" creationId="{72A727D9-0B0F-467C-9275-AA1FBC9F68DF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59" creationId="{1D561BDD-F4C4-4BCE-8818-6D887EDB85FB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60" creationId="{651DACE7-56F2-4B1E-9502-2B5D2389B01B}"/>
          </ac:spMkLst>
        </pc:spChg>
        <pc:spChg chg="mod topLvl">
          <ac:chgData name="Raphael Bickel" userId="10e84020-2c14-449d-9e08-8279747f04a9" providerId="ADAL" clId="{F90A9DD7-CCB8-45BD-A5D6-5F8ECC1CFE55}" dt="2018-12-12T13:25:41.008" v="1271" actId="165"/>
          <ac:spMkLst>
            <pc:docMk/>
            <pc:sldMk cId="2402778564" sldId="1856"/>
            <ac:spMk id="61" creationId="{77EE98A2-00F4-4454-AA6E-C208A8BFB0C6}"/>
          </ac:spMkLst>
        </pc:spChg>
        <pc:spChg chg="add">
          <ac:chgData name="Raphael Bickel" userId="10e84020-2c14-449d-9e08-8279747f04a9" providerId="ADAL" clId="{F90A9DD7-CCB8-45BD-A5D6-5F8ECC1CFE55}" dt="2018-12-10T11:01:15.338" v="1"/>
          <ac:spMkLst>
            <pc:docMk/>
            <pc:sldMk cId="2402778564" sldId="1856"/>
            <ac:spMk id="64" creationId="{9CAB8EB7-ED1E-4418-AC9D-67E0A71A939C}"/>
          </ac:spMkLst>
        </pc:s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4" creationId="{DBD9BFAC-74E1-448E-A6D9-1F6A41EA05C7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15" creationId="{B5AD8D3A-208B-43BD-8505-6254C2989FF7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21" creationId="{16761D55-B033-4C4E-B8CD-A2512FD2AA19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35" creationId="{44A422E8-0443-4875-B9F7-FB19E8778E27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38" creationId="{FE65C206-2D08-46C5-9287-CA981656EB25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41" creationId="{8A7C8CDF-3246-43DC-96DB-1C037CFABD5B}"/>
          </ac:grpSpMkLst>
        </pc:grpChg>
        <pc:grpChg chg="add">
          <ac:chgData name="Raphael Bickel" userId="10e84020-2c14-449d-9e08-8279747f04a9" providerId="ADAL" clId="{F90A9DD7-CCB8-45BD-A5D6-5F8ECC1CFE55}" dt="2018-12-10T11:01:15.338" v="1"/>
          <ac:grpSpMkLst>
            <pc:docMk/>
            <pc:sldMk cId="2402778564" sldId="1856"/>
            <ac:grpSpMk id="44" creationId="{56AD21EC-B787-40DE-80C2-B8727BE03C89}"/>
          </ac:grpSpMkLst>
        </pc:grpChg>
        <pc:grpChg chg="add del">
          <ac:chgData name="Raphael Bickel" userId="10e84020-2c14-449d-9e08-8279747f04a9" providerId="ADAL" clId="{F90A9DD7-CCB8-45BD-A5D6-5F8ECC1CFE55}" dt="2018-12-12T13:25:41.008" v="1271" actId="165"/>
          <ac:grpSpMkLst>
            <pc:docMk/>
            <pc:sldMk cId="2402778564" sldId="1856"/>
            <ac:grpSpMk id="51" creationId="{65E9A36E-88D2-4D20-B182-27509112C146}"/>
          </ac:grpSpMkLst>
        </pc:grpChg>
        <pc:grpChg chg="mod topLvl">
          <ac:chgData name="Raphael Bickel" userId="10e84020-2c14-449d-9e08-8279747f04a9" providerId="ADAL" clId="{F90A9DD7-CCB8-45BD-A5D6-5F8ECC1CFE55}" dt="2018-12-12T13:25:41.008" v="1271" actId="165"/>
          <ac:grpSpMkLst>
            <pc:docMk/>
            <pc:sldMk cId="2402778564" sldId="1856"/>
            <ac:grpSpMk id="52" creationId="{34878CB8-DF5B-49DD-95DC-726FAAE47139}"/>
          </ac:grpSpMkLst>
        </pc:grpChg>
      </pc:sldChg>
      <pc:sldChg chg="addSp delSp modSp add ord">
        <pc:chgData name="Raphael Bickel" userId="10e84020-2c14-449d-9e08-8279747f04a9" providerId="ADAL" clId="{F90A9DD7-CCB8-45BD-A5D6-5F8ECC1CFE55}" dt="2019-01-07T13:16:13.319" v="1627"/>
        <pc:sldMkLst>
          <pc:docMk/>
          <pc:sldMk cId="2056164366" sldId="1857"/>
        </pc:sldMkLst>
        <pc:spChg chg="add del mod">
          <ac:chgData name="Raphael Bickel" userId="10e84020-2c14-449d-9e08-8279747f04a9" providerId="ADAL" clId="{F90A9DD7-CCB8-45BD-A5D6-5F8ECC1CFE55}" dt="2018-12-10T12:13:46.109" v="634"/>
          <ac:spMkLst>
            <pc:docMk/>
            <pc:sldMk cId="2056164366" sldId="1857"/>
            <ac:spMk id="4" creationId="{AC449EA8-A9EB-47F7-8F0C-15AC99A845AD}"/>
          </ac:spMkLst>
        </pc:spChg>
        <pc:spChg chg="add del">
          <ac:chgData name="Raphael Bickel" userId="10e84020-2c14-449d-9e08-8279747f04a9" providerId="ADAL" clId="{F90A9DD7-CCB8-45BD-A5D6-5F8ECC1CFE55}" dt="2018-12-13T07:57:47.620" v="1285"/>
          <ac:spMkLst>
            <pc:docMk/>
            <pc:sldMk cId="2056164366" sldId="1857"/>
            <ac:spMk id="5" creationId="{27FF40A9-63E4-4110-878F-015A9D46AE6E}"/>
          </ac:spMkLst>
        </pc:spChg>
        <pc:spChg chg="mod">
          <ac:chgData name="Raphael Bickel" userId="10e84020-2c14-449d-9e08-8279747f04a9" providerId="ADAL" clId="{F90A9DD7-CCB8-45BD-A5D6-5F8ECC1CFE55}" dt="2018-12-10T12:28:20.345" v="683" actId="20577"/>
          <ac:spMkLst>
            <pc:docMk/>
            <pc:sldMk cId="2056164366" sldId="1857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2:14:03.312" v="646" actId="20577"/>
          <ac:spMkLst>
            <pc:docMk/>
            <pc:sldMk cId="2056164366" sldId="1857"/>
            <ac:spMk id="17" creationId="{00000000-0000-0000-0000-000000000000}"/>
          </ac:spMkLst>
        </pc:spChg>
        <pc:picChg chg="add">
          <ac:chgData name="Raphael Bickel" userId="10e84020-2c14-449d-9e08-8279747f04a9" providerId="ADAL" clId="{F90A9DD7-CCB8-45BD-A5D6-5F8ECC1CFE55}" dt="2018-12-12T15:11:31.453" v="1282"/>
          <ac:picMkLst>
            <pc:docMk/>
            <pc:sldMk cId="2056164366" sldId="1857"/>
            <ac:picMk id="2" creationId="{A2D623AC-7236-4594-BA92-032D9FB4E8CB}"/>
          </ac:picMkLst>
        </pc:picChg>
        <pc:picChg chg="add">
          <ac:chgData name="Raphael Bickel" userId="10e84020-2c14-449d-9e08-8279747f04a9" providerId="ADAL" clId="{F90A9DD7-CCB8-45BD-A5D6-5F8ECC1CFE55}" dt="2019-01-07T13:14:02.953" v="1625"/>
          <ac:picMkLst>
            <pc:docMk/>
            <pc:sldMk cId="2056164366" sldId="1857"/>
            <ac:picMk id="2" creationId="{E45C5C06-41C1-4432-AA22-38E0858FDD3B}"/>
          </ac:picMkLst>
        </pc:picChg>
        <pc:picChg chg="add del mod">
          <ac:chgData name="Raphael Bickel" userId="10e84020-2c14-449d-9e08-8279747f04a9" providerId="ADAL" clId="{F90A9DD7-CCB8-45BD-A5D6-5F8ECC1CFE55}" dt="2018-12-10T12:23:33.175" v="654" actId="478"/>
          <ac:picMkLst>
            <pc:docMk/>
            <pc:sldMk cId="2056164366" sldId="1857"/>
            <ac:picMk id="2" creationId="{FFAA5721-159C-40C2-9DC0-E47589521ED6}"/>
          </ac:picMkLst>
        </pc:picChg>
        <pc:picChg chg="add mod">
          <ac:chgData name="Raphael Bickel" userId="10e84020-2c14-449d-9e08-8279747f04a9" providerId="ADAL" clId="{F90A9DD7-CCB8-45BD-A5D6-5F8ECC1CFE55}" dt="2018-12-10T12:23:37.936" v="657" actId="1076"/>
          <ac:picMkLst>
            <pc:docMk/>
            <pc:sldMk cId="2056164366" sldId="1857"/>
            <ac:picMk id="3" creationId="{BDE2FCC3-A7CA-4BED-8C4A-C3967A0530AF}"/>
          </ac:picMkLst>
        </pc:picChg>
        <pc:picChg chg="add">
          <ac:chgData name="Raphael Bickel" userId="10e84020-2c14-449d-9e08-8279747f04a9" providerId="ADAL" clId="{F90A9DD7-CCB8-45BD-A5D6-5F8ECC1CFE55}" dt="2018-12-12T15:16:37.135" v="1283"/>
          <ac:picMkLst>
            <pc:docMk/>
            <pc:sldMk cId="2056164366" sldId="1857"/>
            <ac:picMk id="4" creationId="{A2D823DD-8D10-4BE2-9EFF-7433C1C92918}"/>
          </ac:picMkLst>
        </pc:picChg>
        <pc:picChg chg="add del">
          <ac:chgData name="Raphael Bickel" userId="10e84020-2c14-449d-9e08-8279747f04a9" providerId="ADAL" clId="{F90A9DD7-CCB8-45BD-A5D6-5F8ECC1CFE55}" dt="2018-12-13T07:57:47.620" v="1285"/>
          <ac:picMkLst>
            <pc:docMk/>
            <pc:sldMk cId="2056164366" sldId="1857"/>
            <ac:picMk id="7" creationId="{0B787BDA-BCBF-4935-AB95-C3A512DB1B1B}"/>
          </ac:picMkLst>
        </pc:picChg>
        <pc:picChg chg="add">
          <ac:chgData name="Raphael Bickel" userId="10e84020-2c14-449d-9e08-8279747f04a9" providerId="ADAL" clId="{F90A9DD7-CCB8-45BD-A5D6-5F8ECC1CFE55}" dt="2019-01-07T13:16:13.319" v="1627"/>
          <ac:picMkLst>
            <pc:docMk/>
            <pc:sldMk cId="2056164366" sldId="1857"/>
            <ac:picMk id="7" creationId="{65126CFC-56B4-44D4-883A-0220092CD697}"/>
          </ac:picMkLst>
        </pc:picChg>
        <pc:picChg chg="add">
          <ac:chgData name="Raphael Bickel" userId="10e84020-2c14-449d-9e08-8279747f04a9" providerId="ADAL" clId="{F90A9DD7-CCB8-45BD-A5D6-5F8ECC1CFE55}" dt="2018-12-12T15:10:54.353" v="1281"/>
          <ac:picMkLst>
            <pc:docMk/>
            <pc:sldMk cId="2056164366" sldId="1857"/>
            <ac:picMk id="1026" creationId="{4FC77081-D0E2-4EA1-8395-169D71A18A15}"/>
          </ac:picMkLst>
        </pc:picChg>
      </pc:sldChg>
      <pc:sldChg chg="add del">
        <pc:chgData name="Raphael Bickel" userId="10e84020-2c14-449d-9e08-8279747f04a9" providerId="ADAL" clId="{F90A9DD7-CCB8-45BD-A5D6-5F8ECC1CFE55}" dt="2018-12-10T11:12:06.198" v="7" actId="2696"/>
        <pc:sldMkLst>
          <pc:docMk/>
          <pc:sldMk cId="3814010727" sldId="1857"/>
        </pc:sldMkLst>
      </pc:sldChg>
      <pc:sldChg chg="addSp delSp modSp add ord">
        <pc:chgData name="Raphael Bickel" userId="10e84020-2c14-449d-9e08-8279747f04a9" providerId="ADAL" clId="{F90A9DD7-CCB8-45BD-A5D6-5F8ECC1CFE55}" dt="2018-12-17T08:42:06.505" v="1517" actId="165"/>
        <pc:sldMkLst>
          <pc:docMk/>
          <pc:sldMk cId="863036898" sldId="1858"/>
        </pc:sldMkLst>
        <pc:spChg chg="mod">
          <ac:chgData name="Raphael Bickel" userId="10e84020-2c14-449d-9e08-8279747f04a9" providerId="ADAL" clId="{F90A9DD7-CCB8-45BD-A5D6-5F8ECC1CFE55}" dt="2018-12-10T12:29:13.190" v="739" actId="20577"/>
          <ac:spMkLst>
            <pc:docMk/>
            <pc:sldMk cId="863036898" sldId="1858"/>
            <ac:spMk id="6" creationId="{00000000-0000-0000-0000-000000000000}"/>
          </ac:spMkLst>
        </pc:spChg>
        <pc:spChg chg="add mod">
          <ac:chgData name="Raphael Bickel" userId="10e84020-2c14-449d-9e08-8279747f04a9" providerId="ADAL" clId="{F90A9DD7-CCB8-45BD-A5D6-5F8ECC1CFE55}" dt="2018-12-17T08:41:17.312" v="1509" actId="1076"/>
          <ac:spMkLst>
            <pc:docMk/>
            <pc:sldMk cId="863036898" sldId="1858"/>
            <ac:spMk id="16" creationId="{4FA852D7-18B1-48D2-881A-F9B426D4A154}"/>
          </ac:spMkLst>
        </pc:spChg>
        <pc:spChg chg="mod">
          <ac:chgData name="Raphael Bickel" userId="10e84020-2c14-449d-9e08-8279747f04a9" providerId="ADAL" clId="{F90A9DD7-CCB8-45BD-A5D6-5F8ECC1CFE55}" dt="2018-12-10T12:29:02.090" v="706" actId="20577"/>
          <ac:spMkLst>
            <pc:docMk/>
            <pc:sldMk cId="863036898" sldId="1858"/>
            <ac:spMk id="17" creationId="{00000000-0000-0000-0000-000000000000}"/>
          </ac:spMkLst>
        </pc:spChg>
        <pc:spChg chg="add mod">
          <ac:chgData name="Raphael Bickel" userId="10e84020-2c14-449d-9e08-8279747f04a9" providerId="ADAL" clId="{F90A9DD7-CCB8-45BD-A5D6-5F8ECC1CFE55}" dt="2018-12-17T08:17:01.360" v="1506" actId="164"/>
          <ac:spMkLst>
            <pc:docMk/>
            <pc:sldMk cId="863036898" sldId="1858"/>
            <ac:spMk id="19" creationId="{0B5CC4FF-4CCE-467A-8A89-7AFCF01114D7}"/>
          </ac:spMkLst>
        </pc:spChg>
        <pc:spChg chg="add mod">
          <ac:chgData name="Raphael Bickel" userId="10e84020-2c14-449d-9e08-8279747f04a9" providerId="ADAL" clId="{F90A9DD7-CCB8-45BD-A5D6-5F8ECC1CFE55}" dt="2018-12-12T15:03:49.816" v="1276" actId="164"/>
          <ac:spMkLst>
            <pc:docMk/>
            <pc:sldMk cId="863036898" sldId="1858"/>
            <ac:spMk id="20" creationId="{CDEDD1AE-BBC6-4B69-9F2C-775FB7619073}"/>
          </ac:spMkLst>
        </pc:spChg>
        <pc:spChg chg="add mod">
          <ac:chgData name="Raphael Bickel" userId="10e84020-2c14-449d-9e08-8279747f04a9" providerId="ADAL" clId="{F90A9DD7-CCB8-45BD-A5D6-5F8ECC1CFE55}" dt="2018-12-12T15:04:03.202" v="1278" actId="164"/>
          <ac:spMkLst>
            <pc:docMk/>
            <pc:sldMk cId="863036898" sldId="1858"/>
            <ac:spMk id="21" creationId="{95F3C9E7-CFB6-4283-9A4B-2F5D019352FF}"/>
          </ac:spMkLst>
        </pc:spChg>
        <pc:grpChg chg="add mod topLvl">
          <ac:chgData name="Raphael Bickel" userId="10e84020-2c14-449d-9e08-8279747f04a9" providerId="ADAL" clId="{F90A9DD7-CCB8-45BD-A5D6-5F8ECC1CFE55}" dt="2018-12-17T08:42:06.505" v="1517" actId="165"/>
          <ac:grpSpMkLst>
            <pc:docMk/>
            <pc:sldMk cId="863036898" sldId="1858"/>
            <ac:grpSpMk id="2" creationId="{FDC6F8A4-81BC-45FF-B023-458A27EC42B2}"/>
          </ac:grpSpMkLst>
        </pc:grpChg>
        <pc:grpChg chg="add mod topLvl">
          <ac:chgData name="Raphael Bickel" userId="10e84020-2c14-449d-9e08-8279747f04a9" providerId="ADAL" clId="{F90A9DD7-CCB8-45BD-A5D6-5F8ECC1CFE55}" dt="2018-12-17T08:42:06.505" v="1517" actId="165"/>
          <ac:grpSpMkLst>
            <pc:docMk/>
            <pc:sldMk cId="863036898" sldId="1858"/>
            <ac:grpSpMk id="3" creationId="{87A31C86-746B-4C3D-B2D6-3F4594577C28}"/>
          </ac:grpSpMkLst>
        </pc:grpChg>
        <pc:grpChg chg="add mod">
          <ac:chgData name="Raphael Bickel" userId="10e84020-2c14-449d-9e08-8279747f04a9" providerId="ADAL" clId="{F90A9DD7-CCB8-45BD-A5D6-5F8ECC1CFE55}" dt="2018-12-17T08:17:06.560" v="1507" actId="1076"/>
          <ac:grpSpMkLst>
            <pc:docMk/>
            <pc:sldMk cId="863036898" sldId="1858"/>
            <ac:grpSpMk id="6" creationId="{503F8F38-A367-402C-B3EC-05178008CA79}"/>
          </ac:grpSpMkLst>
        </pc:grpChg>
        <pc:grpChg chg="add mod topLvl">
          <ac:chgData name="Raphael Bickel" userId="10e84020-2c14-449d-9e08-8279747f04a9" providerId="ADAL" clId="{F90A9DD7-CCB8-45BD-A5D6-5F8ECC1CFE55}" dt="2018-12-17T08:42:06.505" v="1517" actId="165"/>
          <ac:grpSpMkLst>
            <pc:docMk/>
            <pc:sldMk cId="863036898" sldId="1858"/>
            <ac:grpSpMk id="8" creationId="{C5EEBC26-BD2D-4C2A-9FBA-81AB7DD37629}"/>
          </ac:grpSpMkLst>
        </pc:grpChg>
        <pc:grpChg chg="add del mod">
          <ac:chgData name="Raphael Bickel" userId="10e84020-2c14-449d-9e08-8279747f04a9" providerId="ADAL" clId="{F90A9DD7-CCB8-45BD-A5D6-5F8ECC1CFE55}" dt="2018-12-10T14:31:11.601" v="957" actId="165"/>
          <ac:grpSpMkLst>
            <pc:docMk/>
            <pc:sldMk cId="863036898" sldId="1858"/>
            <ac:grpSpMk id="10" creationId="{9342873F-1811-468C-92C9-FBFA88AFBC65}"/>
          </ac:grpSpMkLst>
        </pc:grpChg>
        <pc:grpChg chg="add del mod">
          <ac:chgData name="Raphael Bickel" userId="10e84020-2c14-449d-9e08-8279747f04a9" providerId="ADAL" clId="{F90A9DD7-CCB8-45BD-A5D6-5F8ECC1CFE55}" dt="2018-12-13T08:04:00.602" v="1293" actId="165"/>
          <ac:grpSpMkLst>
            <pc:docMk/>
            <pc:sldMk cId="863036898" sldId="1858"/>
            <ac:grpSpMk id="10" creationId="{EC601784-3C69-4EC2-B9E6-376CC26A0471}"/>
          </ac:grpSpMkLst>
        </pc:grpChg>
        <pc:grpChg chg="add del mod">
          <ac:chgData name="Raphael Bickel" userId="10e84020-2c14-449d-9e08-8279747f04a9" providerId="ADAL" clId="{F90A9DD7-CCB8-45BD-A5D6-5F8ECC1CFE55}" dt="2018-12-17T08:42:06.505" v="1517" actId="165"/>
          <ac:grpSpMkLst>
            <pc:docMk/>
            <pc:sldMk cId="863036898" sldId="1858"/>
            <ac:grpSpMk id="11" creationId="{D30978C8-D7C7-461B-8EDA-F934D4F6015C}"/>
          </ac:grpSpMkLst>
        </pc:grpChg>
        <pc:picChg chg="add del mod">
          <ac:chgData name="Raphael Bickel" userId="10e84020-2c14-449d-9e08-8279747f04a9" providerId="ADAL" clId="{F90A9DD7-CCB8-45BD-A5D6-5F8ECC1CFE55}" dt="2018-12-10T14:30:30.262" v="950" actId="478"/>
          <ac:picMkLst>
            <pc:docMk/>
            <pc:sldMk cId="863036898" sldId="1858"/>
            <ac:picMk id="3" creationId="{66B7B43B-C582-40B4-AF47-304E24AF37C3}"/>
          </ac:picMkLst>
        </pc:picChg>
        <pc:picChg chg="add mod ord topLvl">
          <ac:chgData name="Raphael Bickel" userId="10e84020-2c14-449d-9e08-8279747f04a9" providerId="ADAL" clId="{F90A9DD7-CCB8-45BD-A5D6-5F8ECC1CFE55}" dt="2018-12-17T08:42:06.505" v="1517" actId="165"/>
          <ac:picMkLst>
            <pc:docMk/>
            <pc:sldMk cId="863036898" sldId="1858"/>
            <ac:picMk id="4" creationId="{0D04ED39-5524-4E5B-AB4E-9FD6B0A22C51}"/>
          </ac:picMkLst>
        </pc:picChg>
        <pc:picChg chg="add mod ord topLvl">
          <ac:chgData name="Raphael Bickel" userId="10e84020-2c14-449d-9e08-8279747f04a9" providerId="ADAL" clId="{F90A9DD7-CCB8-45BD-A5D6-5F8ECC1CFE55}" dt="2018-12-17T08:42:06.505" v="1517" actId="165"/>
          <ac:picMkLst>
            <pc:docMk/>
            <pc:sldMk cId="863036898" sldId="1858"/>
            <ac:picMk id="5" creationId="{A40C178D-D6D1-44F8-98D3-D9072B514D21}"/>
          </ac:picMkLst>
        </pc:picChg>
        <pc:picChg chg="add mod ord topLvl">
          <ac:chgData name="Raphael Bickel" userId="10e84020-2c14-449d-9e08-8279747f04a9" providerId="ADAL" clId="{F90A9DD7-CCB8-45BD-A5D6-5F8ECC1CFE55}" dt="2018-12-17T08:42:06.505" v="1517" actId="165"/>
          <ac:picMkLst>
            <pc:docMk/>
            <pc:sldMk cId="863036898" sldId="1858"/>
            <ac:picMk id="7" creationId="{70AC11F5-59EC-4169-9B31-02CF0D9B46D5}"/>
          </ac:picMkLst>
        </pc:picChg>
        <pc:picChg chg="add mod ord topLvl">
          <ac:chgData name="Raphael Bickel" userId="10e84020-2c14-449d-9e08-8279747f04a9" providerId="ADAL" clId="{F90A9DD7-CCB8-45BD-A5D6-5F8ECC1CFE55}" dt="2018-12-17T08:42:06.505" v="1517" actId="165"/>
          <ac:picMkLst>
            <pc:docMk/>
            <pc:sldMk cId="863036898" sldId="1858"/>
            <ac:picMk id="9" creationId="{C0C2C975-1946-4B3E-8425-2CC65DDF8E9B}"/>
          </ac:picMkLst>
        </pc:picChg>
        <pc:picChg chg="add del mod">
          <ac:chgData name="Raphael Bickel" userId="10e84020-2c14-449d-9e08-8279747f04a9" providerId="ADAL" clId="{F90A9DD7-CCB8-45BD-A5D6-5F8ECC1CFE55}" dt="2018-12-10T14:33:20.428" v="977" actId="478"/>
          <ac:picMkLst>
            <pc:docMk/>
            <pc:sldMk cId="863036898" sldId="1858"/>
            <ac:picMk id="12" creationId="{6204F4DF-8E62-4E53-AAC8-18F45DE8955B}"/>
          </ac:picMkLst>
        </pc:picChg>
        <pc:picChg chg="add mod">
          <ac:chgData name="Raphael Bickel" userId="10e84020-2c14-449d-9e08-8279747f04a9" providerId="ADAL" clId="{F90A9DD7-CCB8-45BD-A5D6-5F8ECC1CFE55}" dt="2018-12-17T08:41:24.960" v="1515" actId="1037"/>
          <ac:picMkLst>
            <pc:docMk/>
            <pc:sldMk cId="863036898" sldId="1858"/>
            <ac:picMk id="14" creationId="{305EC529-0411-49ED-AB83-D06CF44F0E9E}"/>
          </ac:picMkLst>
        </pc:picChg>
        <pc:picChg chg="add mod">
          <ac:chgData name="Raphael Bickel" userId="10e84020-2c14-449d-9e08-8279747f04a9" providerId="ADAL" clId="{F90A9DD7-CCB8-45BD-A5D6-5F8ECC1CFE55}" dt="2018-12-12T15:04:03.202" v="1278" actId="164"/>
          <ac:picMkLst>
            <pc:docMk/>
            <pc:sldMk cId="863036898" sldId="1858"/>
            <ac:picMk id="18" creationId="{3E377D3C-6ADD-4526-A0BD-E0CB2C604716}"/>
          </ac:picMkLst>
        </pc:picChg>
        <pc:picChg chg="add mod ord">
          <ac:chgData name="Raphael Bickel" userId="10e84020-2c14-449d-9e08-8279747f04a9" providerId="ADAL" clId="{F90A9DD7-CCB8-45BD-A5D6-5F8ECC1CFE55}" dt="2018-12-17T08:15:30.223" v="1464" actId="167"/>
          <ac:picMkLst>
            <pc:docMk/>
            <pc:sldMk cId="863036898" sldId="1858"/>
            <ac:picMk id="1026" creationId="{77442F33-80F3-4052-A9B3-E61AAF808B69}"/>
          </ac:picMkLst>
        </pc:picChg>
        <pc:picChg chg="add mod">
          <ac:chgData name="Raphael Bickel" userId="10e84020-2c14-449d-9e08-8279747f04a9" providerId="ADAL" clId="{F90A9DD7-CCB8-45BD-A5D6-5F8ECC1CFE55}" dt="2018-12-17T08:17:01.360" v="1506" actId="164"/>
          <ac:picMkLst>
            <pc:docMk/>
            <pc:sldMk cId="863036898" sldId="1858"/>
            <ac:picMk id="1028" creationId="{704A83E7-2C6F-411C-BCF2-10D256672401}"/>
          </ac:picMkLst>
        </pc:picChg>
        <pc:picChg chg="add del mod">
          <ac:chgData name="Raphael Bickel" userId="10e84020-2c14-449d-9e08-8279747f04a9" providerId="ADAL" clId="{F90A9DD7-CCB8-45BD-A5D6-5F8ECC1CFE55}" dt="2018-12-12T15:03:49.816" v="1276" actId="164"/>
          <ac:picMkLst>
            <pc:docMk/>
            <pc:sldMk cId="863036898" sldId="1858"/>
            <ac:picMk id="2050" creationId="{E8AF8D4B-A491-430C-BAC1-AC7F8948C4CC}"/>
          </ac:picMkLst>
        </pc:picChg>
      </pc:sldChg>
      <pc:sldChg chg="addSp delSp modSp add ord">
        <pc:chgData name="Raphael Bickel" userId="10e84020-2c14-449d-9e08-8279747f04a9" providerId="ADAL" clId="{F90A9DD7-CCB8-45BD-A5D6-5F8ECC1CFE55}" dt="2018-12-10T16:42:01.146" v="1186" actId="20577"/>
        <pc:sldMkLst>
          <pc:docMk/>
          <pc:sldMk cId="2862947569" sldId="1859"/>
        </pc:sldMkLst>
        <pc:spChg chg="add del mod">
          <ac:chgData name="Raphael Bickel" userId="10e84020-2c14-449d-9e08-8279747f04a9" providerId="ADAL" clId="{F90A9DD7-CCB8-45BD-A5D6-5F8ECC1CFE55}" dt="2018-12-10T14:34:38.721" v="1028"/>
          <ac:spMkLst>
            <pc:docMk/>
            <pc:sldMk cId="2862947569" sldId="1859"/>
            <ac:spMk id="5" creationId="{2B13DB7D-2A8C-41CE-A94E-9BB1281490B4}"/>
          </ac:spMkLst>
        </pc:spChg>
        <pc:spChg chg="mod">
          <ac:chgData name="Raphael Bickel" userId="10e84020-2c14-449d-9e08-8279747f04a9" providerId="ADAL" clId="{F90A9DD7-CCB8-45BD-A5D6-5F8ECC1CFE55}" dt="2018-12-10T11:16:53.539" v="270" actId="20577"/>
          <ac:spMkLst>
            <pc:docMk/>
            <pc:sldMk cId="2862947569" sldId="1859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6:42:01.146" v="1186" actId="20577"/>
          <ac:spMkLst>
            <pc:docMk/>
            <pc:sldMk cId="2862947569" sldId="1859"/>
            <ac:spMk id="17" creationId="{00000000-0000-0000-0000-000000000000}"/>
          </ac:spMkLst>
        </pc:spChg>
        <pc:picChg chg="add del mod">
          <ac:chgData name="Raphael Bickel" userId="10e84020-2c14-449d-9e08-8279747f04a9" providerId="ADAL" clId="{F90A9DD7-CCB8-45BD-A5D6-5F8ECC1CFE55}" dt="2018-12-10T14:22:54.603" v="925"/>
          <ac:picMkLst>
            <pc:docMk/>
            <pc:sldMk cId="2862947569" sldId="1859"/>
            <ac:picMk id="4" creationId="{08108DD5-9FAE-485A-891C-D9CEFCD1373D}"/>
          </ac:picMkLst>
        </pc:picChg>
      </pc:sldChg>
      <pc:sldChg chg="addSp delSp modSp add ord">
        <pc:chgData name="Raphael Bickel" userId="10e84020-2c14-449d-9e08-8279747f04a9" providerId="ADAL" clId="{F90A9DD7-CCB8-45BD-A5D6-5F8ECC1CFE55}" dt="2019-01-07T15:35:51.685" v="1642" actId="20577"/>
        <pc:sldMkLst>
          <pc:docMk/>
          <pc:sldMk cId="3865606817" sldId="1860"/>
        </pc:sldMkLst>
        <pc:spChg chg="add mod">
          <ac:chgData name="Raphael Bickel" userId="10e84020-2c14-449d-9e08-8279747f04a9" providerId="ADAL" clId="{F90A9DD7-CCB8-45BD-A5D6-5F8ECC1CFE55}" dt="2018-12-17T08:48:48.642" v="1619" actId="20577"/>
          <ac:spMkLst>
            <pc:docMk/>
            <pc:sldMk cId="3865606817" sldId="1860"/>
            <ac:spMk id="4" creationId="{D5B431EF-C285-4A65-83C7-8102A3C9A67E}"/>
          </ac:spMkLst>
        </pc:spChg>
        <pc:spChg chg="mod">
          <ac:chgData name="Raphael Bickel" userId="10e84020-2c14-449d-9e08-8279747f04a9" providerId="ADAL" clId="{F90A9DD7-CCB8-45BD-A5D6-5F8ECC1CFE55}" dt="2019-01-07T15:35:51.685" v="1642" actId="20577"/>
          <ac:spMkLst>
            <pc:docMk/>
            <pc:sldMk cId="3865606817" sldId="1860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1:17:16.763" v="279" actId="20577"/>
          <ac:spMkLst>
            <pc:docMk/>
            <pc:sldMk cId="3865606817" sldId="1860"/>
            <ac:spMk id="17" creationId="{00000000-0000-0000-0000-000000000000}"/>
          </ac:spMkLst>
        </pc:spChg>
        <pc:picChg chg="add del mod">
          <ac:chgData name="Raphael Bickel" userId="10e84020-2c14-449d-9e08-8279747f04a9" providerId="ADAL" clId="{F90A9DD7-CCB8-45BD-A5D6-5F8ECC1CFE55}" dt="2018-12-17T08:47:14.600" v="1555" actId="478"/>
          <ac:picMkLst>
            <pc:docMk/>
            <pc:sldMk cId="3865606817" sldId="1860"/>
            <ac:picMk id="2050" creationId="{4149AF16-750D-4D63-A031-54140A20E5C5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52" creationId="{54693230-8F6A-4943-8ADF-DC06223CA03A}"/>
          </ac:picMkLst>
        </pc:picChg>
        <pc:picChg chg="add del mod">
          <ac:chgData name="Raphael Bickel" userId="10e84020-2c14-449d-9e08-8279747f04a9" providerId="ADAL" clId="{F90A9DD7-CCB8-45BD-A5D6-5F8ECC1CFE55}" dt="2018-12-17T08:44:31.883" v="1528"/>
          <ac:picMkLst>
            <pc:docMk/>
            <pc:sldMk cId="3865606817" sldId="1860"/>
            <ac:picMk id="2054" creationId="{5F3A1AA1-B570-43AE-AAB6-31FB3A7C9225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56" creationId="{AE7B6F92-5708-40F1-A25C-5BE1DA9EB932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58" creationId="{A8086353-6049-4C74-9078-92727D493687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60" creationId="{126A60CD-3945-43C1-99B3-1065644EF08E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62" creationId="{ABC546EE-A1D3-4632-AFB1-F4B183D61177}"/>
          </ac:picMkLst>
        </pc:picChg>
        <pc:picChg chg="add mod">
          <ac:chgData name="Raphael Bickel" userId="10e84020-2c14-449d-9e08-8279747f04a9" providerId="ADAL" clId="{F90A9DD7-CCB8-45BD-A5D6-5F8ECC1CFE55}" dt="2018-12-17T08:48:40.562" v="1609" actId="1076"/>
          <ac:picMkLst>
            <pc:docMk/>
            <pc:sldMk cId="3865606817" sldId="1860"/>
            <ac:picMk id="2064" creationId="{E1955213-A848-4423-AD90-A4171D47C56F}"/>
          </ac:picMkLst>
        </pc:picChg>
      </pc:sldChg>
      <pc:sldChg chg="addSp delSp modSp add">
        <pc:chgData name="Raphael Bickel" userId="10e84020-2c14-449d-9e08-8279747f04a9" providerId="ADAL" clId="{F90A9DD7-CCB8-45BD-A5D6-5F8ECC1CFE55}" dt="2018-12-10T12:27:13.710" v="670" actId="1076"/>
        <pc:sldMkLst>
          <pc:docMk/>
          <pc:sldMk cId="2103017883" sldId="1861"/>
        </pc:sldMkLst>
        <pc:spChg chg="add del mod">
          <ac:chgData name="Raphael Bickel" userId="10e84020-2c14-449d-9e08-8279747f04a9" providerId="ADAL" clId="{F90A9DD7-CCB8-45BD-A5D6-5F8ECC1CFE55}" dt="2018-12-10T12:13:54.470" v="644" actId="478"/>
          <ac:spMkLst>
            <pc:docMk/>
            <pc:sldMk cId="2103017883" sldId="1861"/>
            <ac:spMk id="3" creationId="{29625157-CF6F-426B-8649-01BF0439C752}"/>
          </ac:spMkLst>
        </pc:spChg>
        <pc:spChg chg="mod">
          <ac:chgData name="Raphael Bickel" userId="10e84020-2c14-449d-9e08-8279747f04a9" providerId="ADAL" clId="{F90A9DD7-CCB8-45BD-A5D6-5F8ECC1CFE55}" dt="2018-12-10T12:13:58.012" v="645" actId="1076"/>
          <ac:spMkLst>
            <pc:docMk/>
            <pc:sldMk cId="2103017883" sldId="1861"/>
            <ac:spMk id="4" creationId="{AC449EA8-A9EB-47F7-8F0C-15AC99A845AD}"/>
          </ac:spMkLst>
        </pc:spChg>
        <pc:spChg chg="del">
          <ac:chgData name="Raphael Bickel" userId="10e84020-2c14-449d-9e08-8279747f04a9" providerId="ADAL" clId="{F90A9DD7-CCB8-45BD-A5D6-5F8ECC1CFE55}" dt="2018-12-10T12:13:53.241" v="643" actId="478"/>
          <ac:spMkLst>
            <pc:docMk/>
            <pc:sldMk cId="2103017883" sldId="1861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2:13:51.074" v="642" actId="20577"/>
          <ac:spMkLst>
            <pc:docMk/>
            <pc:sldMk cId="2103017883" sldId="1861"/>
            <ac:spMk id="17" creationId="{00000000-0000-0000-0000-000000000000}"/>
          </ac:spMkLst>
        </pc:spChg>
        <pc:picChg chg="add mod">
          <ac:chgData name="Raphael Bickel" userId="10e84020-2c14-449d-9e08-8279747f04a9" providerId="ADAL" clId="{F90A9DD7-CCB8-45BD-A5D6-5F8ECC1CFE55}" dt="2018-12-10T12:27:13.710" v="670" actId="1076"/>
          <ac:picMkLst>
            <pc:docMk/>
            <pc:sldMk cId="2103017883" sldId="1861"/>
            <ac:picMk id="5" creationId="{87539A1D-6525-4282-AA12-4EC8ABCB6A20}"/>
          </ac:picMkLst>
        </pc:picChg>
      </pc:sldChg>
      <pc:sldChg chg="addSp delSp modSp add modAnim">
        <pc:chgData name="Raphael Bickel" userId="10e84020-2c14-449d-9e08-8279747f04a9" providerId="ADAL" clId="{F90A9DD7-CCB8-45BD-A5D6-5F8ECC1CFE55}" dt="2018-12-13T08:09:02.590" v="1295"/>
        <pc:sldMkLst>
          <pc:docMk/>
          <pc:sldMk cId="1320867834" sldId="1862"/>
        </pc:sldMkLst>
        <pc:spChg chg="del mod">
          <ac:chgData name="Raphael Bickel" userId="10e84020-2c14-449d-9e08-8279747f04a9" providerId="ADAL" clId="{F90A9DD7-CCB8-45BD-A5D6-5F8ECC1CFE55}" dt="2018-12-10T14:08:20.522" v="824" actId="478"/>
          <ac:spMkLst>
            <pc:docMk/>
            <pc:sldMk cId="1320867834" sldId="1862"/>
            <ac:spMk id="6" creationId="{00000000-0000-0000-0000-000000000000}"/>
          </ac:spMkLst>
        </pc:spChg>
        <pc:spChg chg="add">
          <ac:chgData name="Raphael Bickel" userId="10e84020-2c14-449d-9e08-8279747f04a9" providerId="ADAL" clId="{F90A9DD7-CCB8-45BD-A5D6-5F8ECC1CFE55}" dt="2018-12-13T08:02:35.157" v="1292"/>
          <ac:spMkLst>
            <pc:docMk/>
            <pc:sldMk cId="1320867834" sldId="1862"/>
            <ac:spMk id="6" creationId="{F07B88F5-18E3-4752-9A33-49496C4616F8}"/>
          </ac:spMkLst>
        </pc:spChg>
        <pc:spChg chg="mod">
          <ac:chgData name="Raphael Bickel" userId="10e84020-2c14-449d-9e08-8279747f04a9" providerId="ADAL" clId="{F90A9DD7-CCB8-45BD-A5D6-5F8ECC1CFE55}" dt="2018-12-11T11:03:38.028" v="1199" actId="20577"/>
          <ac:spMkLst>
            <pc:docMk/>
            <pc:sldMk cId="1320867834" sldId="1862"/>
            <ac:spMk id="17" creationId="{00000000-0000-0000-0000-000000000000}"/>
          </ac:spMkLst>
        </pc:spChg>
        <pc:picChg chg="add del mod">
          <ac:chgData name="Raphael Bickel" userId="10e84020-2c14-449d-9e08-8279747f04a9" providerId="ADAL" clId="{F90A9DD7-CCB8-45BD-A5D6-5F8ECC1CFE55}" dt="2018-12-11T11:03:14.070" v="1193" actId="478"/>
          <ac:picMkLst>
            <pc:docMk/>
            <pc:sldMk cId="1320867834" sldId="1862"/>
            <ac:picMk id="2" creationId="{E33673B5-9349-4311-979C-750E685841DF}"/>
          </ac:picMkLst>
        </pc:picChg>
        <pc:picChg chg="add">
          <ac:chgData name="Raphael Bickel" userId="10e84020-2c14-449d-9e08-8279747f04a9" providerId="ADAL" clId="{F90A9DD7-CCB8-45BD-A5D6-5F8ECC1CFE55}" dt="2018-12-13T08:02:35.157" v="1292"/>
          <ac:picMkLst>
            <pc:docMk/>
            <pc:sldMk cId="1320867834" sldId="1862"/>
            <ac:picMk id="4" creationId="{DB77ED8A-469F-4480-BE7D-CF8B2049A0D7}"/>
          </ac:picMkLst>
        </pc:picChg>
        <pc:picChg chg="add mod">
          <ac:chgData name="Raphael Bickel" userId="10e84020-2c14-449d-9e08-8279747f04a9" providerId="ADAL" clId="{F90A9DD7-CCB8-45BD-A5D6-5F8ECC1CFE55}" dt="2018-12-11T11:03:26.158" v="1196" actId="14100"/>
          <ac:picMkLst>
            <pc:docMk/>
            <pc:sldMk cId="1320867834" sldId="1862"/>
            <ac:picMk id="5" creationId="{77452553-9E56-497F-9E0F-733AEBE08588}"/>
          </ac:picMkLst>
        </pc:picChg>
        <pc:picChg chg="add">
          <ac:chgData name="Raphael Bickel" userId="10e84020-2c14-449d-9e08-8279747f04a9" providerId="ADAL" clId="{F90A9DD7-CCB8-45BD-A5D6-5F8ECC1CFE55}" dt="2018-12-13T08:09:02.590" v="1295"/>
          <ac:picMkLst>
            <pc:docMk/>
            <pc:sldMk cId="1320867834" sldId="1862"/>
            <ac:picMk id="7" creationId="{7A8304CB-CAA0-444D-B2A0-8C4924A92CB2}"/>
          </ac:picMkLst>
        </pc:picChg>
        <pc:picChg chg="add del mod">
          <ac:chgData name="Raphael Bickel" userId="10e84020-2c14-449d-9e08-8279747f04a9" providerId="ADAL" clId="{F90A9DD7-CCB8-45BD-A5D6-5F8ECC1CFE55}" dt="2018-12-11T11:01:14.305" v="1188"/>
          <ac:picMkLst>
            <pc:docMk/>
            <pc:sldMk cId="1320867834" sldId="1862"/>
            <ac:picMk id="1026" creationId="{345448F2-075A-4C9C-8DC3-7DA508F4D6A0}"/>
          </ac:picMkLst>
        </pc:picChg>
      </pc:sldChg>
      <pc:sldChg chg="addSp delSp modSp add">
        <pc:chgData name="Raphael Bickel" userId="10e84020-2c14-449d-9e08-8279747f04a9" providerId="ADAL" clId="{F90A9DD7-CCB8-45BD-A5D6-5F8ECC1CFE55}" dt="2019-01-07T07:35:30.639" v="1621"/>
        <pc:sldMkLst>
          <pc:docMk/>
          <pc:sldMk cId="2874943266" sldId="1863"/>
        </pc:sldMkLst>
        <pc:spChg chg="add del">
          <ac:chgData name="Raphael Bickel" userId="10e84020-2c14-449d-9e08-8279747f04a9" providerId="ADAL" clId="{F90A9DD7-CCB8-45BD-A5D6-5F8ECC1CFE55}" dt="2018-12-13T07:59:19.033" v="1289"/>
          <ac:spMkLst>
            <pc:docMk/>
            <pc:sldMk cId="2874943266" sldId="1863"/>
            <ac:spMk id="2" creationId="{E2126E56-CEBA-49AE-8C7E-C85B0E9ECEF7}"/>
          </ac:spMkLst>
        </pc:spChg>
        <pc:spChg chg="mod">
          <ac:chgData name="Raphael Bickel" userId="10e84020-2c14-449d-9e08-8279747f04a9" providerId="ADAL" clId="{F90A9DD7-CCB8-45BD-A5D6-5F8ECC1CFE55}" dt="2018-12-10T14:07:53.336" v="785" actId="20577"/>
          <ac:spMkLst>
            <pc:docMk/>
            <pc:sldMk cId="2874943266" sldId="1863"/>
            <ac:spMk id="3" creationId="{00000000-0000-0000-0000-000000000000}"/>
          </ac:spMkLst>
        </pc:spChg>
        <pc:spChg chg="add del">
          <ac:chgData name="Raphael Bickel" userId="10e84020-2c14-449d-9e08-8279747f04a9" providerId="ADAL" clId="{F90A9DD7-CCB8-45BD-A5D6-5F8ECC1CFE55}" dt="2018-12-13T07:59:19.033" v="1289"/>
          <ac:spMkLst>
            <pc:docMk/>
            <pc:sldMk cId="2874943266" sldId="1863"/>
            <ac:spMk id="5" creationId="{50D11D9E-3190-404B-A194-B2194E162862}"/>
          </ac:spMkLst>
        </pc:spChg>
        <pc:spChg chg="add">
          <ac:chgData name="Raphael Bickel" userId="10e84020-2c14-449d-9e08-8279747f04a9" providerId="ADAL" clId="{F90A9DD7-CCB8-45BD-A5D6-5F8ECC1CFE55}" dt="2018-12-13T07:59:20.639" v="1290"/>
          <ac:spMkLst>
            <pc:docMk/>
            <pc:sldMk cId="2874943266" sldId="1863"/>
            <ac:spMk id="6" creationId="{57973D7C-5C71-4DAA-8A64-AD9F509890CB}"/>
          </ac:spMkLst>
        </pc:spChg>
        <pc:spChg chg="add">
          <ac:chgData name="Raphael Bickel" userId="10e84020-2c14-449d-9e08-8279747f04a9" providerId="ADAL" clId="{F90A9DD7-CCB8-45BD-A5D6-5F8ECC1CFE55}" dt="2018-12-13T07:59:20.639" v="1290"/>
          <ac:spMkLst>
            <pc:docMk/>
            <pc:sldMk cId="2874943266" sldId="1863"/>
            <ac:spMk id="7" creationId="{915A9B0C-BCA9-4826-8396-3DA8AB6D8E21}"/>
          </ac:spMkLst>
        </pc:spChg>
        <pc:spChg chg="add">
          <ac:chgData name="Raphael Bickel" userId="10e84020-2c14-449d-9e08-8279747f04a9" providerId="ADAL" clId="{F90A9DD7-CCB8-45BD-A5D6-5F8ECC1CFE55}" dt="2019-01-07T07:35:30.639" v="1621"/>
          <ac:spMkLst>
            <pc:docMk/>
            <pc:sldMk cId="2874943266" sldId="1863"/>
            <ac:spMk id="8" creationId="{8E28D85B-F2B7-4EB3-8AC7-F595A43167D1}"/>
          </ac:spMkLst>
        </pc:spChg>
        <pc:picChg chg="add mod">
          <ac:chgData name="Raphael Bickel" userId="10e84020-2c14-449d-9e08-8279747f04a9" providerId="ADAL" clId="{F90A9DD7-CCB8-45BD-A5D6-5F8ECC1CFE55}" dt="2018-12-13T08:01:00.154" v="1291"/>
          <ac:picMkLst>
            <pc:docMk/>
            <pc:sldMk cId="2874943266" sldId="1863"/>
            <ac:picMk id="11" creationId="{ADCEB88D-18A9-41AD-9F7C-7E68039A872C}"/>
          </ac:picMkLst>
        </pc:picChg>
        <pc:picChg chg="add del">
          <ac:chgData name="Raphael Bickel" userId="10e84020-2c14-449d-9e08-8279747f04a9" providerId="ADAL" clId="{F90A9DD7-CCB8-45BD-A5D6-5F8ECC1CFE55}" dt="2018-12-13T07:59:19.033" v="1289"/>
          <ac:picMkLst>
            <pc:docMk/>
            <pc:sldMk cId="2874943266" sldId="1863"/>
            <ac:picMk id="1025" creationId="{7297A6DC-21A5-427B-94B1-A6F98CDD5264}"/>
          </ac:picMkLst>
        </pc:picChg>
        <pc:picChg chg="add">
          <ac:chgData name="Raphael Bickel" userId="10e84020-2c14-449d-9e08-8279747f04a9" providerId="ADAL" clId="{F90A9DD7-CCB8-45BD-A5D6-5F8ECC1CFE55}" dt="2018-12-13T07:59:20.639" v="1290"/>
          <ac:picMkLst>
            <pc:docMk/>
            <pc:sldMk cId="2874943266" sldId="1863"/>
            <ac:picMk id="1028" creationId="{0B268F00-F548-4CE9-BEB2-F995F2E9E7A0}"/>
          </ac:picMkLst>
        </pc:picChg>
      </pc:sldChg>
      <pc:sldChg chg="addSp delSp modSp add del mod setBg">
        <pc:chgData name="Raphael Bickel" userId="10e84020-2c14-449d-9e08-8279747f04a9" providerId="ADAL" clId="{F90A9DD7-CCB8-45BD-A5D6-5F8ECC1CFE55}" dt="2018-12-11T11:03:45.144" v="1200" actId="2696"/>
        <pc:sldMkLst>
          <pc:docMk/>
          <pc:sldMk cId="1832011949" sldId="1864"/>
        </pc:sldMkLst>
        <pc:spChg chg="mod ord">
          <ac:chgData name="Raphael Bickel" userId="10e84020-2c14-449d-9e08-8279747f04a9" providerId="ADAL" clId="{F90A9DD7-CCB8-45BD-A5D6-5F8ECC1CFE55}" dt="2018-12-10T14:19:22.919" v="858" actId="26606"/>
          <ac:spMkLst>
            <pc:docMk/>
            <pc:sldMk cId="1832011949" sldId="1864"/>
            <ac:spMk id="6" creationId="{00000000-0000-0000-0000-000000000000}"/>
          </ac:spMkLst>
        </pc:spChg>
        <pc:spChg chg="mod">
          <ac:chgData name="Raphael Bickel" userId="10e84020-2c14-449d-9e08-8279747f04a9" providerId="ADAL" clId="{F90A9DD7-CCB8-45BD-A5D6-5F8ECC1CFE55}" dt="2018-12-10T14:20:45.034" v="894" actId="26606"/>
          <ac:spMkLst>
            <pc:docMk/>
            <pc:sldMk cId="1832011949" sldId="1864"/>
            <ac:spMk id="17" creationId="{00000000-0000-0000-0000-000000000000}"/>
          </ac:spMkLst>
        </pc:spChg>
        <pc:spChg chg="add del">
          <ac:chgData name="Raphael Bickel" userId="10e84020-2c14-449d-9e08-8279747f04a9" providerId="ADAL" clId="{F90A9DD7-CCB8-45BD-A5D6-5F8ECC1CFE55}" dt="2018-12-10T14:20:45.034" v="894" actId="26606"/>
          <ac:spMkLst>
            <pc:docMk/>
            <pc:sldMk cId="1832011949" sldId="1864"/>
            <ac:spMk id="19" creationId="{E02F3C71-C981-4614-98EA-D6C494F8091E}"/>
          </ac:spMkLst>
        </pc:spChg>
        <pc:spChg chg="add del">
          <ac:chgData name="Raphael Bickel" userId="10e84020-2c14-449d-9e08-8279747f04a9" providerId="ADAL" clId="{F90A9DD7-CCB8-45BD-A5D6-5F8ECC1CFE55}" dt="2018-12-10T14:19:22.919" v="858" actId="26606"/>
          <ac:spMkLst>
            <pc:docMk/>
            <pc:sldMk cId="1832011949" sldId="1864"/>
            <ac:spMk id="22" creationId="{7D8E67F2-F753-4E06-8229-4970A6725835}"/>
          </ac:spMkLst>
        </pc:spChg>
        <pc:spChg chg="add del">
          <ac:chgData name="Raphael Bickel" userId="10e84020-2c14-449d-9e08-8279747f04a9" providerId="ADAL" clId="{F90A9DD7-CCB8-45BD-A5D6-5F8ECC1CFE55}" dt="2018-12-10T14:19:22.919" v="858" actId="26606"/>
          <ac:spMkLst>
            <pc:docMk/>
            <pc:sldMk cId="1832011949" sldId="1864"/>
            <ac:spMk id="26" creationId="{007B8288-68CC-4847-8419-CF535B6B7EEA}"/>
          </ac:spMkLst>
        </pc:spChg>
        <pc:spChg chg="add del">
          <ac:chgData name="Raphael Bickel" userId="10e84020-2c14-449d-9e08-8279747f04a9" providerId="ADAL" clId="{F90A9DD7-CCB8-45BD-A5D6-5F8ECC1CFE55}" dt="2018-12-10T14:19:22.919" v="858" actId="26606"/>
          <ac:spMkLst>
            <pc:docMk/>
            <pc:sldMk cId="1832011949" sldId="1864"/>
            <ac:spMk id="28" creationId="{32BA8EA8-C1B6-4309-B674-F9F399B96288}"/>
          </ac:spMkLst>
        </pc:spChg>
        <pc:graphicFrameChg chg="add del mod">
          <ac:chgData name="Raphael Bickel" userId="10e84020-2c14-449d-9e08-8279747f04a9" providerId="ADAL" clId="{F90A9DD7-CCB8-45BD-A5D6-5F8ECC1CFE55}" dt="2018-12-10T14:14:57.962" v="845" actId="478"/>
          <ac:graphicFrameMkLst>
            <pc:docMk/>
            <pc:sldMk cId="1832011949" sldId="1864"/>
            <ac:graphicFrameMk id="2" creationId="{28FA8EEB-6D93-4A82-8FE9-C7C1949FB423}"/>
          </ac:graphicFrameMkLst>
        </pc:graphicFrameChg>
        <pc:graphicFrameChg chg="add mod modGraphic">
          <ac:chgData name="Raphael Bickel" userId="10e84020-2c14-449d-9e08-8279747f04a9" providerId="ADAL" clId="{F90A9DD7-CCB8-45BD-A5D6-5F8ECC1CFE55}" dt="2018-12-10T14:22:27.055" v="922" actId="1076"/>
          <ac:graphicFrameMkLst>
            <pc:docMk/>
            <pc:sldMk cId="1832011949" sldId="1864"/>
            <ac:graphicFrameMk id="8" creationId="{993F2BF1-06BB-45F9-A0D3-CBFF91A5CED3}"/>
          </ac:graphicFrameMkLst>
        </pc:graphicFrameChg>
        <pc:picChg chg="add mod">
          <ac:chgData name="Raphael Bickel" userId="10e84020-2c14-449d-9e08-8279747f04a9" providerId="ADAL" clId="{F90A9DD7-CCB8-45BD-A5D6-5F8ECC1CFE55}" dt="2018-12-10T14:20:45.034" v="894" actId="26606"/>
          <ac:picMkLst>
            <pc:docMk/>
            <pc:sldMk cId="1832011949" sldId="1864"/>
            <ac:picMk id="4" creationId="{939F6498-E6AC-4A00-8FB1-A4C5B32F36C5}"/>
          </ac:picMkLst>
        </pc:picChg>
        <pc:picChg chg="add del mod ord">
          <ac:chgData name="Raphael Bickel" userId="10e84020-2c14-449d-9e08-8279747f04a9" providerId="ADAL" clId="{F90A9DD7-CCB8-45BD-A5D6-5F8ECC1CFE55}" dt="2018-12-10T14:23:29.603" v="927"/>
          <ac:picMkLst>
            <pc:docMk/>
            <pc:sldMk cId="1832011949" sldId="1864"/>
            <ac:picMk id="10" creationId="{81606079-11F6-4695-9E95-D3362B80DBD2}"/>
          </ac:picMkLst>
        </pc:picChg>
        <pc:picChg chg="add del">
          <ac:chgData name="Raphael Bickel" userId="10e84020-2c14-449d-9e08-8279747f04a9" providerId="ADAL" clId="{F90A9DD7-CCB8-45BD-A5D6-5F8ECC1CFE55}" dt="2018-12-10T14:19:22.919" v="858" actId="26606"/>
          <ac:picMkLst>
            <pc:docMk/>
            <pc:sldMk cId="1832011949" sldId="1864"/>
            <ac:picMk id="24" creationId="{2EE1BDFD-564B-44A4-841A-50D6A8E75CB4}"/>
          </ac:picMkLst>
        </pc:picChg>
      </pc:sldChg>
      <pc:sldChg chg="modSp add">
        <pc:chgData name="Raphael Bickel" userId="10e84020-2c14-449d-9e08-8279747f04a9" providerId="ADAL" clId="{F90A9DD7-CCB8-45BD-A5D6-5F8ECC1CFE55}" dt="2018-12-14T15:38:05.166" v="1458" actId="20577"/>
        <pc:sldMkLst>
          <pc:docMk/>
          <pc:sldMk cId="1787043437" sldId="1865"/>
        </pc:sldMkLst>
        <pc:spChg chg="mod">
          <ac:chgData name="Raphael Bickel" userId="10e84020-2c14-449d-9e08-8279747f04a9" providerId="ADAL" clId="{F90A9DD7-CCB8-45BD-A5D6-5F8ECC1CFE55}" dt="2018-12-14T15:38:05.166" v="1458" actId="20577"/>
          <ac:spMkLst>
            <pc:docMk/>
            <pc:sldMk cId="1787043437" sldId="1865"/>
            <ac:spMk id="6" creationId="{00000000-0000-0000-0000-000000000000}"/>
          </ac:spMkLst>
        </pc:spChg>
      </pc:sldChg>
      <pc:sldChg chg="addSp delSp modSp add">
        <pc:chgData name="Raphael Bickel" userId="10e84020-2c14-449d-9e08-8279747f04a9" providerId="ADAL" clId="{F90A9DD7-CCB8-45BD-A5D6-5F8ECC1CFE55}" dt="2019-01-08T11:52:01.478" v="1876" actId="20577"/>
        <pc:sldMkLst>
          <pc:docMk/>
          <pc:sldMk cId="1695914209" sldId="1866"/>
        </pc:sldMkLst>
        <pc:spChg chg="mod">
          <ac:chgData name="Raphael Bickel" userId="10e84020-2c14-449d-9e08-8279747f04a9" providerId="ADAL" clId="{F90A9DD7-CCB8-45BD-A5D6-5F8ECC1CFE55}" dt="2019-01-08T11:52:01.478" v="1876" actId="20577"/>
          <ac:spMkLst>
            <pc:docMk/>
            <pc:sldMk cId="1695914209" sldId="1866"/>
            <ac:spMk id="4" creationId="{AC449EA8-A9EB-47F7-8F0C-15AC99A845AD}"/>
          </ac:spMkLst>
        </pc:spChg>
        <pc:picChg chg="add">
          <ac:chgData name="Raphael Bickel" userId="10e84020-2c14-449d-9e08-8279747f04a9" providerId="ADAL" clId="{F90A9DD7-CCB8-45BD-A5D6-5F8ECC1CFE55}" dt="2019-01-07T12:54:35.709" v="1622"/>
          <ac:picMkLst>
            <pc:docMk/>
            <pc:sldMk cId="1695914209" sldId="1866"/>
            <ac:picMk id="1026" creationId="{1DB31324-7469-4A13-B27A-9F603F366DAE}"/>
          </ac:picMkLst>
        </pc:picChg>
        <pc:picChg chg="add mod ord">
          <ac:chgData name="Raphael Bickel" userId="10e84020-2c14-449d-9e08-8279747f04a9" providerId="ADAL" clId="{F90A9DD7-CCB8-45BD-A5D6-5F8ECC1CFE55}" dt="2019-01-08T11:51:35.497" v="1865" actId="29295"/>
          <ac:picMkLst>
            <pc:docMk/>
            <pc:sldMk cId="1695914209" sldId="1866"/>
            <ac:picMk id="1026" creationId="{8A43132A-C223-4602-A8A1-EC1D4A84B4AF}"/>
          </ac:picMkLst>
        </pc:picChg>
        <pc:picChg chg="add del mod">
          <ac:chgData name="Raphael Bickel" userId="10e84020-2c14-449d-9e08-8279747f04a9" providerId="ADAL" clId="{F90A9DD7-CCB8-45BD-A5D6-5F8ECC1CFE55}" dt="2019-01-08T09:01:54.369" v="1860" actId="478"/>
          <ac:picMkLst>
            <pc:docMk/>
            <pc:sldMk cId="1695914209" sldId="1866"/>
            <ac:picMk id="1028" creationId="{CCF6816A-3729-4B76-A19E-3B6D12018120}"/>
          </ac:picMkLst>
        </pc:picChg>
      </pc:sldChg>
      <pc:sldChg chg="addSp add">
        <pc:chgData name="Raphael Bickel" userId="10e84020-2c14-449d-9e08-8279747f04a9" providerId="ADAL" clId="{F90A9DD7-CCB8-45BD-A5D6-5F8ECC1CFE55}" dt="2018-12-13T07:58:03.063" v="1287"/>
        <pc:sldMkLst>
          <pc:docMk/>
          <pc:sldMk cId="2293142197" sldId="1867"/>
        </pc:sldMkLst>
        <pc:spChg chg="add">
          <ac:chgData name="Raphael Bickel" userId="10e84020-2c14-449d-9e08-8279747f04a9" providerId="ADAL" clId="{F90A9DD7-CCB8-45BD-A5D6-5F8ECC1CFE55}" dt="2018-12-13T07:58:03.063" v="1287"/>
          <ac:spMkLst>
            <pc:docMk/>
            <pc:sldMk cId="2293142197" sldId="1867"/>
            <ac:spMk id="7" creationId="{8A58FE74-E259-40C5-9294-C7E121A3AB90}"/>
          </ac:spMkLst>
        </pc:spChg>
        <pc:picChg chg="add">
          <ac:chgData name="Raphael Bickel" userId="10e84020-2c14-449d-9e08-8279747f04a9" providerId="ADAL" clId="{F90A9DD7-CCB8-45BD-A5D6-5F8ECC1CFE55}" dt="2018-12-13T07:58:03.063" v="1287"/>
          <ac:picMkLst>
            <pc:docMk/>
            <pc:sldMk cId="2293142197" sldId="1867"/>
            <ac:picMk id="8" creationId="{F308CE14-B414-4A89-975A-AC2FFB27A94B}"/>
          </ac:picMkLst>
        </pc:picChg>
      </pc:sldChg>
      <pc:sldChg chg="addSp modSp add">
        <pc:chgData name="Raphael Bickel" userId="10e84020-2c14-449d-9e08-8279747f04a9" providerId="ADAL" clId="{F90A9DD7-CCB8-45BD-A5D6-5F8ECC1CFE55}" dt="2018-12-14T15:36:02.887" v="1442" actId="1036"/>
        <pc:sldMkLst>
          <pc:docMk/>
          <pc:sldMk cId="3979434269" sldId="1868"/>
        </pc:sldMkLst>
        <pc:spChg chg="mod">
          <ac:chgData name="Raphael Bickel" userId="10e84020-2c14-449d-9e08-8279747f04a9" providerId="ADAL" clId="{F90A9DD7-CCB8-45BD-A5D6-5F8ECC1CFE55}" dt="2018-12-14T15:35:07.181" v="1421" actId="20577"/>
          <ac:spMkLst>
            <pc:docMk/>
            <pc:sldMk cId="3979434269" sldId="1868"/>
            <ac:spMk id="4" creationId="{AC449EA8-A9EB-47F7-8F0C-15AC99A845AD}"/>
          </ac:spMkLst>
        </pc:spChg>
        <pc:spChg chg="mod">
          <ac:chgData name="Raphael Bickel" userId="10e84020-2c14-449d-9e08-8279747f04a9" providerId="ADAL" clId="{F90A9DD7-CCB8-45BD-A5D6-5F8ECC1CFE55}" dt="2018-12-14T15:33:43.831" v="1328" actId="20577"/>
          <ac:spMkLst>
            <pc:docMk/>
            <pc:sldMk cId="3979434269" sldId="1868"/>
            <ac:spMk id="17" creationId="{00000000-0000-0000-0000-000000000000}"/>
          </ac:spMkLst>
        </pc:spChg>
        <pc:picChg chg="add mod">
          <ac:chgData name="Raphael Bickel" userId="10e84020-2c14-449d-9e08-8279747f04a9" providerId="ADAL" clId="{F90A9DD7-CCB8-45BD-A5D6-5F8ECC1CFE55}" dt="2018-12-14T15:36:02.887" v="1442" actId="1036"/>
          <ac:picMkLst>
            <pc:docMk/>
            <pc:sldMk cId="3979434269" sldId="1868"/>
            <ac:picMk id="1026" creationId="{5D4240A2-1498-4165-BC6F-17EF92C5EFBC}"/>
          </ac:picMkLst>
        </pc:picChg>
        <pc:picChg chg="add mod">
          <ac:chgData name="Raphael Bickel" userId="10e84020-2c14-449d-9e08-8279747f04a9" providerId="ADAL" clId="{F90A9DD7-CCB8-45BD-A5D6-5F8ECC1CFE55}" dt="2018-12-14T15:35:57.608" v="1431" actId="1076"/>
          <ac:picMkLst>
            <pc:docMk/>
            <pc:sldMk cId="3979434269" sldId="1868"/>
            <ac:picMk id="1028" creationId="{E1426704-EB4A-4375-8A9F-8C68B82F0827}"/>
          </ac:picMkLst>
        </pc:picChg>
      </pc:sldChg>
      <pc:sldChg chg="add">
        <pc:chgData name="Raphael Bickel" userId="10e84020-2c14-449d-9e08-8279747f04a9" providerId="ADAL" clId="{F90A9DD7-CCB8-45BD-A5D6-5F8ECC1CFE55}" dt="2019-01-07T07:34:06.220" v="1620"/>
        <pc:sldMkLst>
          <pc:docMk/>
          <pc:sldMk cId="705670732" sldId="1869"/>
        </pc:sldMkLst>
      </pc:sldChg>
      <pc:sldChg chg="add">
        <pc:chgData name="Raphael Bickel" userId="10e84020-2c14-449d-9e08-8279747f04a9" providerId="ADAL" clId="{F90A9DD7-CCB8-45BD-A5D6-5F8ECC1CFE55}" dt="2019-01-07T13:07:25.797" v="1624"/>
        <pc:sldMkLst>
          <pc:docMk/>
          <pc:sldMk cId="730586587" sldId="1869"/>
        </pc:sldMkLst>
      </pc:sldChg>
      <pc:sldChg chg="addSp delSp modSp add modTransition">
        <pc:chgData name="Raphael Bickel" userId="10e84020-2c14-449d-9e08-8279747f04a9" providerId="ADAL" clId="{F90A9DD7-CCB8-45BD-A5D6-5F8ECC1CFE55}" dt="2019-01-08T08:55:56.580" v="1858" actId="6549"/>
        <pc:sldMkLst>
          <pc:docMk/>
          <pc:sldMk cId="621003970" sldId="1870"/>
        </pc:sldMkLst>
        <pc:spChg chg="del">
          <ac:chgData name="Raphael Bickel" userId="10e84020-2c14-449d-9e08-8279747f04a9" providerId="ADAL" clId="{F90A9DD7-CCB8-45BD-A5D6-5F8ECC1CFE55}" dt="2019-01-08T08:47:28.288" v="1644"/>
          <ac:spMkLst>
            <pc:docMk/>
            <pc:sldMk cId="621003970" sldId="1870"/>
            <ac:spMk id="2" creationId="{48B494DB-89A1-4359-92F3-26EF74963F5D}"/>
          </ac:spMkLst>
        </pc:spChg>
        <pc:spChg chg="del">
          <ac:chgData name="Raphael Bickel" userId="10e84020-2c14-449d-9e08-8279747f04a9" providerId="ADAL" clId="{F90A9DD7-CCB8-45BD-A5D6-5F8ECC1CFE55}" dt="2019-01-08T08:47:28.288" v="1644"/>
          <ac:spMkLst>
            <pc:docMk/>
            <pc:sldMk cId="621003970" sldId="1870"/>
            <ac:spMk id="3" creationId="{9B3814B1-EB39-40D4-86F9-48CC410FA037}"/>
          </ac:spMkLst>
        </pc:spChg>
        <pc:spChg chg="add mod">
          <ac:chgData name="Raphael Bickel" userId="10e84020-2c14-449d-9e08-8279747f04a9" providerId="ADAL" clId="{F90A9DD7-CCB8-45BD-A5D6-5F8ECC1CFE55}" dt="2019-01-08T08:47:28.288" v="1644"/>
          <ac:spMkLst>
            <pc:docMk/>
            <pc:sldMk cId="621003970" sldId="1870"/>
            <ac:spMk id="4" creationId="{6E27EC1C-6C3A-424D-A7B4-DEA0AEF9236F}"/>
          </ac:spMkLst>
        </pc:spChg>
        <pc:spChg chg="add mod">
          <ac:chgData name="Raphael Bickel" userId="10e84020-2c14-449d-9e08-8279747f04a9" providerId="ADAL" clId="{F90A9DD7-CCB8-45BD-A5D6-5F8ECC1CFE55}" dt="2019-01-08T08:50:19.344" v="1766" actId="20577"/>
          <ac:spMkLst>
            <pc:docMk/>
            <pc:sldMk cId="621003970" sldId="1870"/>
            <ac:spMk id="7" creationId="{2C543774-CD8B-4743-8E78-02C88B57DD3C}"/>
          </ac:spMkLst>
        </pc:spChg>
        <pc:spChg chg="add mod">
          <ac:chgData name="Raphael Bickel" userId="10e84020-2c14-449d-9e08-8279747f04a9" providerId="ADAL" clId="{F90A9DD7-CCB8-45BD-A5D6-5F8ECC1CFE55}" dt="2019-01-08T08:50:56.946" v="1834" actId="1037"/>
          <ac:spMkLst>
            <pc:docMk/>
            <pc:sldMk cId="621003970" sldId="1870"/>
            <ac:spMk id="8" creationId="{3D15D008-55FA-45CF-A111-F77CF7A4887E}"/>
          </ac:spMkLst>
        </pc:spChg>
        <pc:spChg chg="add mod">
          <ac:chgData name="Raphael Bickel" userId="10e84020-2c14-449d-9e08-8279747f04a9" providerId="ADAL" clId="{F90A9DD7-CCB8-45BD-A5D6-5F8ECC1CFE55}" dt="2019-01-08T08:55:56.580" v="1858" actId="6549"/>
          <ac:spMkLst>
            <pc:docMk/>
            <pc:sldMk cId="621003970" sldId="1870"/>
            <ac:spMk id="9" creationId="{345D0431-ADE3-4CC5-A221-7E7D1F26AF1E}"/>
          </ac:spMkLst>
        </pc:spChg>
        <pc:picChg chg="add">
          <ac:chgData name="Raphael Bickel" userId="10e84020-2c14-449d-9e08-8279747f04a9" providerId="ADAL" clId="{F90A9DD7-CCB8-45BD-A5D6-5F8ECC1CFE55}" dt="2019-01-08T08:47:29.907" v="1645"/>
          <ac:picMkLst>
            <pc:docMk/>
            <pc:sldMk cId="621003970" sldId="1870"/>
            <ac:picMk id="5" creationId="{DC6D3AA3-85AD-4848-8BA2-A74C96421CE5}"/>
          </ac:picMkLst>
        </pc:picChg>
        <pc:picChg chg="add mod">
          <ac:chgData name="Raphael Bickel" userId="10e84020-2c14-449d-9e08-8279747f04a9" providerId="ADAL" clId="{F90A9DD7-CCB8-45BD-A5D6-5F8ECC1CFE55}" dt="2019-01-08T08:50:42.503" v="1808" actId="1036"/>
          <ac:picMkLst>
            <pc:docMk/>
            <pc:sldMk cId="621003970" sldId="1870"/>
            <ac:picMk id="6" creationId="{68AA5723-D8C9-41AB-B169-E7DD988D12BD}"/>
          </ac:picMkLst>
        </pc:picChg>
        <pc:picChg chg="add del mod">
          <ac:chgData name="Raphael Bickel" userId="10e84020-2c14-449d-9e08-8279747f04a9" providerId="ADAL" clId="{F90A9DD7-CCB8-45BD-A5D6-5F8ECC1CFE55}" dt="2019-01-08T08:50:37.890" v="1796" actId="478"/>
          <ac:picMkLst>
            <pc:docMk/>
            <pc:sldMk cId="621003970" sldId="1870"/>
            <ac:picMk id="10" creationId="{C506155F-58A9-4777-99CC-67A9907863DF}"/>
          </ac:picMkLst>
        </pc:picChg>
        <pc:picChg chg="add mod">
          <ac:chgData name="Raphael Bickel" userId="10e84020-2c14-449d-9e08-8279747f04a9" providerId="ADAL" clId="{F90A9DD7-CCB8-45BD-A5D6-5F8ECC1CFE55}" dt="2019-01-08T08:50:45.081" v="1815" actId="1036"/>
          <ac:picMkLst>
            <pc:docMk/>
            <pc:sldMk cId="621003970" sldId="1870"/>
            <ac:picMk id="11" creationId="{B4D4DAF5-6D43-4AF7-9538-C09EBFDB6F4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1/8/2019 9:47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1/8/2019 9:47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alcapi.cloudapp.net/calcapi.jso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1/8/2019 9:47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CalcAPI</a:t>
            </a:r>
            <a:r>
              <a:rPr lang="en-US" dirty="0"/>
              <a:t> (</a:t>
            </a:r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  <a:hlinkClick r:id="rId3"/>
              </a:rPr>
              <a:t>http://calcapi.cloudapp.net/calcapi.json</a:t>
            </a:r>
            <a:r>
              <a:rPr lang="en-US" dirty="0"/>
              <a:t>)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Present flow and policies</a:t>
            </a:r>
          </a:p>
          <a:p>
            <a:pPr marL="0" indent="0">
              <a:buFontTx/>
              <a:buNone/>
            </a:pPr>
            <a:r>
              <a:rPr lang="en-US" dirty="0"/>
              <a:t>- Present Developer portal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Present Revisions and versioning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Add Policy Set Request Header: </a:t>
            </a:r>
            <a:r>
              <a:rPr lang="en-US" dirty="0" err="1"/>
              <a:t>accept:application</a:t>
            </a:r>
            <a:r>
              <a:rPr lang="en-US" dirty="0"/>
              <a:t>/json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&lt;xml-to-json kind="direct" apply="always" consider-accept-header="true" /&gt;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&lt;set-header name="accept" exists-action="override"&gt;</a:t>
            </a:r>
          </a:p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&lt;value&gt;application/json&lt;/value&gt;</a:t>
            </a:r>
          </a:p>
          <a:p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&lt;/set-header&gt;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Setup </a:t>
            </a:r>
            <a:r>
              <a:rPr lang="en-US" dirty="0" err="1"/>
              <a:t>OpenIdConnect</a:t>
            </a:r>
            <a:r>
              <a:rPr lang="en-US" dirty="0"/>
              <a:t> authentication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Setup provider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authentication from portal</a:t>
            </a:r>
          </a:p>
          <a:p>
            <a:pPr marL="171450" indent="-171450">
              <a:buFontTx/>
              <a:buChar char="-"/>
            </a:pPr>
            <a:r>
              <a:rPr lang="en-US" dirty="0"/>
              <a:t>Setup Authorization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Enable rate-limit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Bind an azure function to add operation “Power”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Function App (named </a:t>
            </a:r>
            <a:r>
              <a:rPr lang="en-US" i="1" dirty="0"/>
              <a:t>Power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de-CH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 Name table : </a:t>
            </a:r>
          </a:p>
          <a:p>
            <a:pPr marL="384432" lvl="1" indent="-171450">
              <a:buFontTx/>
              <a:buChar char="-"/>
            </a:pPr>
            <a:r>
              <a:rPr lang="de-CH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Function_url (rabickel-aritmetic.azurewebsites.net/api)</a:t>
            </a:r>
          </a:p>
          <a:p>
            <a:pPr marL="384432" lvl="1" indent="-171450">
              <a:buFontTx/>
              <a:buChar char="-"/>
            </a:pPr>
            <a:r>
              <a:rPr lang="en-US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</a:t>
            </a:r>
            <a:r>
              <a:rPr lang="de-CH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unction_key (api key)</a:t>
            </a:r>
          </a:p>
          <a:p>
            <a:pPr marL="384432" lvl="1" indent="-171450">
              <a:buFontTx/>
              <a:buChar char="-"/>
            </a:pPr>
            <a:endParaRPr lang="en-US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12982" lvl="1" indent="0">
              <a:buFontTx/>
              <a:buNone/>
            </a:pPr>
            <a:r>
              <a:rPr lang="en-US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Create new API operation with following policies:</a:t>
            </a:r>
          </a:p>
          <a:p>
            <a:pPr marL="212982" lvl="1" indent="0">
              <a:buFontTx/>
              <a:buNone/>
            </a:pPr>
            <a:endParaRPr lang="en-US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882" b="0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&lt;set-backend-service base-</a:t>
            </a:r>
            <a:r>
              <a:rPr lang="en-US" sz="882" b="0" i="1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url</a:t>
            </a:r>
            <a:r>
              <a:rPr lang="en-US" sz="882" b="0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="https://{{</a:t>
            </a:r>
            <a:r>
              <a:rPr lang="en-US" sz="882" b="0" i="1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Function_url</a:t>
            </a:r>
            <a:r>
              <a:rPr lang="en-US" sz="882" b="0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}}" /&gt;</a:t>
            </a:r>
          </a:p>
          <a:p>
            <a:r>
              <a:rPr lang="en-US" sz="882" b="0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&lt;set-query-parameter name="code" exists-action="override"&gt;</a:t>
            </a:r>
          </a:p>
          <a:p>
            <a:r>
              <a:rPr lang="en-US" sz="882" b="0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&lt;value&gt;{{Function_</a:t>
            </a:r>
            <a:r>
              <a:rPr lang="de-CH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key</a:t>
            </a:r>
            <a:r>
              <a:rPr lang="en-US" sz="882" b="0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}}&lt;/value&gt;</a:t>
            </a:r>
          </a:p>
          <a:p>
            <a:r>
              <a:rPr lang="en-US" sz="882" b="0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&lt;/set-query-parameter&gt;</a:t>
            </a:r>
          </a:p>
          <a:p>
            <a:pPr marL="212982" lvl="1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1/8/2019 9:47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1/8/2019 9:47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5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 helps Transformation and optimization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Enable new business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Centric strategies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Innovative business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New connected experiences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Are enabled by API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228600" indent="-228600">
              <a:buFontTx/>
              <a:buAutoNum type="arabicPeriod"/>
            </a:pPr>
            <a:r>
              <a:rPr lang="en-US" dirty="0"/>
              <a:t>APIs are abstraction. Decoupled consumption from implementation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APIs are reusable. Long period of time, used by many customers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HTTP APIs. Extremely well adopted. Standards, Open APIs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Available on any platform by any programming language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Building and consuming an API is a solved problem</a:t>
            </a:r>
          </a:p>
          <a:p>
            <a:pPr marL="228600" lvl="0" indent="-228600">
              <a:buFontTx/>
              <a:buAutoNum type="arabicPeriod"/>
            </a:pPr>
            <a:r>
              <a:rPr lang="en-US" dirty="0"/>
              <a:t>Flexibility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Can change the backend architecture, location, transport without impacting the API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Front door for authentication, metering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Evolve backend APIs</a:t>
            </a:r>
          </a:p>
          <a:p>
            <a:pPr marL="228600" lvl="0" indent="-228600">
              <a:buFontTx/>
              <a:buAutoNum type="arabicPeriod"/>
            </a:pPr>
            <a:r>
              <a:rPr lang="en-US" dirty="0"/>
              <a:t>Enable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Enable developers to find APIs</a:t>
            </a:r>
          </a:p>
          <a:p>
            <a:pPr marL="441582" lvl="1" indent="-228600">
              <a:buFontTx/>
              <a:buAutoNum type="arabicPeriod"/>
            </a:pPr>
            <a:r>
              <a:rPr lang="en-US" dirty="0"/>
              <a:t>Test APIs</a:t>
            </a:r>
          </a:p>
          <a:p>
            <a:pPr marL="441582" lvl="1" indent="-228600">
              <a:buFontTx/>
              <a:buAutoNum type="arabicPeriod"/>
            </a:pPr>
            <a:endParaRPr lang="en-US" dirty="0"/>
          </a:p>
          <a:p>
            <a:pPr marL="441582" lvl="1" indent="-228600">
              <a:buFontTx/>
              <a:buAutoNum type="arabicPeriod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D0AF0B6-AF0D-4EDB-B60E-27694EB68262}" type="datetime8">
              <a:rPr lang="en-US" smtClean="0"/>
              <a:t>1/8/2019 9:47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78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API management solves API related problems</a:t>
            </a:r>
          </a:p>
          <a:p>
            <a:r>
              <a:rPr lang="en-US" dirty="0"/>
              <a:t>Gateway is a mediation layer</a:t>
            </a:r>
          </a:p>
          <a:p>
            <a:endParaRPr lang="de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1/8/2019 9:47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7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1/8/2019 9:47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39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1/8/2019 9:47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8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1/8/2019 9:47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11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1/8/2019 9:47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94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1/8/2019 9:47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5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1/8/2019 9:47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2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03489C-EBEC-4BCD-9F33-C51229F573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52619-E651-4E19-AEB2-DEA2667C0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E604B-EE1B-4A7E-B8A1-0D6D1C4976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1C418-2753-469A-8C64-095693E97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C53B0-2DDE-4181-A709-C2651853C0C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26A024-7603-427B-AA0F-BD46EC8987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5F638C-91C8-470E-AE11-D14A43233A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B6B244-729A-43DE-A8E0-1DCCEF1ADD4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77BB07-CDC1-4062-BB32-335EA17B26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ED1925-4012-4027-95C6-69322E9DA9F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81051-2096-4440-92F7-36725C599F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22B3A7-1B5D-47DC-BA15-A96E343767E8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9C6C8D-73A7-4B03-873D-A81183E50B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09048" y="1650980"/>
            <a:ext cx="5507904" cy="3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551377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0CA0A-3666-46AF-8253-2FCD04A11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C8588-3C4C-410A-9CA7-0FF2BD3416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75B30-586B-458B-AC42-74D03D8C99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2929" y="4405468"/>
            <a:ext cx="2886459" cy="1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raphael.bickel@microsoft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aka.ms/TDCAPIM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27EC1C-6C3A-424D-A7B4-DEA0AEF9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Picture Placeholder 7">
            <a:extLst>
              <a:ext uri="{FF2B5EF4-FFF2-40B4-BE49-F238E27FC236}">
                <a16:creationId xmlns:a16="http://schemas.microsoft.com/office/drawing/2014/main" id="{DC6D3AA3-85AD-4848-8BA2-A74C96421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" b="2128"/>
          <a:stretch>
            <a:fillRect/>
          </a:stretch>
        </p:blipFill>
        <p:spPr>
          <a:xfrm>
            <a:off x="0" y="-18197"/>
            <a:ext cx="121920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AA5723-D8C9-41AB-B169-E7DD988D12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784" y="4918848"/>
            <a:ext cx="2169911" cy="1429963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2C543774-CD8B-4743-8E78-02C88B57DD3C}"/>
              </a:ext>
            </a:extLst>
          </p:cNvPr>
          <p:cNvSpPr txBox="1">
            <a:spLocks/>
          </p:cNvSpPr>
          <p:nvPr/>
        </p:nvSpPr>
        <p:spPr>
          <a:xfrm>
            <a:off x="609600" y="3866625"/>
            <a:ext cx="10972800" cy="110799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  API Management</a:t>
            </a:r>
          </a:p>
          <a:p>
            <a:r>
              <a:rPr lang="en-US" dirty="0"/>
              <a:t>  </a:t>
            </a:r>
            <a:r>
              <a:rPr lang="en-US" sz="2000" dirty="0"/>
              <a:t>Publish, manage, secure, and analyze your APIs in minutes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D15D008-55FA-45CF-A111-F77CF7A4887E}"/>
              </a:ext>
            </a:extLst>
          </p:cNvPr>
          <p:cNvSpPr txBox="1">
            <a:spLocks/>
          </p:cNvSpPr>
          <p:nvPr/>
        </p:nvSpPr>
        <p:spPr>
          <a:xfrm>
            <a:off x="762004" y="5836372"/>
            <a:ext cx="7391402" cy="51839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800" kern="1200" spc="0" baseline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January 19</a:t>
            </a:r>
            <a:r>
              <a:rPr lang="en-US" baseline="30000" dirty="0"/>
              <a:t>th</a:t>
            </a:r>
            <a:r>
              <a:rPr lang="en-US" dirty="0"/>
              <a:t>, 2019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D0431-ADE3-4CC5-A221-7E7D1F26AF1E}"/>
              </a:ext>
            </a:extLst>
          </p:cNvPr>
          <p:cNvSpPr txBox="1">
            <a:spLocks/>
          </p:cNvSpPr>
          <p:nvPr/>
        </p:nvSpPr>
        <p:spPr>
          <a:xfrm>
            <a:off x="762003" y="5275985"/>
            <a:ext cx="7391403" cy="560387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Raphael Bickel | </a:t>
            </a:r>
            <a:r>
              <a:rPr lang="en-US" i="1" dirty="0"/>
              <a:t>Cloud Solution Architect </a:t>
            </a:r>
            <a:r>
              <a:rPr lang="en-US" dirty="0"/>
              <a:t>| Microsoft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D4DAF5-6D43-4AF7-9538-C09EBFDB6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6275" y="3574294"/>
            <a:ext cx="3482513" cy="156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0397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hnliches Foto">
            <a:extLst>
              <a:ext uri="{FF2B5EF4-FFF2-40B4-BE49-F238E27FC236}">
                <a16:creationId xmlns:a16="http://schemas.microsoft.com/office/drawing/2014/main" id="{77442F33-80F3-4052-A9B3-E61AAF808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51" y="4680214"/>
            <a:ext cx="1705046" cy="85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with API Management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0978C8-D7C7-461B-8EDA-F934D4F6015C}"/>
              </a:ext>
            </a:extLst>
          </p:cNvPr>
          <p:cNvGrpSpPr/>
          <p:nvPr/>
        </p:nvGrpSpPr>
        <p:grpSpPr>
          <a:xfrm>
            <a:off x="1069943" y="1083725"/>
            <a:ext cx="9956022" cy="5468636"/>
            <a:chOff x="1067403" y="867034"/>
            <a:chExt cx="9956022" cy="54686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04ED39-5524-4E5B-AB4E-9FD6B0A22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640" y="1374720"/>
              <a:ext cx="7734588" cy="448961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AC11F5-59EC-4169-9B31-02CF0D9B4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56433" y="5309397"/>
              <a:ext cx="2686050" cy="7429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0C178D-D6D1-44F8-98D3-D9072B514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7403" y="3666312"/>
              <a:ext cx="1185111" cy="494784"/>
            </a:xfrm>
            <a:prstGeom prst="rect">
              <a:avLst/>
            </a:prstGeom>
          </p:spPr>
        </p:pic>
        <p:pic>
          <p:nvPicPr>
            <p:cNvPr id="9" name="Picture 8" descr="A close up of a sign&#10;&#10;Description automatically generated">
              <a:extLst>
                <a:ext uri="{FF2B5EF4-FFF2-40B4-BE49-F238E27FC236}">
                  <a16:creationId xmlns:a16="http://schemas.microsoft.com/office/drawing/2014/main" id="{C0C2C975-1946-4B3E-8425-2CC65DDF8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22701" y="867034"/>
              <a:ext cx="2398225" cy="1199113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7A31C86-746B-4C3D-B2D6-3F4594577C28}"/>
                </a:ext>
              </a:extLst>
            </p:cNvPr>
            <p:cNvGrpSpPr/>
            <p:nvPr/>
          </p:nvGrpSpPr>
          <p:grpSpPr>
            <a:xfrm>
              <a:off x="8653742" y="2341260"/>
              <a:ext cx="2369683" cy="950551"/>
              <a:chOff x="9726225" y="2236247"/>
              <a:chExt cx="2369683" cy="95055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05EC529-0411-49ED-AB83-D06CF44F0E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2460" y="2236247"/>
                <a:ext cx="1284664" cy="674449"/>
              </a:xfrm>
              <a:prstGeom prst="rect">
                <a:avLst/>
              </a:prstGeom>
            </p:spPr>
          </p:pic>
          <p:sp>
            <p:nvSpPr>
              <p:cNvPr id="16" name="Text Placeholder 5">
                <a:extLst>
                  <a:ext uri="{FF2B5EF4-FFF2-40B4-BE49-F238E27FC236}">
                    <a16:creationId xmlns:a16="http://schemas.microsoft.com/office/drawing/2014/main" id="{4FA852D7-18B1-48D2-881A-F9B426D4A1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26225" y="2909799"/>
                <a:ext cx="2369683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228600" marR="0" indent="-22860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28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marR="0" indent="-22860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657225" marR="0" indent="-20002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6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842963" marR="0" indent="-18097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023938" marR="0" indent="-16827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lvl="1" indent="0">
                  <a:buFont typeface="Wingdings" panose="05000000000000000000" pitchFamily="2" charset="2"/>
                  <a:buNone/>
                </a:pPr>
                <a:r>
                  <a:rPr lang="en-US" sz="1800" dirty="0"/>
                  <a:t>API Management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DC6F8A4-81BC-45FF-B023-458A27EC42B2}"/>
                </a:ext>
              </a:extLst>
            </p:cNvPr>
            <p:cNvGrpSpPr/>
            <p:nvPr/>
          </p:nvGrpSpPr>
          <p:grpSpPr>
            <a:xfrm>
              <a:off x="6436375" y="5475867"/>
              <a:ext cx="2369683" cy="859803"/>
              <a:chOff x="7542371" y="5527266"/>
              <a:chExt cx="2369683" cy="859803"/>
            </a:xfrm>
          </p:grpSpPr>
          <p:pic>
            <p:nvPicPr>
              <p:cNvPr id="2050" name="Picture 2" descr="Image result for azure monitor">
                <a:extLst>
                  <a:ext uri="{FF2B5EF4-FFF2-40B4-BE49-F238E27FC236}">
                    <a16:creationId xmlns:a16="http://schemas.microsoft.com/office/drawing/2014/main" id="{E8AF8D4B-A491-430C-BAC1-AC7F8948C4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4471" y="5527266"/>
                <a:ext cx="1103691" cy="5794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DEDD1AE-BBC6-4B69-9F2C-775FB76190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42371" y="6110070"/>
                <a:ext cx="2369683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228600" marR="0" indent="-22860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28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marR="0" indent="-22860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657225" marR="0" indent="-20002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6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842963" marR="0" indent="-18097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023938" marR="0" indent="-16827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lvl="1" indent="0">
                  <a:buFont typeface="Wingdings" panose="05000000000000000000" pitchFamily="2" charset="2"/>
                  <a:buNone/>
                </a:pPr>
                <a:r>
                  <a:rPr lang="en-US" sz="1800" dirty="0"/>
                  <a:t>Azure Monitor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EEBC26-BD2D-4C2A-9FBA-81AB7DD37629}"/>
                </a:ext>
              </a:extLst>
            </p:cNvPr>
            <p:cNvGrpSpPr/>
            <p:nvPr/>
          </p:nvGrpSpPr>
          <p:grpSpPr>
            <a:xfrm>
              <a:off x="8329552" y="4587273"/>
              <a:ext cx="2369683" cy="882024"/>
              <a:chOff x="9402035" y="4482260"/>
              <a:chExt cx="2369683" cy="882024"/>
            </a:xfrm>
          </p:grpSpPr>
          <p:pic>
            <p:nvPicPr>
              <p:cNvPr id="18" name="Picture 17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3E377D3C-6ADD-4526-A0BD-E0CB2C604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56233" y="4482260"/>
                <a:ext cx="605025" cy="605025"/>
              </a:xfrm>
              <a:prstGeom prst="rect">
                <a:avLst/>
              </a:prstGeom>
            </p:spPr>
          </p:pic>
          <p:sp>
            <p:nvSpPr>
              <p:cNvPr id="21" name="Text Placeholder 5">
                <a:extLst>
                  <a:ext uri="{FF2B5EF4-FFF2-40B4-BE49-F238E27FC236}">
                    <a16:creationId xmlns:a16="http://schemas.microsoft.com/office/drawing/2014/main" id="{95F3C9E7-CFB6-4283-9A4B-2F5D019352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02035" y="5087285"/>
                <a:ext cx="2369683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228600" marR="0" indent="-22860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28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marR="0" indent="-22860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657225" marR="0" indent="-20002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6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842963" marR="0" indent="-18097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023938" marR="0" indent="-16827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lvl="1" indent="0">
                  <a:buFont typeface="Wingdings" panose="05000000000000000000" pitchFamily="2" charset="2"/>
                  <a:buNone/>
                </a:pPr>
                <a:r>
                  <a:rPr lang="en-US" sz="1800" dirty="0"/>
                  <a:t>App Insights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03F8F38-A367-402C-B3EC-05178008CA79}"/>
              </a:ext>
            </a:extLst>
          </p:cNvPr>
          <p:cNvGrpSpPr/>
          <p:nvPr/>
        </p:nvGrpSpPr>
        <p:grpSpPr>
          <a:xfrm>
            <a:off x="6243033" y="1152594"/>
            <a:ext cx="1972053" cy="1061373"/>
            <a:chOff x="6112404" y="1124003"/>
            <a:chExt cx="1972053" cy="1061373"/>
          </a:xfrm>
        </p:grpSpPr>
        <p:pic>
          <p:nvPicPr>
            <p:cNvPr id="1028" name="Picture 4" descr="Ãhnliches Foto">
              <a:extLst>
                <a:ext uri="{FF2B5EF4-FFF2-40B4-BE49-F238E27FC236}">
                  <a16:creationId xmlns:a16="http://schemas.microsoft.com/office/drawing/2014/main" id="{704A83E7-2C6F-411C-BCF2-10D256672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9135" y="1124003"/>
              <a:ext cx="852524" cy="852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 Placeholder 5">
              <a:extLst>
                <a:ext uri="{FF2B5EF4-FFF2-40B4-BE49-F238E27FC236}">
                  <a16:creationId xmlns:a16="http://schemas.microsoft.com/office/drawing/2014/main" id="{0B5CC4FF-4CCE-467A-8A89-7AFCF01114D7}"/>
                </a:ext>
              </a:extLst>
            </p:cNvPr>
            <p:cNvSpPr txBox="1">
              <a:spLocks/>
            </p:cNvSpPr>
            <p:nvPr/>
          </p:nvSpPr>
          <p:spPr>
            <a:xfrm>
              <a:off x="6112404" y="1908377"/>
              <a:ext cx="1972053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228600" marR="0" indent="-22860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2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457200" marR="0" indent="-22860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657225" marR="0" indent="-20002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16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842963" marR="0" indent="-1809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023938" marR="0" indent="-1682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lvl="1" indent="0">
                <a:buFont typeface="Wingdings" panose="05000000000000000000" pitchFamily="2" charset="2"/>
                <a:buNone/>
              </a:pPr>
              <a:r>
                <a:rPr lang="en-US" sz="1800" dirty="0"/>
                <a:t>ARM Templates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303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troubleshooting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C449EA8-A9EB-47F7-8F0C-15AC99A845AD}"/>
              </a:ext>
            </a:extLst>
          </p:cNvPr>
          <p:cNvSpPr txBox="1">
            <a:spLocks/>
          </p:cNvSpPr>
          <p:nvPr/>
        </p:nvSpPr>
        <p:spPr>
          <a:xfrm>
            <a:off x="760167" y="1435100"/>
            <a:ext cx="5335833" cy="4936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API Inspector</a:t>
            </a:r>
          </a:p>
          <a:p>
            <a:r>
              <a:rPr lang="en-US" dirty="0"/>
              <a:t>Built-in reports</a:t>
            </a:r>
          </a:p>
          <a:p>
            <a:r>
              <a:rPr lang="en-US" dirty="0"/>
              <a:t>Power BI</a:t>
            </a:r>
          </a:p>
          <a:p>
            <a:r>
              <a:rPr lang="en-US" dirty="0"/>
              <a:t>Azure Monitor metrics</a:t>
            </a:r>
          </a:p>
          <a:p>
            <a:r>
              <a:rPr lang="en-US" dirty="0"/>
              <a:t>Event Hub</a:t>
            </a:r>
          </a:p>
          <a:p>
            <a:r>
              <a:rPr lang="en-US" dirty="0"/>
              <a:t>Application Insight</a:t>
            </a:r>
          </a:p>
          <a:p>
            <a:endParaRPr lang="en-US" dirty="0"/>
          </a:p>
          <a:p>
            <a:pPr marL="228600" lvl="1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selected image">
            <a:extLst>
              <a:ext uri="{FF2B5EF4-FFF2-40B4-BE49-F238E27FC236}">
                <a16:creationId xmlns:a16="http://schemas.microsoft.com/office/drawing/2014/main" id="{5D4240A2-1498-4165-BC6F-17EF92C5E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45" y="1081048"/>
            <a:ext cx="5974106" cy="345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lected image">
            <a:extLst>
              <a:ext uri="{FF2B5EF4-FFF2-40B4-BE49-F238E27FC236}">
                <a16:creationId xmlns:a16="http://schemas.microsoft.com/office/drawing/2014/main" id="{E1426704-EB4A-4375-8A9F-8C68B82F0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94" y="3675063"/>
            <a:ext cx="5088600" cy="294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43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Raphael Bickel</a:t>
            </a:r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973D7C-5C71-4DAA-8A64-AD9F5098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76" y="41178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A9B0C-BCA9-4826-8396-3DA8AB6D8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06" y="3896827"/>
            <a:ext cx="6760569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de-CH" altLang="de-DE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de-DE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Raphael Bickel 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¦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Cloud Solution Architect 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¦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Microsoft Geneva</a:t>
            </a:r>
            <a:endParaRPr kumimoji="0" lang="de-CH" alt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Phone: +41 (78) 844 6033 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¦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Email: </a:t>
            </a: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  <a:hlinkClick r:id="rId3"/>
              </a:rPr>
              <a:t>raphael.bickel@microsoft.com</a:t>
            </a:r>
            <a:endParaRPr kumimoji="0" lang="de-CH" alt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Microsoft, 2-4 route de Peney, CH-1214 Vernier</a:t>
            </a:r>
            <a:endParaRPr kumimoji="0" lang="de-CH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CEB88D-18A9-41AD-9F7C-7E68039A8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88" y="3421976"/>
            <a:ext cx="2053649" cy="92046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8E28D85B-F2B7-4EB3-8AC7-F595A43167D1}"/>
              </a:ext>
            </a:extLst>
          </p:cNvPr>
          <p:cNvSpPr txBox="1">
            <a:spLocks/>
          </p:cNvSpPr>
          <p:nvPr/>
        </p:nvSpPr>
        <p:spPr>
          <a:xfrm>
            <a:off x="585216" y="1153740"/>
            <a:ext cx="9144000" cy="1772793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de-CH" sz="2800" dirty="0"/>
              <a:t>Resources:</a:t>
            </a:r>
          </a:p>
          <a:p>
            <a:br>
              <a:rPr lang="de-CH" dirty="0"/>
            </a:br>
            <a:r>
              <a:rPr lang="de-CH" sz="2800" dirty="0">
                <a:ln>
                  <a:noFill/>
                </a:ln>
                <a:solidFill>
                  <a:schemeClr val="tx1"/>
                </a:solidFill>
                <a:latin typeface="Segoe UI" panose="020B0502040204020203" pitchFamily="34" charset="0"/>
                <a:hlinkClick r:id="rId5"/>
              </a:rPr>
              <a:t>aka.ms/TDCAPIM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49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9820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API Management, what does it solve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Features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8FE524F3-5760-4AFE-8F99-B72A03C2381C}"/>
              </a:ext>
            </a:extLst>
          </p:cNvPr>
          <p:cNvSpPr txBox="1">
            <a:spLocks/>
          </p:cNvSpPr>
          <p:nvPr/>
        </p:nvSpPr>
        <p:spPr>
          <a:xfrm>
            <a:off x="584200" y="457200"/>
            <a:ext cx="11022583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fr-FR" dirty="0"/>
              <a:t>Digital Transformation runs on APIs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364EBC-64DD-4CA0-B2EA-5919E1FF31CD}"/>
              </a:ext>
            </a:extLst>
          </p:cNvPr>
          <p:cNvGrpSpPr/>
          <p:nvPr/>
        </p:nvGrpSpPr>
        <p:grpSpPr>
          <a:xfrm>
            <a:off x="4728439" y="5818917"/>
            <a:ext cx="2738168" cy="447653"/>
            <a:chOff x="4661585" y="5904844"/>
            <a:chExt cx="2738168" cy="447653"/>
          </a:xfrm>
        </p:grpSpPr>
        <p:sp>
          <p:nvSpPr>
            <p:cNvPr id="9" name="Freeform 13" title="Icon of a cloud">
              <a:extLst>
                <a:ext uri="{FF2B5EF4-FFF2-40B4-BE49-F238E27FC236}">
                  <a16:creationId xmlns:a16="http://schemas.microsoft.com/office/drawing/2014/main" id="{EA2B31D7-C7BA-4BD5-9245-29D54277F3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317" y="5974881"/>
              <a:ext cx="545436" cy="299205"/>
            </a:xfrm>
            <a:custGeom>
              <a:avLst/>
              <a:gdLst>
                <a:gd name="T0" fmla="*/ 384 w 771"/>
                <a:gd name="T1" fmla="*/ 0 h 422"/>
                <a:gd name="T2" fmla="*/ 549 w 771"/>
                <a:gd name="T3" fmla="*/ 110 h 422"/>
                <a:gd name="T4" fmla="*/ 551 w 771"/>
                <a:gd name="T5" fmla="*/ 115 h 422"/>
                <a:gd name="T6" fmla="*/ 565 w 771"/>
                <a:gd name="T7" fmla="*/ 110 h 422"/>
                <a:gd name="T8" fmla="*/ 612 w 771"/>
                <a:gd name="T9" fmla="*/ 103 h 422"/>
                <a:gd name="T10" fmla="*/ 771 w 771"/>
                <a:gd name="T11" fmla="*/ 262 h 422"/>
                <a:gd name="T12" fmla="*/ 628 w 771"/>
                <a:gd name="T13" fmla="*/ 420 h 422"/>
                <a:gd name="T14" fmla="*/ 616 w 771"/>
                <a:gd name="T15" fmla="*/ 421 h 422"/>
                <a:gd name="T16" fmla="*/ 610 w 771"/>
                <a:gd name="T17" fmla="*/ 421 h 422"/>
                <a:gd name="T18" fmla="*/ 98 w 771"/>
                <a:gd name="T19" fmla="*/ 421 h 422"/>
                <a:gd name="T20" fmla="*/ 91 w 771"/>
                <a:gd name="T21" fmla="*/ 422 h 422"/>
                <a:gd name="T22" fmla="*/ 74 w 771"/>
                <a:gd name="T23" fmla="*/ 419 h 422"/>
                <a:gd name="T24" fmla="*/ 12 w 771"/>
                <a:gd name="T25" fmla="*/ 312 h 422"/>
                <a:gd name="T26" fmla="*/ 101 w 771"/>
                <a:gd name="T27" fmla="*/ 247 h 422"/>
                <a:gd name="T28" fmla="*/ 108 w 771"/>
                <a:gd name="T29" fmla="*/ 249 h 422"/>
                <a:gd name="T30" fmla="*/ 106 w 771"/>
                <a:gd name="T31" fmla="*/ 238 h 422"/>
                <a:gd name="T32" fmla="*/ 119 w 771"/>
                <a:gd name="T33" fmla="*/ 179 h 422"/>
                <a:gd name="T34" fmla="*/ 201 w 771"/>
                <a:gd name="T35" fmla="*/ 128 h 422"/>
                <a:gd name="T36" fmla="*/ 213 w 771"/>
                <a:gd name="T37" fmla="*/ 128 h 422"/>
                <a:gd name="T38" fmla="*/ 213 w 771"/>
                <a:gd name="T39" fmla="*/ 127 h 422"/>
                <a:gd name="T40" fmla="*/ 384 w 771"/>
                <a:gd name="T4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1" h="422">
                  <a:moveTo>
                    <a:pt x="384" y="0"/>
                  </a:moveTo>
                  <a:cubicBezTo>
                    <a:pt x="458" y="0"/>
                    <a:pt x="522" y="46"/>
                    <a:pt x="549" y="110"/>
                  </a:cubicBezTo>
                  <a:cubicBezTo>
                    <a:pt x="551" y="115"/>
                    <a:pt x="551" y="115"/>
                    <a:pt x="551" y="115"/>
                  </a:cubicBezTo>
                  <a:cubicBezTo>
                    <a:pt x="565" y="110"/>
                    <a:pt x="565" y="110"/>
                    <a:pt x="565" y="110"/>
                  </a:cubicBezTo>
                  <a:cubicBezTo>
                    <a:pt x="580" y="105"/>
                    <a:pt x="596" y="103"/>
                    <a:pt x="612" y="103"/>
                  </a:cubicBezTo>
                  <a:cubicBezTo>
                    <a:pt x="700" y="103"/>
                    <a:pt x="771" y="174"/>
                    <a:pt x="771" y="262"/>
                  </a:cubicBezTo>
                  <a:cubicBezTo>
                    <a:pt x="771" y="344"/>
                    <a:pt x="708" y="412"/>
                    <a:pt x="628" y="420"/>
                  </a:cubicBezTo>
                  <a:cubicBezTo>
                    <a:pt x="616" y="421"/>
                    <a:pt x="616" y="421"/>
                    <a:pt x="616" y="421"/>
                  </a:cubicBezTo>
                  <a:cubicBezTo>
                    <a:pt x="610" y="421"/>
                    <a:pt x="610" y="421"/>
                    <a:pt x="610" y="421"/>
                  </a:cubicBezTo>
                  <a:cubicBezTo>
                    <a:pt x="98" y="421"/>
                    <a:pt x="98" y="421"/>
                    <a:pt x="98" y="421"/>
                  </a:cubicBezTo>
                  <a:cubicBezTo>
                    <a:pt x="91" y="422"/>
                    <a:pt x="91" y="422"/>
                    <a:pt x="91" y="422"/>
                  </a:cubicBezTo>
                  <a:cubicBezTo>
                    <a:pt x="85" y="421"/>
                    <a:pt x="79" y="420"/>
                    <a:pt x="74" y="419"/>
                  </a:cubicBezTo>
                  <a:cubicBezTo>
                    <a:pt x="27" y="406"/>
                    <a:pt x="0" y="359"/>
                    <a:pt x="12" y="312"/>
                  </a:cubicBezTo>
                  <a:cubicBezTo>
                    <a:pt x="23" y="271"/>
                    <a:pt x="61" y="245"/>
                    <a:pt x="101" y="247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5" y="218"/>
                    <a:pt x="109" y="198"/>
                    <a:pt x="119" y="179"/>
                  </a:cubicBezTo>
                  <a:cubicBezTo>
                    <a:pt x="137" y="148"/>
                    <a:pt x="168" y="130"/>
                    <a:pt x="201" y="12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36" y="53"/>
                    <a:pt x="304" y="0"/>
                    <a:pt x="384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Data &amp; AI" title="Icon of several circles connected to eachother by lines">
              <a:extLst>
                <a:ext uri="{FF2B5EF4-FFF2-40B4-BE49-F238E27FC236}">
                  <a16:creationId xmlns:a16="http://schemas.microsoft.com/office/drawing/2014/main" id="{7F77C3A7-7983-4411-AF17-5B1690B7FEF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49832" y="5952667"/>
              <a:ext cx="500033" cy="399830"/>
            </a:xfrm>
            <a:custGeom>
              <a:avLst/>
              <a:gdLst>
                <a:gd name="T0" fmla="*/ 465 w 706"/>
                <a:gd name="T1" fmla="*/ 76 h 564"/>
                <a:gd name="T2" fmla="*/ 465 w 706"/>
                <a:gd name="T3" fmla="*/ 0 h 564"/>
                <a:gd name="T4" fmla="*/ 668 w 706"/>
                <a:gd name="T5" fmla="*/ 138 h 564"/>
                <a:gd name="T6" fmla="*/ 668 w 706"/>
                <a:gd name="T7" fmla="*/ 214 h 564"/>
                <a:gd name="T8" fmla="*/ 668 w 706"/>
                <a:gd name="T9" fmla="*/ 138 h 564"/>
                <a:gd name="T10" fmla="*/ 454 w 706"/>
                <a:gd name="T11" fmla="*/ 314 h 564"/>
                <a:gd name="T12" fmla="*/ 530 w 706"/>
                <a:gd name="T13" fmla="*/ 314 h 564"/>
                <a:gd name="T14" fmla="*/ 637 w 706"/>
                <a:gd name="T15" fmla="*/ 422 h 564"/>
                <a:gd name="T16" fmla="*/ 637 w 706"/>
                <a:gd name="T17" fmla="*/ 499 h 564"/>
                <a:gd name="T18" fmla="*/ 637 w 706"/>
                <a:gd name="T19" fmla="*/ 422 h 564"/>
                <a:gd name="T20" fmla="*/ 282 w 706"/>
                <a:gd name="T21" fmla="*/ 526 h 564"/>
                <a:gd name="T22" fmla="*/ 358 w 706"/>
                <a:gd name="T23" fmla="*/ 526 h 564"/>
                <a:gd name="T24" fmla="*/ 38 w 706"/>
                <a:gd name="T25" fmla="*/ 338 h 564"/>
                <a:gd name="T26" fmla="*/ 38 w 706"/>
                <a:gd name="T27" fmla="*/ 415 h 564"/>
                <a:gd name="T28" fmla="*/ 38 w 706"/>
                <a:gd name="T29" fmla="*/ 338 h 564"/>
                <a:gd name="T30" fmla="*/ 258 w 706"/>
                <a:gd name="T31" fmla="*/ 205 h 564"/>
                <a:gd name="T32" fmla="*/ 334 w 706"/>
                <a:gd name="T33" fmla="*/ 205 h 564"/>
                <a:gd name="T34" fmla="*/ 120 w 706"/>
                <a:gd name="T35" fmla="*/ 75 h 564"/>
                <a:gd name="T36" fmla="*/ 120 w 706"/>
                <a:gd name="T37" fmla="*/ 152 h 564"/>
                <a:gd name="T38" fmla="*/ 120 w 706"/>
                <a:gd name="T39" fmla="*/ 75 h 564"/>
                <a:gd name="T40" fmla="*/ 258 w 706"/>
                <a:gd name="T41" fmla="*/ 188 h 564"/>
                <a:gd name="T42" fmla="*/ 460 w 706"/>
                <a:gd name="T43" fmla="*/ 294 h 564"/>
                <a:gd name="T44" fmla="*/ 76 w 706"/>
                <a:gd name="T45" fmla="*/ 376 h 564"/>
                <a:gd name="T46" fmla="*/ 288 w 706"/>
                <a:gd name="T47" fmla="*/ 505 h 564"/>
                <a:gd name="T48" fmla="*/ 603 w 706"/>
                <a:gd name="T49" fmla="*/ 479 h 564"/>
                <a:gd name="T50" fmla="*/ 159 w 706"/>
                <a:gd name="T51" fmla="*/ 104 h 564"/>
                <a:gd name="T52" fmla="*/ 637 w 706"/>
                <a:gd name="T53" fmla="*/ 151 h 564"/>
                <a:gd name="T54" fmla="*/ 523 w 706"/>
                <a:gd name="T55" fmla="*/ 291 h 564"/>
                <a:gd name="T56" fmla="*/ 465 w 706"/>
                <a:gd name="T57" fmla="*/ 347 h 564"/>
                <a:gd name="T58" fmla="*/ 334 w 706"/>
                <a:gd name="T59" fmla="*/ 490 h 564"/>
                <a:gd name="T60" fmla="*/ 320 w 706"/>
                <a:gd name="T61" fmla="*/ 488 h 564"/>
                <a:gd name="T62" fmla="*/ 134 w 706"/>
                <a:gd name="T63" fmla="*/ 149 h 564"/>
                <a:gd name="T64" fmla="*/ 438 w 706"/>
                <a:gd name="T65" fmla="*/ 65 h 564"/>
                <a:gd name="T66" fmla="*/ 624 w 706"/>
                <a:gd name="T67" fmla="*/ 425 h 564"/>
                <a:gd name="T68" fmla="*/ 603 w 706"/>
                <a:gd name="T69" fmla="*/ 43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564">
                  <a:moveTo>
                    <a:pt x="503" y="38"/>
                  </a:moveTo>
                  <a:cubicBezTo>
                    <a:pt x="503" y="59"/>
                    <a:pt x="486" y="76"/>
                    <a:pt x="465" y="76"/>
                  </a:cubicBezTo>
                  <a:cubicBezTo>
                    <a:pt x="444" y="76"/>
                    <a:pt x="427" y="59"/>
                    <a:pt x="427" y="38"/>
                  </a:cubicBezTo>
                  <a:cubicBezTo>
                    <a:pt x="427" y="17"/>
                    <a:pt x="444" y="0"/>
                    <a:pt x="465" y="0"/>
                  </a:cubicBezTo>
                  <a:cubicBezTo>
                    <a:pt x="486" y="0"/>
                    <a:pt x="503" y="17"/>
                    <a:pt x="503" y="38"/>
                  </a:cubicBezTo>
                  <a:close/>
                  <a:moveTo>
                    <a:pt x="668" y="138"/>
                  </a:moveTo>
                  <a:cubicBezTo>
                    <a:pt x="647" y="138"/>
                    <a:pt x="630" y="155"/>
                    <a:pt x="630" y="176"/>
                  </a:cubicBezTo>
                  <a:cubicBezTo>
                    <a:pt x="630" y="197"/>
                    <a:pt x="647" y="214"/>
                    <a:pt x="668" y="214"/>
                  </a:cubicBezTo>
                  <a:cubicBezTo>
                    <a:pt x="689" y="214"/>
                    <a:pt x="706" y="197"/>
                    <a:pt x="706" y="176"/>
                  </a:cubicBezTo>
                  <a:cubicBezTo>
                    <a:pt x="706" y="155"/>
                    <a:pt x="689" y="138"/>
                    <a:pt x="668" y="138"/>
                  </a:cubicBezTo>
                  <a:close/>
                  <a:moveTo>
                    <a:pt x="492" y="276"/>
                  </a:moveTo>
                  <a:cubicBezTo>
                    <a:pt x="471" y="276"/>
                    <a:pt x="454" y="293"/>
                    <a:pt x="454" y="314"/>
                  </a:cubicBezTo>
                  <a:cubicBezTo>
                    <a:pt x="454" y="335"/>
                    <a:pt x="471" y="352"/>
                    <a:pt x="492" y="352"/>
                  </a:cubicBezTo>
                  <a:cubicBezTo>
                    <a:pt x="513" y="352"/>
                    <a:pt x="530" y="335"/>
                    <a:pt x="530" y="314"/>
                  </a:cubicBezTo>
                  <a:cubicBezTo>
                    <a:pt x="530" y="293"/>
                    <a:pt x="513" y="276"/>
                    <a:pt x="492" y="276"/>
                  </a:cubicBezTo>
                  <a:close/>
                  <a:moveTo>
                    <a:pt x="637" y="422"/>
                  </a:moveTo>
                  <a:cubicBezTo>
                    <a:pt x="616" y="422"/>
                    <a:pt x="599" y="440"/>
                    <a:pt x="599" y="461"/>
                  </a:cubicBezTo>
                  <a:cubicBezTo>
                    <a:pt x="599" y="482"/>
                    <a:pt x="616" y="499"/>
                    <a:pt x="637" y="499"/>
                  </a:cubicBezTo>
                  <a:cubicBezTo>
                    <a:pt x="658" y="499"/>
                    <a:pt x="675" y="482"/>
                    <a:pt x="675" y="461"/>
                  </a:cubicBezTo>
                  <a:cubicBezTo>
                    <a:pt x="675" y="440"/>
                    <a:pt x="658" y="422"/>
                    <a:pt x="637" y="422"/>
                  </a:cubicBezTo>
                  <a:close/>
                  <a:moveTo>
                    <a:pt x="320" y="488"/>
                  </a:moveTo>
                  <a:cubicBezTo>
                    <a:pt x="299" y="488"/>
                    <a:pt x="282" y="505"/>
                    <a:pt x="282" y="526"/>
                  </a:cubicBezTo>
                  <a:cubicBezTo>
                    <a:pt x="282" y="547"/>
                    <a:pt x="299" y="564"/>
                    <a:pt x="320" y="564"/>
                  </a:cubicBezTo>
                  <a:cubicBezTo>
                    <a:pt x="341" y="564"/>
                    <a:pt x="358" y="547"/>
                    <a:pt x="358" y="526"/>
                  </a:cubicBezTo>
                  <a:cubicBezTo>
                    <a:pt x="358" y="505"/>
                    <a:pt x="341" y="488"/>
                    <a:pt x="320" y="488"/>
                  </a:cubicBezTo>
                  <a:close/>
                  <a:moveTo>
                    <a:pt x="38" y="338"/>
                  </a:moveTo>
                  <a:cubicBezTo>
                    <a:pt x="17" y="338"/>
                    <a:pt x="0" y="355"/>
                    <a:pt x="0" y="376"/>
                  </a:cubicBezTo>
                  <a:cubicBezTo>
                    <a:pt x="0" y="398"/>
                    <a:pt x="17" y="415"/>
                    <a:pt x="38" y="415"/>
                  </a:cubicBezTo>
                  <a:cubicBezTo>
                    <a:pt x="59" y="415"/>
                    <a:pt x="76" y="398"/>
                    <a:pt x="76" y="376"/>
                  </a:cubicBezTo>
                  <a:cubicBezTo>
                    <a:pt x="76" y="355"/>
                    <a:pt x="59" y="338"/>
                    <a:pt x="38" y="338"/>
                  </a:cubicBezTo>
                  <a:close/>
                  <a:moveTo>
                    <a:pt x="296" y="167"/>
                  </a:moveTo>
                  <a:cubicBezTo>
                    <a:pt x="275" y="167"/>
                    <a:pt x="258" y="184"/>
                    <a:pt x="258" y="205"/>
                  </a:cubicBezTo>
                  <a:cubicBezTo>
                    <a:pt x="258" y="226"/>
                    <a:pt x="275" y="243"/>
                    <a:pt x="296" y="243"/>
                  </a:cubicBezTo>
                  <a:cubicBezTo>
                    <a:pt x="317" y="243"/>
                    <a:pt x="334" y="226"/>
                    <a:pt x="334" y="205"/>
                  </a:cubicBezTo>
                  <a:cubicBezTo>
                    <a:pt x="334" y="184"/>
                    <a:pt x="317" y="167"/>
                    <a:pt x="296" y="167"/>
                  </a:cubicBezTo>
                  <a:close/>
                  <a:moveTo>
                    <a:pt x="120" y="75"/>
                  </a:moveTo>
                  <a:cubicBezTo>
                    <a:pt x="99" y="75"/>
                    <a:pt x="82" y="93"/>
                    <a:pt x="82" y="114"/>
                  </a:cubicBezTo>
                  <a:cubicBezTo>
                    <a:pt x="82" y="135"/>
                    <a:pt x="99" y="152"/>
                    <a:pt x="120" y="152"/>
                  </a:cubicBezTo>
                  <a:cubicBezTo>
                    <a:pt x="142" y="152"/>
                    <a:pt x="159" y="135"/>
                    <a:pt x="159" y="114"/>
                  </a:cubicBezTo>
                  <a:cubicBezTo>
                    <a:pt x="159" y="93"/>
                    <a:pt x="142" y="75"/>
                    <a:pt x="120" y="75"/>
                  </a:cubicBezTo>
                  <a:close/>
                  <a:moveTo>
                    <a:pt x="153" y="133"/>
                  </a:moveTo>
                  <a:cubicBezTo>
                    <a:pt x="258" y="188"/>
                    <a:pt x="258" y="188"/>
                    <a:pt x="258" y="188"/>
                  </a:cubicBezTo>
                  <a:moveTo>
                    <a:pt x="328" y="225"/>
                  </a:moveTo>
                  <a:cubicBezTo>
                    <a:pt x="460" y="294"/>
                    <a:pt x="460" y="294"/>
                    <a:pt x="460" y="294"/>
                  </a:cubicBezTo>
                  <a:moveTo>
                    <a:pt x="454" y="314"/>
                  </a:moveTo>
                  <a:cubicBezTo>
                    <a:pt x="76" y="376"/>
                    <a:pt x="76" y="376"/>
                    <a:pt x="76" y="376"/>
                  </a:cubicBezTo>
                  <a:moveTo>
                    <a:pt x="71" y="395"/>
                  </a:moveTo>
                  <a:cubicBezTo>
                    <a:pt x="288" y="505"/>
                    <a:pt x="288" y="505"/>
                    <a:pt x="288" y="505"/>
                  </a:cubicBezTo>
                  <a:moveTo>
                    <a:pt x="358" y="526"/>
                  </a:moveTo>
                  <a:cubicBezTo>
                    <a:pt x="603" y="479"/>
                    <a:pt x="603" y="479"/>
                    <a:pt x="603" y="479"/>
                  </a:cubicBezTo>
                  <a:moveTo>
                    <a:pt x="427" y="38"/>
                  </a:moveTo>
                  <a:cubicBezTo>
                    <a:pt x="159" y="104"/>
                    <a:pt x="159" y="104"/>
                    <a:pt x="159" y="104"/>
                  </a:cubicBezTo>
                  <a:moveTo>
                    <a:pt x="497" y="59"/>
                  </a:moveTo>
                  <a:cubicBezTo>
                    <a:pt x="637" y="151"/>
                    <a:pt x="637" y="151"/>
                    <a:pt x="637" y="151"/>
                  </a:cubicBezTo>
                  <a:moveTo>
                    <a:pt x="637" y="198"/>
                  </a:moveTo>
                  <a:cubicBezTo>
                    <a:pt x="523" y="291"/>
                    <a:pt x="523" y="291"/>
                    <a:pt x="523" y="291"/>
                  </a:cubicBezTo>
                  <a:moveTo>
                    <a:pt x="346" y="497"/>
                  </a:moveTo>
                  <a:cubicBezTo>
                    <a:pt x="465" y="347"/>
                    <a:pt x="465" y="347"/>
                    <a:pt x="465" y="347"/>
                  </a:cubicBezTo>
                  <a:moveTo>
                    <a:pt x="447" y="76"/>
                  </a:moveTo>
                  <a:cubicBezTo>
                    <a:pt x="334" y="490"/>
                    <a:pt x="334" y="490"/>
                    <a:pt x="334" y="490"/>
                  </a:cubicBezTo>
                  <a:moveTo>
                    <a:pt x="296" y="243"/>
                  </a:moveTo>
                  <a:cubicBezTo>
                    <a:pt x="320" y="488"/>
                    <a:pt x="320" y="488"/>
                    <a:pt x="320" y="488"/>
                  </a:cubicBezTo>
                  <a:moveTo>
                    <a:pt x="305" y="488"/>
                  </a:moveTo>
                  <a:cubicBezTo>
                    <a:pt x="134" y="149"/>
                    <a:pt x="134" y="149"/>
                    <a:pt x="134" y="149"/>
                  </a:cubicBezTo>
                  <a:moveTo>
                    <a:pt x="323" y="179"/>
                  </a:moveTo>
                  <a:cubicBezTo>
                    <a:pt x="438" y="65"/>
                    <a:pt x="438" y="65"/>
                    <a:pt x="438" y="65"/>
                  </a:cubicBezTo>
                  <a:moveTo>
                    <a:pt x="481" y="76"/>
                  </a:moveTo>
                  <a:cubicBezTo>
                    <a:pt x="624" y="425"/>
                    <a:pt x="624" y="425"/>
                    <a:pt x="624" y="425"/>
                  </a:cubicBezTo>
                  <a:moveTo>
                    <a:pt x="514" y="347"/>
                  </a:moveTo>
                  <a:cubicBezTo>
                    <a:pt x="603" y="434"/>
                    <a:pt x="603" y="434"/>
                    <a:pt x="603" y="434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Database_EFC7" title="Icon of a cylinder">
              <a:extLst>
                <a:ext uri="{FF2B5EF4-FFF2-40B4-BE49-F238E27FC236}">
                  <a16:creationId xmlns:a16="http://schemas.microsoft.com/office/drawing/2014/main" id="{C88A1317-6E4D-4C4D-9776-6EBCCA598B1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661585" y="5904844"/>
              <a:ext cx="316562" cy="411480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binary" title="Icon of binary code, ones and zeros">
              <a:extLst>
                <a:ext uri="{FF2B5EF4-FFF2-40B4-BE49-F238E27FC236}">
                  <a16:creationId xmlns:a16="http://schemas.microsoft.com/office/drawing/2014/main" id="{148E5B9D-553F-4D87-BC23-BFEE22F20AC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82599" y="5952667"/>
              <a:ext cx="365760" cy="315833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server" title="Icon of a server tower">
              <a:extLst>
                <a:ext uri="{FF2B5EF4-FFF2-40B4-BE49-F238E27FC236}">
                  <a16:creationId xmlns:a16="http://schemas.microsoft.com/office/drawing/2014/main" id="{21B4222D-1536-4C93-8DC3-72F1F2A7D46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52811" y="5944332"/>
              <a:ext cx="192569" cy="365760"/>
            </a:xfrm>
            <a:custGeom>
              <a:avLst/>
              <a:gdLst>
                <a:gd name="T0" fmla="*/ 318 w 318"/>
                <a:gd name="T1" fmla="*/ 283 h 604"/>
                <a:gd name="T2" fmla="*/ 318 w 318"/>
                <a:gd name="T3" fmla="*/ 604 h 604"/>
                <a:gd name="T4" fmla="*/ 0 w 318"/>
                <a:gd name="T5" fmla="*/ 604 h 604"/>
                <a:gd name="T6" fmla="*/ 0 w 318"/>
                <a:gd name="T7" fmla="*/ 0 h 604"/>
                <a:gd name="T8" fmla="*/ 318 w 318"/>
                <a:gd name="T9" fmla="*/ 0 h 604"/>
                <a:gd name="T10" fmla="*/ 318 w 318"/>
                <a:gd name="T11" fmla="*/ 283 h 604"/>
                <a:gd name="T12" fmla="*/ 67 w 318"/>
                <a:gd name="T13" fmla="*/ 97 h 604"/>
                <a:gd name="T14" fmla="*/ 249 w 318"/>
                <a:gd name="T15" fmla="*/ 97 h 604"/>
                <a:gd name="T16" fmla="*/ 67 w 318"/>
                <a:gd name="T17" fmla="*/ 414 h 604"/>
                <a:gd name="T18" fmla="*/ 249 w 318"/>
                <a:gd name="T19" fmla="*/ 414 h 604"/>
                <a:gd name="T20" fmla="*/ 67 w 318"/>
                <a:gd name="T21" fmla="*/ 504 h 604"/>
                <a:gd name="T22" fmla="*/ 249 w 318"/>
                <a:gd name="T23" fmla="*/ 5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604">
                  <a:moveTo>
                    <a:pt x="318" y="283"/>
                  </a:moveTo>
                  <a:lnTo>
                    <a:pt x="3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3"/>
                  </a:lnTo>
                  <a:moveTo>
                    <a:pt x="67" y="97"/>
                  </a:moveTo>
                  <a:lnTo>
                    <a:pt x="249" y="97"/>
                  </a:lnTo>
                  <a:moveTo>
                    <a:pt x="67" y="414"/>
                  </a:moveTo>
                  <a:lnTo>
                    <a:pt x="249" y="414"/>
                  </a:lnTo>
                  <a:moveTo>
                    <a:pt x="67" y="504"/>
                  </a:moveTo>
                  <a:lnTo>
                    <a:pt x="249" y="504"/>
                  </a:ln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A8E305-2223-4AD6-A0C5-10C68CB0A126}"/>
              </a:ext>
            </a:extLst>
          </p:cNvPr>
          <p:cNvGrpSpPr/>
          <p:nvPr/>
        </p:nvGrpSpPr>
        <p:grpSpPr>
          <a:xfrm>
            <a:off x="2731382" y="1652261"/>
            <a:ext cx="6721040" cy="367353"/>
            <a:chOff x="2586979" y="1476320"/>
            <a:chExt cx="6721040" cy="367353"/>
          </a:xfrm>
        </p:grpSpPr>
        <p:sp>
          <p:nvSpPr>
            <p:cNvPr id="15" name="Manufacturing_E99C" title="Icon of a robotic arm">
              <a:extLst>
                <a:ext uri="{FF2B5EF4-FFF2-40B4-BE49-F238E27FC236}">
                  <a16:creationId xmlns:a16="http://schemas.microsoft.com/office/drawing/2014/main" id="{86435F17-77AB-48DF-9C28-5AFE0EF1035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42774" y="1476320"/>
              <a:ext cx="374162" cy="365760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money" title="Icon of a creditcard with signal lines on top">
              <a:extLst>
                <a:ext uri="{FF2B5EF4-FFF2-40B4-BE49-F238E27FC236}">
                  <a16:creationId xmlns:a16="http://schemas.microsoft.com/office/drawing/2014/main" id="{6EA12AEA-38EC-4ABA-BC93-2801787E306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46749" y="1476320"/>
              <a:ext cx="266581" cy="365760"/>
            </a:xfrm>
            <a:custGeom>
              <a:avLst/>
              <a:gdLst>
                <a:gd name="T0" fmla="*/ 0 w 238"/>
                <a:gd name="T1" fmla="*/ 179 h 326"/>
                <a:gd name="T2" fmla="*/ 20 w 238"/>
                <a:gd name="T3" fmla="*/ 159 h 326"/>
                <a:gd name="T4" fmla="*/ 218 w 238"/>
                <a:gd name="T5" fmla="*/ 159 h 326"/>
                <a:gd name="T6" fmla="*/ 238 w 238"/>
                <a:gd name="T7" fmla="*/ 179 h 326"/>
                <a:gd name="T8" fmla="*/ 238 w 238"/>
                <a:gd name="T9" fmla="*/ 306 h 326"/>
                <a:gd name="T10" fmla="*/ 218 w 238"/>
                <a:gd name="T11" fmla="*/ 326 h 326"/>
                <a:gd name="T12" fmla="*/ 20 w 238"/>
                <a:gd name="T13" fmla="*/ 326 h 326"/>
                <a:gd name="T14" fmla="*/ 0 w 238"/>
                <a:gd name="T15" fmla="*/ 306 h 326"/>
                <a:gd name="T16" fmla="*/ 0 w 238"/>
                <a:gd name="T17" fmla="*/ 179 h 326"/>
                <a:gd name="T18" fmla="*/ 0 w 238"/>
                <a:gd name="T19" fmla="*/ 196 h 326"/>
                <a:gd name="T20" fmla="*/ 238 w 238"/>
                <a:gd name="T21" fmla="*/ 196 h 326"/>
                <a:gd name="T22" fmla="*/ 168 w 238"/>
                <a:gd name="T23" fmla="*/ 267 h 326"/>
                <a:gd name="T24" fmla="*/ 211 w 238"/>
                <a:gd name="T25" fmla="*/ 267 h 326"/>
                <a:gd name="T26" fmla="*/ 172 w 238"/>
                <a:gd name="T27" fmla="*/ 106 h 326"/>
                <a:gd name="T28" fmla="*/ 118 w 238"/>
                <a:gd name="T29" fmla="*/ 82 h 326"/>
                <a:gd name="T30" fmla="*/ 66 w 238"/>
                <a:gd name="T31" fmla="*/ 103 h 326"/>
                <a:gd name="T32" fmla="*/ 201 w 238"/>
                <a:gd name="T33" fmla="*/ 77 h 326"/>
                <a:gd name="T34" fmla="*/ 118 w 238"/>
                <a:gd name="T35" fmla="*/ 42 h 326"/>
                <a:gd name="T36" fmla="*/ 37 w 238"/>
                <a:gd name="T37" fmla="*/ 74 h 326"/>
                <a:gd name="T38" fmla="*/ 231 w 238"/>
                <a:gd name="T39" fmla="*/ 47 h 326"/>
                <a:gd name="T40" fmla="*/ 118 w 238"/>
                <a:gd name="T41" fmla="*/ 0 h 326"/>
                <a:gd name="T42" fmla="*/ 7 w 238"/>
                <a:gd name="T43" fmla="*/ 4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8" h="326">
                  <a:moveTo>
                    <a:pt x="0" y="179"/>
                  </a:moveTo>
                  <a:cubicBezTo>
                    <a:pt x="0" y="168"/>
                    <a:pt x="9" y="159"/>
                    <a:pt x="20" y="159"/>
                  </a:cubicBezTo>
                  <a:cubicBezTo>
                    <a:pt x="218" y="159"/>
                    <a:pt x="218" y="159"/>
                    <a:pt x="218" y="159"/>
                  </a:cubicBezTo>
                  <a:cubicBezTo>
                    <a:pt x="229" y="159"/>
                    <a:pt x="238" y="168"/>
                    <a:pt x="238" y="179"/>
                  </a:cubicBezTo>
                  <a:cubicBezTo>
                    <a:pt x="238" y="306"/>
                    <a:pt x="238" y="306"/>
                    <a:pt x="238" y="306"/>
                  </a:cubicBezTo>
                  <a:cubicBezTo>
                    <a:pt x="238" y="317"/>
                    <a:pt x="229" y="326"/>
                    <a:pt x="218" y="326"/>
                  </a:cubicBezTo>
                  <a:cubicBezTo>
                    <a:pt x="20" y="326"/>
                    <a:pt x="20" y="326"/>
                    <a:pt x="20" y="326"/>
                  </a:cubicBezTo>
                  <a:cubicBezTo>
                    <a:pt x="9" y="326"/>
                    <a:pt x="0" y="317"/>
                    <a:pt x="0" y="306"/>
                  </a:cubicBezTo>
                  <a:lnTo>
                    <a:pt x="0" y="179"/>
                  </a:lnTo>
                  <a:close/>
                  <a:moveTo>
                    <a:pt x="0" y="196"/>
                  </a:moveTo>
                  <a:cubicBezTo>
                    <a:pt x="238" y="196"/>
                    <a:pt x="238" y="196"/>
                    <a:pt x="238" y="196"/>
                  </a:cubicBezTo>
                  <a:moveTo>
                    <a:pt x="168" y="267"/>
                  </a:moveTo>
                  <a:cubicBezTo>
                    <a:pt x="211" y="267"/>
                    <a:pt x="211" y="267"/>
                    <a:pt x="211" y="267"/>
                  </a:cubicBezTo>
                  <a:moveTo>
                    <a:pt x="172" y="106"/>
                  </a:moveTo>
                  <a:cubicBezTo>
                    <a:pt x="159" y="91"/>
                    <a:pt x="139" y="82"/>
                    <a:pt x="118" y="82"/>
                  </a:cubicBezTo>
                  <a:cubicBezTo>
                    <a:pt x="97" y="82"/>
                    <a:pt x="79" y="90"/>
                    <a:pt x="66" y="103"/>
                  </a:cubicBezTo>
                  <a:moveTo>
                    <a:pt x="201" y="77"/>
                  </a:moveTo>
                  <a:cubicBezTo>
                    <a:pt x="180" y="55"/>
                    <a:pt x="150" y="42"/>
                    <a:pt x="118" y="42"/>
                  </a:cubicBezTo>
                  <a:cubicBezTo>
                    <a:pt x="86" y="42"/>
                    <a:pt x="58" y="54"/>
                    <a:pt x="37" y="74"/>
                  </a:cubicBezTo>
                  <a:moveTo>
                    <a:pt x="231" y="47"/>
                  </a:moveTo>
                  <a:cubicBezTo>
                    <a:pt x="202" y="18"/>
                    <a:pt x="162" y="0"/>
                    <a:pt x="118" y="0"/>
                  </a:cubicBezTo>
                  <a:cubicBezTo>
                    <a:pt x="74" y="0"/>
                    <a:pt x="35" y="17"/>
                    <a:pt x="7" y="45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UniversalApp_E8CC" title="Icon of a cellphone in front of a tablet">
              <a:extLst>
                <a:ext uri="{FF2B5EF4-FFF2-40B4-BE49-F238E27FC236}">
                  <a16:creationId xmlns:a16="http://schemas.microsoft.com/office/drawing/2014/main" id="{37D5CDD2-E0F1-4543-B450-D3A436ED4C5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69331" y="1477913"/>
              <a:ext cx="498435" cy="365760"/>
            </a:xfrm>
            <a:custGeom>
              <a:avLst/>
              <a:gdLst>
                <a:gd name="T0" fmla="*/ 1250 w 3750"/>
                <a:gd name="T1" fmla="*/ 2750 h 2750"/>
                <a:gd name="T2" fmla="*/ 0 w 3750"/>
                <a:gd name="T3" fmla="*/ 2750 h 2750"/>
                <a:gd name="T4" fmla="*/ 0 w 3750"/>
                <a:gd name="T5" fmla="*/ 750 h 2750"/>
                <a:gd name="T6" fmla="*/ 1250 w 3750"/>
                <a:gd name="T7" fmla="*/ 750 h 2750"/>
                <a:gd name="T8" fmla="*/ 1250 w 3750"/>
                <a:gd name="T9" fmla="*/ 2750 h 2750"/>
                <a:gd name="T10" fmla="*/ 375 w 3750"/>
                <a:gd name="T11" fmla="*/ 2250 h 2750"/>
                <a:gd name="T12" fmla="*/ 875 w 3750"/>
                <a:gd name="T13" fmla="*/ 2250 h 2750"/>
                <a:gd name="T14" fmla="*/ 1875 w 3750"/>
                <a:gd name="T15" fmla="*/ 1750 h 2750"/>
                <a:gd name="T16" fmla="*/ 2375 w 3750"/>
                <a:gd name="T17" fmla="*/ 1750 h 2750"/>
                <a:gd name="T18" fmla="*/ 1250 w 3750"/>
                <a:gd name="T19" fmla="*/ 2250 h 2750"/>
                <a:gd name="T20" fmla="*/ 3625 w 3750"/>
                <a:gd name="T21" fmla="*/ 2250 h 2750"/>
                <a:gd name="T22" fmla="*/ 3750 w 3750"/>
                <a:gd name="T23" fmla="*/ 2125 h 2750"/>
                <a:gd name="T24" fmla="*/ 3750 w 3750"/>
                <a:gd name="T25" fmla="*/ 125 h 2750"/>
                <a:gd name="T26" fmla="*/ 3625 w 3750"/>
                <a:gd name="T27" fmla="*/ 0 h 2750"/>
                <a:gd name="T28" fmla="*/ 625 w 3750"/>
                <a:gd name="T29" fmla="*/ 0 h 2750"/>
                <a:gd name="T30" fmla="*/ 500 w 3750"/>
                <a:gd name="T31" fmla="*/ 125 h 2750"/>
                <a:gd name="T32" fmla="*/ 500 w 3750"/>
                <a:gd name="T33" fmla="*/ 75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50" h="2750">
                  <a:moveTo>
                    <a:pt x="1250" y="2750"/>
                  </a:moveTo>
                  <a:cubicBezTo>
                    <a:pt x="0" y="2750"/>
                    <a:pt x="0" y="2750"/>
                    <a:pt x="0" y="2750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1250" y="750"/>
                    <a:pt x="1250" y="750"/>
                    <a:pt x="1250" y="750"/>
                  </a:cubicBezTo>
                  <a:lnTo>
                    <a:pt x="1250" y="2750"/>
                  </a:lnTo>
                  <a:close/>
                  <a:moveTo>
                    <a:pt x="375" y="2250"/>
                  </a:moveTo>
                  <a:cubicBezTo>
                    <a:pt x="875" y="2250"/>
                    <a:pt x="875" y="2250"/>
                    <a:pt x="875" y="2250"/>
                  </a:cubicBezTo>
                  <a:moveTo>
                    <a:pt x="1875" y="1750"/>
                  </a:moveTo>
                  <a:cubicBezTo>
                    <a:pt x="2375" y="1750"/>
                    <a:pt x="2375" y="1750"/>
                    <a:pt x="2375" y="1750"/>
                  </a:cubicBezTo>
                  <a:moveTo>
                    <a:pt x="1250" y="2250"/>
                  </a:moveTo>
                  <a:cubicBezTo>
                    <a:pt x="3625" y="2250"/>
                    <a:pt x="3625" y="2250"/>
                    <a:pt x="3625" y="2250"/>
                  </a:cubicBezTo>
                  <a:cubicBezTo>
                    <a:pt x="3694" y="2250"/>
                    <a:pt x="3750" y="2194"/>
                    <a:pt x="3750" y="2125"/>
                  </a:cubicBezTo>
                  <a:cubicBezTo>
                    <a:pt x="3750" y="125"/>
                    <a:pt x="3750" y="125"/>
                    <a:pt x="3750" y="125"/>
                  </a:cubicBezTo>
                  <a:cubicBezTo>
                    <a:pt x="3750" y="56"/>
                    <a:pt x="3694" y="0"/>
                    <a:pt x="3625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556" y="0"/>
                    <a:pt x="500" y="56"/>
                    <a:pt x="500" y="125"/>
                  </a:cubicBezTo>
                  <a:cubicBezTo>
                    <a:pt x="500" y="750"/>
                    <a:pt x="500" y="750"/>
                    <a:pt x="500" y="750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car_3" title="Icon of a car with signal lines on top">
              <a:extLst>
                <a:ext uri="{FF2B5EF4-FFF2-40B4-BE49-F238E27FC236}">
                  <a16:creationId xmlns:a16="http://schemas.microsoft.com/office/drawing/2014/main" id="{33705BB7-D8BE-4F15-A45C-18BF02CEE1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53108" y="1476320"/>
              <a:ext cx="486984" cy="365760"/>
            </a:xfrm>
            <a:custGeom>
              <a:avLst/>
              <a:gdLst>
                <a:gd name="T0" fmla="*/ 27 w 339"/>
                <a:gd name="T1" fmla="*/ 121 h 255"/>
                <a:gd name="T2" fmla="*/ 287 w 339"/>
                <a:gd name="T3" fmla="*/ 121 h 255"/>
                <a:gd name="T4" fmla="*/ 339 w 339"/>
                <a:gd name="T5" fmla="*/ 173 h 255"/>
                <a:gd name="T6" fmla="*/ 339 w 339"/>
                <a:gd name="T7" fmla="*/ 211 h 255"/>
                <a:gd name="T8" fmla="*/ 318 w 339"/>
                <a:gd name="T9" fmla="*/ 233 h 255"/>
                <a:gd name="T10" fmla="*/ 294 w 339"/>
                <a:gd name="T11" fmla="*/ 233 h 255"/>
                <a:gd name="T12" fmla="*/ 297 w 339"/>
                <a:gd name="T13" fmla="*/ 219 h 255"/>
                <a:gd name="T14" fmla="*/ 261 w 339"/>
                <a:gd name="T15" fmla="*/ 182 h 255"/>
                <a:gd name="T16" fmla="*/ 224 w 339"/>
                <a:gd name="T17" fmla="*/ 219 h 255"/>
                <a:gd name="T18" fmla="*/ 261 w 339"/>
                <a:gd name="T19" fmla="*/ 255 h 255"/>
                <a:gd name="T20" fmla="*/ 297 w 339"/>
                <a:gd name="T21" fmla="*/ 219 h 255"/>
                <a:gd name="T22" fmla="*/ 95 w 339"/>
                <a:gd name="T23" fmla="*/ 219 h 255"/>
                <a:gd name="T24" fmla="*/ 59 w 339"/>
                <a:gd name="T25" fmla="*/ 182 h 255"/>
                <a:gd name="T26" fmla="*/ 22 w 339"/>
                <a:gd name="T27" fmla="*/ 219 h 255"/>
                <a:gd name="T28" fmla="*/ 59 w 339"/>
                <a:gd name="T29" fmla="*/ 255 h 255"/>
                <a:gd name="T30" fmla="*/ 95 w 339"/>
                <a:gd name="T31" fmla="*/ 219 h 255"/>
                <a:gd name="T32" fmla="*/ 63 w 339"/>
                <a:gd name="T33" fmla="*/ 51 h 255"/>
                <a:gd name="T34" fmla="*/ 10 w 339"/>
                <a:gd name="T35" fmla="*/ 156 h 255"/>
                <a:gd name="T36" fmla="*/ 0 w 339"/>
                <a:gd name="T37" fmla="*/ 190 h 255"/>
                <a:gd name="T38" fmla="*/ 24 w 339"/>
                <a:gd name="T39" fmla="*/ 229 h 255"/>
                <a:gd name="T40" fmla="*/ 271 w 339"/>
                <a:gd name="T41" fmla="*/ 121 h 255"/>
                <a:gd name="T42" fmla="*/ 222 w 339"/>
                <a:gd name="T43" fmla="*/ 66 h 255"/>
                <a:gd name="T44" fmla="*/ 194 w 339"/>
                <a:gd name="T45" fmla="*/ 51 h 255"/>
                <a:gd name="T46" fmla="*/ 37 w 339"/>
                <a:gd name="T47" fmla="*/ 51 h 255"/>
                <a:gd name="T48" fmla="*/ 227 w 339"/>
                <a:gd name="T49" fmla="*/ 233 h 255"/>
                <a:gd name="T50" fmla="*/ 92 w 339"/>
                <a:gd name="T51" fmla="*/ 233 h 255"/>
                <a:gd name="T52" fmla="*/ 134 w 339"/>
                <a:gd name="T53" fmla="*/ 233 h 255"/>
                <a:gd name="T54" fmla="*/ 134 w 339"/>
                <a:gd name="T55" fmla="*/ 51 h 255"/>
                <a:gd name="T56" fmla="*/ 258 w 339"/>
                <a:gd name="T57" fmla="*/ 66 h 255"/>
                <a:gd name="T58" fmla="*/ 269 w 339"/>
                <a:gd name="T59" fmla="*/ 70 h 255"/>
                <a:gd name="T60" fmla="*/ 273 w 339"/>
                <a:gd name="T61" fmla="*/ 79 h 255"/>
                <a:gd name="T62" fmla="*/ 305 w 339"/>
                <a:gd name="T63" fmla="*/ 79 h 255"/>
                <a:gd name="T64" fmla="*/ 292 w 339"/>
                <a:gd name="T65" fmla="*/ 47 h 255"/>
                <a:gd name="T66" fmla="*/ 258 w 339"/>
                <a:gd name="T67" fmla="*/ 33 h 255"/>
                <a:gd name="T68" fmla="*/ 339 w 339"/>
                <a:gd name="T69" fmla="*/ 79 h 255"/>
                <a:gd name="T70" fmla="*/ 316 w 339"/>
                <a:gd name="T71" fmla="*/ 23 h 255"/>
                <a:gd name="T72" fmla="*/ 258 w 339"/>
                <a:gd name="T7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9" h="255">
                  <a:moveTo>
                    <a:pt x="27" y="121"/>
                  </a:moveTo>
                  <a:cubicBezTo>
                    <a:pt x="287" y="121"/>
                    <a:pt x="287" y="121"/>
                    <a:pt x="287" y="121"/>
                  </a:cubicBezTo>
                  <a:cubicBezTo>
                    <a:pt x="316" y="121"/>
                    <a:pt x="339" y="145"/>
                    <a:pt x="339" y="173"/>
                  </a:cubicBezTo>
                  <a:cubicBezTo>
                    <a:pt x="339" y="211"/>
                    <a:pt x="339" y="211"/>
                    <a:pt x="339" y="211"/>
                  </a:cubicBezTo>
                  <a:cubicBezTo>
                    <a:pt x="339" y="223"/>
                    <a:pt x="330" y="233"/>
                    <a:pt x="318" y="233"/>
                  </a:cubicBezTo>
                  <a:cubicBezTo>
                    <a:pt x="294" y="233"/>
                    <a:pt x="294" y="233"/>
                    <a:pt x="294" y="233"/>
                  </a:cubicBezTo>
                  <a:moveTo>
                    <a:pt x="297" y="219"/>
                  </a:moveTo>
                  <a:cubicBezTo>
                    <a:pt x="297" y="199"/>
                    <a:pt x="281" y="182"/>
                    <a:pt x="261" y="182"/>
                  </a:cubicBezTo>
                  <a:cubicBezTo>
                    <a:pt x="241" y="182"/>
                    <a:pt x="224" y="199"/>
                    <a:pt x="224" y="219"/>
                  </a:cubicBezTo>
                  <a:cubicBezTo>
                    <a:pt x="224" y="239"/>
                    <a:pt x="241" y="255"/>
                    <a:pt x="261" y="255"/>
                  </a:cubicBezTo>
                  <a:cubicBezTo>
                    <a:pt x="281" y="255"/>
                    <a:pt x="297" y="239"/>
                    <a:pt x="297" y="219"/>
                  </a:cubicBezTo>
                  <a:close/>
                  <a:moveTo>
                    <a:pt x="95" y="219"/>
                  </a:moveTo>
                  <a:cubicBezTo>
                    <a:pt x="95" y="199"/>
                    <a:pt x="79" y="182"/>
                    <a:pt x="59" y="182"/>
                  </a:cubicBezTo>
                  <a:cubicBezTo>
                    <a:pt x="39" y="182"/>
                    <a:pt x="22" y="199"/>
                    <a:pt x="22" y="219"/>
                  </a:cubicBezTo>
                  <a:cubicBezTo>
                    <a:pt x="22" y="239"/>
                    <a:pt x="39" y="255"/>
                    <a:pt x="59" y="255"/>
                  </a:cubicBezTo>
                  <a:cubicBezTo>
                    <a:pt x="79" y="255"/>
                    <a:pt x="95" y="239"/>
                    <a:pt x="95" y="219"/>
                  </a:cubicBezTo>
                  <a:close/>
                  <a:moveTo>
                    <a:pt x="63" y="51"/>
                  </a:moveTo>
                  <a:cubicBezTo>
                    <a:pt x="63" y="51"/>
                    <a:pt x="20" y="135"/>
                    <a:pt x="10" y="156"/>
                  </a:cubicBezTo>
                  <a:cubicBezTo>
                    <a:pt x="0" y="178"/>
                    <a:pt x="0" y="190"/>
                    <a:pt x="0" y="190"/>
                  </a:cubicBezTo>
                  <a:cubicBezTo>
                    <a:pt x="0" y="205"/>
                    <a:pt x="9" y="224"/>
                    <a:pt x="24" y="229"/>
                  </a:cubicBezTo>
                  <a:moveTo>
                    <a:pt x="271" y="121"/>
                  </a:moveTo>
                  <a:cubicBezTo>
                    <a:pt x="222" y="66"/>
                    <a:pt x="222" y="66"/>
                    <a:pt x="222" y="66"/>
                  </a:cubicBezTo>
                  <a:cubicBezTo>
                    <a:pt x="214" y="56"/>
                    <a:pt x="206" y="51"/>
                    <a:pt x="194" y="51"/>
                  </a:cubicBezTo>
                  <a:cubicBezTo>
                    <a:pt x="37" y="51"/>
                    <a:pt x="37" y="51"/>
                    <a:pt x="37" y="51"/>
                  </a:cubicBezTo>
                  <a:moveTo>
                    <a:pt x="227" y="233"/>
                  </a:moveTo>
                  <a:cubicBezTo>
                    <a:pt x="92" y="233"/>
                    <a:pt x="92" y="233"/>
                    <a:pt x="92" y="233"/>
                  </a:cubicBezTo>
                  <a:moveTo>
                    <a:pt x="134" y="233"/>
                  </a:moveTo>
                  <a:cubicBezTo>
                    <a:pt x="134" y="51"/>
                    <a:pt x="134" y="51"/>
                    <a:pt x="134" y="51"/>
                  </a:cubicBezTo>
                  <a:moveTo>
                    <a:pt x="258" y="66"/>
                  </a:moveTo>
                  <a:cubicBezTo>
                    <a:pt x="262" y="66"/>
                    <a:pt x="266" y="67"/>
                    <a:pt x="269" y="70"/>
                  </a:cubicBezTo>
                  <a:cubicBezTo>
                    <a:pt x="271" y="73"/>
                    <a:pt x="273" y="76"/>
                    <a:pt x="273" y="79"/>
                  </a:cubicBezTo>
                  <a:moveTo>
                    <a:pt x="305" y="79"/>
                  </a:moveTo>
                  <a:cubicBezTo>
                    <a:pt x="305" y="67"/>
                    <a:pt x="301" y="56"/>
                    <a:pt x="292" y="47"/>
                  </a:cubicBezTo>
                  <a:cubicBezTo>
                    <a:pt x="283" y="38"/>
                    <a:pt x="270" y="33"/>
                    <a:pt x="258" y="33"/>
                  </a:cubicBezTo>
                  <a:moveTo>
                    <a:pt x="339" y="79"/>
                  </a:moveTo>
                  <a:cubicBezTo>
                    <a:pt x="339" y="59"/>
                    <a:pt x="331" y="39"/>
                    <a:pt x="316" y="23"/>
                  </a:cubicBezTo>
                  <a:cubicBezTo>
                    <a:pt x="300" y="7"/>
                    <a:pt x="279" y="0"/>
                    <a:pt x="258" y="0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house" title="Icon of a house">
              <a:extLst>
                <a:ext uri="{FF2B5EF4-FFF2-40B4-BE49-F238E27FC236}">
                  <a16:creationId xmlns:a16="http://schemas.microsoft.com/office/drawing/2014/main" id="{E98A8B48-955F-4A37-9D07-062378215F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41034" y="1477912"/>
              <a:ext cx="412311" cy="365760"/>
            </a:xfrm>
            <a:custGeom>
              <a:avLst/>
              <a:gdLst>
                <a:gd name="T0" fmla="*/ 0 w 248"/>
                <a:gd name="T1" fmla="*/ 123 h 220"/>
                <a:gd name="T2" fmla="*/ 124 w 248"/>
                <a:gd name="T3" fmla="*/ 0 h 220"/>
                <a:gd name="T4" fmla="*/ 248 w 248"/>
                <a:gd name="T5" fmla="*/ 123 h 220"/>
                <a:gd name="T6" fmla="*/ 27 w 248"/>
                <a:gd name="T7" fmla="*/ 97 h 220"/>
                <a:gd name="T8" fmla="*/ 27 w 248"/>
                <a:gd name="T9" fmla="*/ 220 h 220"/>
                <a:gd name="T10" fmla="*/ 98 w 248"/>
                <a:gd name="T11" fmla="*/ 220 h 220"/>
                <a:gd name="T12" fmla="*/ 98 w 248"/>
                <a:gd name="T13" fmla="*/ 131 h 220"/>
                <a:gd name="T14" fmla="*/ 152 w 248"/>
                <a:gd name="T15" fmla="*/ 131 h 220"/>
                <a:gd name="T16" fmla="*/ 152 w 248"/>
                <a:gd name="T17" fmla="*/ 220 h 220"/>
                <a:gd name="T18" fmla="*/ 222 w 248"/>
                <a:gd name="T19" fmla="*/ 220 h 220"/>
                <a:gd name="T20" fmla="*/ 222 w 248"/>
                <a:gd name="T21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220">
                  <a:moveTo>
                    <a:pt x="0" y="123"/>
                  </a:moveTo>
                  <a:lnTo>
                    <a:pt x="124" y="0"/>
                  </a:lnTo>
                  <a:lnTo>
                    <a:pt x="248" y="123"/>
                  </a:lnTo>
                  <a:moveTo>
                    <a:pt x="27" y="97"/>
                  </a:moveTo>
                  <a:lnTo>
                    <a:pt x="27" y="220"/>
                  </a:lnTo>
                  <a:lnTo>
                    <a:pt x="98" y="220"/>
                  </a:lnTo>
                  <a:lnTo>
                    <a:pt x="98" y="131"/>
                  </a:lnTo>
                  <a:lnTo>
                    <a:pt x="152" y="131"/>
                  </a:lnTo>
                  <a:lnTo>
                    <a:pt x="152" y="220"/>
                  </a:lnTo>
                  <a:lnTo>
                    <a:pt x="222" y="220"/>
                  </a:lnTo>
                  <a:lnTo>
                    <a:pt x="222" y="97"/>
                  </a:ln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watch" title="Icon of a smart watch">
              <a:extLst>
                <a:ext uri="{FF2B5EF4-FFF2-40B4-BE49-F238E27FC236}">
                  <a16:creationId xmlns:a16="http://schemas.microsoft.com/office/drawing/2014/main" id="{258FE623-9FE6-4758-8D35-7554AAF8C7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66695" y="1477913"/>
              <a:ext cx="216746" cy="365760"/>
            </a:xfrm>
            <a:custGeom>
              <a:avLst/>
              <a:gdLst>
                <a:gd name="T0" fmla="*/ 105 w 197"/>
                <a:gd name="T1" fmla="*/ 90 h 335"/>
                <a:gd name="T2" fmla="*/ 105 w 197"/>
                <a:gd name="T3" fmla="*/ 46 h 335"/>
                <a:gd name="T4" fmla="*/ 151 w 197"/>
                <a:gd name="T5" fmla="*/ 0 h 335"/>
                <a:gd name="T6" fmla="*/ 197 w 197"/>
                <a:gd name="T7" fmla="*/ 46 h 335"/>
                <a:gd name="T8" fmla="*/ 197 w 197"/>
                <a:gd name="T9" fmla="*/ 161 h 335"/>
                <a:gd name="T10" fmla="*/ 151 w 197"/>
                <a:gd name="T11" fmla="*/ 0 h 335"/>
                <a:gd name="T12" fmla="*/ 68 w 197"/>
                <a:gd name="T13" fmla="*/ 0 h 335"/>
                <a:gd name="T14" fmla="*/ 22 w 197"/>
                <a:gd name="T15" fmla="*/ 46 h 335"/>
                <a:gd name="T16" fmla="*/ 22 w 197"/>
                <a:gd name="T17" fmla="*/ 90 h 335"/>
                <a:gd name="T18" fmla="*/ 105 w 197"/>
                <a:gd name="T19" fmla="*/ 245 h 335"/>
                <a:gd name="T20" fmla="*/ 105 w 197"/>
                <a:gd name="T21" fmla="*/ 289 h 335"/>
                <a:gd name="T22" fmla="*/ 151 w 197"/>
                <a:gd name="T23" fmla="*/ 335 h 335"/>
                <a:gd name="T24" fmla="*/ 197 w 197"/>
                <a:gd name="T25" fmla="*/ 289 h 335"/>
                <a:gd name="T26" fmla="*/ 197 w 197"/>
                <a:gd name="T27" fmla="*/ 254 h 335"/>
                <a:gd name="T28" fmla="*/ 22 w 197"/>
                <a:gd name="T29" fmla="*/ 245 h 335"/>
                <a:gd name="T30" fmla="*/ 22 w 197"/>
                <a:gd name="T31" fmla="*/ 289 h 335"/>
                <a:gd name="T32" fmla="*/ 68 w 197"/>
                <a:gd name="T33" fmla="*/ 335 h 335"/>
                <a:gd name="T34" fmla="*/ 151 w 197"/>
                <a:gd name="T35" fmla="*/ 335 h 335"/>
                <a:gd name="T36" fmla="*/ 125 w 197"/>
                <a:gd name="T37" fmla="*/ 231 h 335"/>
                <a:gd name="T38" fmla="*/ 125 w 197"/>
                <a:gd name="T39" fmla="*/ 104 h 335"/>
                <a:gd name="T40" fmla="*/ 110 w 197"/>
                <a:gd name="T41" fmla="*/ 90 h 335"/>
                <a:gd name="T42" fmla="*/ 15 w 197"/>
                <a:gd name="T43" fmla="*/ 90 h 335"/>
                <a:gd name="T44" fmla="*/ 0 w 197"/>
                <a:gd name="T45" fmla="*/ 104 h 335"/>
                <a:gd name="T46" fmla="*/ 0 w 197"/>
                <a:gd name="T47" fmla="*/ 104 h 335"/>
                <a:gd name="T48" fmla="*/ 0 w 197"/>
                <a:gd name="T49" fmla="*/ 231 h 335"/>
                <a:gd name="T50" fmla="*/ 15 w 197"/>
                <a:gd name="T51" fmla="*/ 245 h 335"/>
                <a:gd name="T52" fmla="*/ 110 w 197"/>
                <a:gd name="T53" fmla="*/ 245 h 335"/>
                <a:gd name="T54" fmla="*/ 125 w 197"/>
                <a:gd name="T55" fmla="*/ 23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" h="335">
                  <a:moveTo>
                    <a:pt x="105" y="90"/>
                  </a:moveTo>
                  <a:cubicBezTo>
                    <a:pt x="105" y="46"/>
                    <a:pt x="105" y="46"/>
                    <a:pt x="105" y="46"/>
                  </a:cubicBezTo>
                  <a:cubicBezTo>
                    <a:pt x="105" y="21"/>
                    <a:pt x="125" y="0"/>
                    <a:pt x="151" y="0"/>
                  </a:cubicBezTo>
                  <a:cubicBezTo>
                    <a:pt x="176" y="0"/>
                    <a:pt x="197" y="21"/>
                    <a:pt x="197" y="46"/>
                  </a:cubicBezTo>
                  <a:cubicBezTo>
                    <a:pt x="197" y="161"/>
                    <a:pt x="197" y="161"/>
                    <a:pt x="197" y="161"/>
                  </a:cubicBezTo>
                  <a:moveTo>
                    <a:pt x="151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42" y="0"/>
                    <a:pt x="22" y="21"/>
                    <a:pt x="22" y="46"/>
                  </a:cubicBezTo>
                  <a:cubicBezTo>
                    <a:pt x="22" y="90"/>
                    <a:pt x="22" y="90"/>
                    <a:pt x="22" y="90"/>
                  </a:cubicBezTo>
                  <a:moveTo>
                    <a:pt x="105" y="245"/>
                  </a:moveTo>
                  <a:cubicBezTo>
                    <a:pt x="105" y="289"/>
                    <a:pt x="105" y="289"/>
                    <a:pt x="105" y="289"/>
                  </a:cubicBezTo>
                  <a:cubicBezTo>
                    <a:pt x="105" y="314"/>
                    <a:pt x="125" y="335"/>
                    <a:pt x="151" y="335"/>
                  </a:cubicBezTo>
                  <a:cubicBezTo>
                    <a:pt x="176" y="335"/>
                    <a:pt x="197" y="314"/>
                    <a:pt x="197" y="289"/>
                  </a:cubicBezTo>
                  <a:cubicBezTo>
                    <a:pt x="197" y="254"/>
                    <a:pt x="197" y="254"/>
                    <a:pt x="197" y="254"/>
                  </a:cubicBezTo>
                  <a:moveTo>
                    <a:pt x="22" y="245"/>
                  </a:moveTo>
                  <a:cubicBezTo>
                    <a:pt x="22" y="289"/>
                    <a:pt x="22" y="289"/>
                    <a:pt x="22" y="289"/>
                  </a:cubicBezTo>
                  <a:cubicBezTo>
                    <a:pt x="22" y="314"/>
                    <a:pt x="42" y="335"/>
                    <a:pt x="68" y="335"/>
                  </a:cubicBezTo>
                  <a:cubicBezTo>
                    <a:pt x="151" y="335"/>
                    <a:pt x="151" y="335"/>
                    <a:pt x="151" y="335"/>
                  </a:cubicBezTo>
                  <a:moveTo>
                    <a:pt x="125" y="231"/>
                  </a:moveTo>
                  <a:cubicBezTo>
                    <a:pt x="125" y="104"/>
                    <a:pt x="125" y="104"/>
                    <a:pt x="125" y="104"/>
                  </a:cubicBezTo>
                  <a:cubicBezTo>
                    <a:pt x="125" y="96"/>
                    <a:pt x="118" y="90"/>
                    <a:pt x="110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7" y="90"/>
                    <a:pt x="0" y="96"/>
                    <a:pt x="0" y="104"/>
                  </a:cubicBezTo>
                  <a:moveTo>
                    <a:pt x="0" y="104"/>
                  </a:moveTo>
                  <a:cubicBezTo>
                    <a:pt x="0" y="231"/>
                    <a:pt x="0" y="231"/>
                    <a:pt x="0" y="231"/>
                  </a:cubicBezTo>
                  <a:cubicBezTo>
                    <a:pt x="0" y="239"/>
                    <a:pt x="7" y="245"/>
                    <a:pt x="15" y="245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18" y="245"/>
                    <a:pt x="125" y="239"/>
                    <a:pt x="125" y="231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camera_4" title="Icon of a security camera">
              <a:extLst>
                <a:ext uri="{FF2B5EF4-FFF2-40B4-BE49-F238E27FC236}">
                  <a16:creationId xmlns:a16="http://schemas.microsoft.com/office/drawing/2014/main" id="{98FCF09A-C029-4D7A-BCB4-92590784FC7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19618" y="1527506"/>
              <a:ext cx="388401" cy="313084"/>
            </a:xfrm>
            <a:custGeom>
              <a:avLst/>
              <a:gdLst>
                <a:gd name="T0" fmla="*/ 284 w 297"/>
                <a:gd name="T1" fmla="*/ 84 h 238"/>
                <a:gd name="T2" fmla="*/ 13 w 297"/>
                <a:gd name="T3" fmla="*/ 84 h 238"/>
                <a:gd name="T4" fmla="*/ 0 w 297"/>
                <a:gd name="T5" fmla="*/ 71 h 238"/>
                <a:gd name="T6" fmla="*/ 0 w 297"/>
                <a:gd name="T7" fmla="*/ 13 h 238"/>
                <a:gd name="T8" fmla="*/ 13 w 297"/>
                <a:gd name="T9" fmla="*/ 0 h 238"/>
                <a:gd name="T10" fmla="*/ 284 w 297"/>
                <a:gd name="T11" fmla="*/ 0 h 238"/>
                <a:gd name="T12" fmla="*/ 297 w 297"/>
                <a:gd name="T13" fmla="*/ 13 h 238"/>
                <a:gd name="T14" fmla="*/ 297 w 297"/>
                <a:gd name="T15" fmla="*/ 71 h 238"/>
                <a:gd name="T16" fmla="*/ 284 w 297"/>
                <a:gd name="T17" fmla="*/ 84 h 238"/>
                <a:gd name="T18" fmla="*/ 31 w 297"/>
                <a:gd name="T19" fmla="*/ 84 h 238"/>
                <a:gd name="T20" fmla="*/ 31 w 297"/>
                <a:gd name="T21" fmla="*/ 121 h 238"/>
                <a:gd name="T22" fmla="*/ 149 w 297"/>
                <a:gd name="T23" fmla="*/ 238 h 238"/>
                <a:gd name="T24" fmla="*/ 149 w 297"/>
                <a:gd name="T25" fmla="*/ 238 h 238"/>
                <a:gd name="T26" fmla="*/ 266 w 297"/>
                <a:gd name="T27" fmla="*/ 121 h 238"/>
                <a:gd name="T28" fmla="*/ 266 w 297"/>
                <a:gd name="T29" fmla="*/ 84 h 238"/>
                <a:gd name="T30" fmla="*/ 207 w 297"/>
                <a:gd name="T31" fmla="*/ 223 h 238"/>
                <a:gd name="T32" fmla="*/ 207 w 297"/>
                <a:gd name="T33" fmla="*/ 174 h 238"/>
                <a:gd name="T34" fmla="*/ 149 w 297"/>
                <a:gd name="T35" fmla="*/ 115 h 238"/>
                <a:gd name="T36" fmla="*/ 149 w 297"/>
                <a:gd name="T37" fmla="*/ 115 h 238"/>
                <a:gd name="T38" fmla="*/ 90 w 297"/>
                <a:gd name="T39" fmla="*/ 174 h 238"/>
                <a:gd name="T40" fmla="*/ 90 w 297"/>
                <a:gd name="T41" fmla="*/ 223 h 238"/>
                <a:gd name="T42" fmla="*/ 149 w 297"/>
                <a:gd name="T43" fmla="*/ 135 h 238"/>
                <a:gd name="T44" fmla="*/ 112 w 297"/>
                <a:gd name="T45" fmla="*/ 172 h 238"/>
                <a:gd name="T46" fmla="*/ 149 w 297"/>
                <a:gd name="T47" fmla="*/ 209 h 238"/>
                <a:gd name="T48" fmla="*/ 185 w 297"/>
                <a:gd name="T49" fmla="*/ 172 h 238"/>
                <a:gd name="T50" fmla="*/ 149 w 297"/>
                <a:gd name="T51" fmla="*/ 135 h 238"/>
                <a:gd name="T52" fmla="*/ 266 w 297"/>
                <a:gd name="T53" fmla="*/ 41 h 238"/>
                <a:gd name="T54" fmla="*/ 259 w 297"/>
                <a:gd name="T55" fmla="*/ 48 h 238"/>
                <a:gd name="T56" fmla="*/ 266 w 297"/>
                <a:gd name="T57" fmla="*/ 56 h 238"/>
                <a:gd name="T58" fmla="*/ 274 w 297"/>
                <a:gd name="T59" fmla="*/ 48 h 238"/>
                <a:gd name="T60" fmla="*/ 266 w 297"/>
                <a:gd name="T61" fmla="*/ 4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7" h="238">
                  <a:moveTo>
                    <a:pt x="284" y="84"/>
                  </a:moveTo>
                  <a:cubicBezTo>
                    <a:pt x="13" y="84"/>
                    <a:pt x="13" y="84"/>
                    <a:pt x="13" y="84"/>
                  </a:cubicBezTo>
                  <a:cubicBezTo>
                    <a:pt x="6" y="84"/>
                    <a:pt x="0" y="78"/>
                    <a:pt x="0" y="7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91" y="0"/>
                    <a:pt x="297" y="6"/>
                    <a:pt x="297" y="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97" y="78"/>
                    <a:pt x="291" y="84"/>
                    <a:pt x="284" y="84"/>
                  </a:cubicBezTo>
                  <a:close/>
                  <a:moveTo>
                    <a:pt x="31" y="84"/>
                  </a:moveTo>
                  <a:cubicBezTo>
                    <a:pt x="31" y="121"/>
                    <a:pt x="31" y="121"/>
                    <a:pt x="31" y="121"/>
                  </a:cubicBezTo>
                  <a:cubicBezTo>
                    <a:pt x="31" y="185"/>
                    <a:pt x="84" y="238"/>
                    <a:pt x="149" y="238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213" y="238"/>
                    <a:pt x="266" y="185"/>
                    <a:pt x="266" y="121"/>
                  </a:cubicBezTo>
                  <a:cubicBezTo>
                    <a:pt x="266" y="84"/>
                    <a:pt x="266" y="84"/>
                    <a:pt x="266" y="84"/>
                  </a:cubicBezTo>
                  <a:moveTo>
                    <a:pt x="207" y="223"/>
                  </a:moveTo>
                  <a:cubicBezTo>
                    <a:pt x="207" y="174"/>
                    <a:pt x="207" y="174"/>
                    <a:pt x="207" y="174"/>
                  </a:cubicBezTo>
                  <a:cubicBezTo>
                    <a:pt x="207" y="141"/>
                    <a:pt x="181" y="115"/>
                    <a:pt x="149" y="115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17" y="115"/>
                    <a:pt x="90" y="141"/>
                    <a:pt x="90" y="174"/>
                  </a:cubicBezTo>
                  <a:cubicBezTo>
                    <a:pt x="90" y="223"/>
                    <a:pt x="90" y="223"/>
                    <a:pt x="90" y="223"/>
                  </a:cubicBezTo>
                  <a:moveTo>
                    <a:pt x="149" y="135"/>
                  </a:moveTo>
                  <a:cubicBezTo>
                    <a:pt x="128" y="135"/>
                    <a:pt x="112" y="152"/>
                    <a:pt x="112" y="172"/>
                  </a:cubicBezTo>
                  <a:cubicBezTo>
                    <a:pt x="112" y="192"/>
                    <a:pt x="128" y="209"/>
                    <a:pt x="149" y="209"/>
                  </a:cubicBezTo>
                  <a:cubicBezTo>
                    <a:pt x="169" y="209"/>
                    <a:pt x="185" y="192"/>
                    <a:pt x="185" y="172"/>
                  </a:cubicBezTo>
                  <a:cubicBezTo>
                    <a:pt x="185" y="152"/>
                    <a:pt x="169" y="135"/>
                    <a:pt x="149" y="135"/>
                  </a:cubicBezTo>
                  <a:close/>
                  <a:moveTo>
                    <a:pt x="266" y="41"/>
                  </a:moveTo>
                  <a:cubicBezTo>
                    <a:pt x="262" y="41"/>
                    <a:pt x="259" y="44"/>
                    <a:pt x="259" y="48"/>
                  </a:cubicBezTo>
                  <a:cubicBezTo>
                    <a:pt x="259" y="53"/>
                    <a:pt x="262" y="56"/>
                    <a:pt x="266" y="56"/>
                  </a:cubicBezTo>
                  <a:cubicBezTo>
                    <a:pt x="270" y="56"/>
                    <a:pt x="274" y="53"/>
                    <a:pt x="274" y="48"/>
                  </a:cubicBezTo>
                  <a:cubicBezTo>
                    <a:pt x="274" y="44"/>
                    <a:pt x="270" y="41"/>
                    <a:pt x="266" y="41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Speakers_E7F5" title="Icon of a speaker">
              <a:extLst>
                <a:ext uri="{FF2B5EF4-FFF2-40B4-BE49-F238E27FC236}">
                  <a16:creationId xmlns:a16="http://schemas.microsoft.com/office/drawing/2014/main" id="{A49412E3-FB60-4FAF-BEBA-E68BB566216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503188" y="1477912"/>
              <a:ext cx="235164" cy="365760"/>
            </a:xfrm>
            <a:custGeom>
              <a:avLst/>
              <a:gdLst>
                <a:gd name="T0" fmla="*/ 2242 w 2242"/>
                <a:gd name="T1" fmla="*/ 3487 h 3487"/>
                <a:gd name="T2" fmla="*/ 0 w 2242"/>
                <a:gd name="T3" fmla="*/ 3487 h 3487"/>
                <a:gd name="T4" fmla="*/ 0 w 2242"/>
                <a:gd name="T5" fmla="*/ 0 h 3487"/>
                <a:gd name="T6" fmla="*/ 2242 w 2242"/>
                <a:gd name="T7" fmla="*/ 0 h 3487"/>
                <a:gd name="T8" fmla="*/ 2242 w 2242"/>
                <a:gd name="T9" fmla="*/ 3487 h 3487"/>
                <a:gd name="T10" fmla="*/ 1121 w 2242"/>
                <a:gd name="T11" fmla="*/ 498 h 3487"/>
                <a:gd name="T12" fmla="*/ 498 w 2242"/>
                <a:gd name="T13" fmla="*/ 1121 h 3487"/>
                <a:gd name="T14" fmla="*/ 1121 w 2242"/>
                <a:gd name="T15" fmla="*/ 1744 h 3487"/>
                <a:gd name="T16" fmla="*/ 1744 w 2242"/>
                <a:gd name="T17" fmla="*/ 1121 h 3487"/>
                <a:gd name="T18" fmla="*/ 1121 w 2242"/>
                <a:gd name="T19" fmla="*/ 498 h 3487"/>
                <a:gd name="T20" fmla="*/ 1121 w 2242"/>
                <a:gd name="T21" fmla="*/ 2242 h 3487"/>
                <a:gd name="T22" fmla="*/ 747 w 2242"/>
                <a:gd name="T23" fmla="*/ 2615 h 3487"/>
                <a:gd name="T24" fmla="*/ 1121 w 2242"/>
                <a:gd name="T25" fmla="*/ 2989 h 3487"/>
                <a:gd name="T26" fmla="*/ 1495 w 2242"/>
                <a:gd name="T27" fmla="*/ 2615 h 3487"/>
                <a:gd name="T28" fmla="*/ 1121 w 2242"/>
                <a:gd name="T29" fmla="*/ 2242 h 3487"/>
                <a:gd name="T30" fmla="*/ 1121 w 2242"/>
                <a:gd name="T31" fmla="*/ 1308 h 3487"/>
                <a:gd name="T32" fmla="*/ 1308 w 2242"/>
                <a:gd name="T33" fmla="*/ 1121 h 3487"/>
                <a:gd name="T34" fmla="*/ 1121 w 2242"/>
                <a:gd name="T35" fmla="*/ 934 h 3487"/>
                <a:gd name="T36" fmla="*/ 934 w 2242"/>
                <a:gd name="T37" fmla="*/ 1121 h 3487"/>
                <a:gd name="T38" fmla="*/ 1121 w 2242"/>
                <a:gd name="T39" fmla="*/ 1308 h 3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2" h="3487">
                  <a:moveTo>
                    <a:pt x="2242" y="3487"/>
                  </a:moveTo>
                  <a:cubicBezTo>
                    <a:pt x="0" y="3487"/>
                    <a:pt x="0" y="3487"/>
                    <a:pt x="0" y="348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42" y="0"/>
                    <a:pt x="2242" y="0"/>
                    <a:pt x="2242" y="0"/>
                  </a:cubicBezTo>
                  <a:lnTo>
                    <a:pt x="2242" y="3487"/>
                  </a:lnTo>
                  <a:close/>
                  <a:moveTo>
                    <a:pt x="1121" y="498"/>
                  </a:moveTo>
                  <a:cubicBezTo>
                    <a:pt x="777" y="498"/>
                    <a:pt x="498" y="777"/>
                    <a:pt x="498" y="1121"/>
                  </a:cubicBezTo>
                  <a:cubicBezTo>
                    <a:pt x="498" y="1465"/>
                    <a:pt x="777" y="1744"/>
                    <a:pt x="1121" y="1744"/>
                  </a:cubicBezTo>
                  <a:cubicBezTo>
                    <a:pt x="1465" y="1744"/>
                    <a:pt x="1744" y="1465"/>
                    <a:pt x="1744" y="1121"/>
                  </a:cubicBezTo>
                  <a:cubicBezTo>
                    <a:pt x="1744" y="777"/>
                    <a:pt x="1465" y="498"/>
                    <a:pt x="1121" y="498"/>
                  </a:cubicBezTo>
                  <a:close/>
                  <a:moveTo>
                    <a:pt x="1121" y="2242"/>
                  </a:moveTo>
                  <a:cubicBezTo>
                    <a:pt x="915" y="2242"/>
                    <a:pt x="747" y="2409"/>
                    <a:pt x="747" y="2615"/>
                  </a:cubicBezTo>
                  <a:cubicBezTo>
                    <a:pt x="747" y="2821"/>
                    <a:pt x="915" y="2989"/>
                    <a:pt x="1121" y="2989"/>
                  </a:cubicBezTo>
                  <a:cubicBezTo>
                    <a:pt x="1327" y="2989"/>
                    <a:pt x="1495" y="2821"/>
                    <a:pt x="1495" y="2615"/>
                  </a:cubicBezTo>
                  <a:cubicBezTo>
                    <a:pt x="1495" y="2409"/>
                    <a:pt x="1327" y="2242"/>
                    <a:pt x="1121" y="2242"/>
                  </a:cubicBezTo>
                  <a:close/>
                  <a:moveTo>
                    <a:pt x="1121" y="1308"/>
                  </a:moveTo>
                  <a:cubicBezTo>
                    <a:pt x="1224" y="1308"/>
                    <a:pt x="1308" y="1224"/>
                    <a:pt x="1308" y="1121"/>
                  </a:cubicBezTo>
                  <a:cubicBezTo>
                    <a:pt x="1308" y="1018"/>
                    <a:pt x="1224" y="934"/>
                    <a:pt x="1121" y="934"/>
                  </a:cubicBezTo>
                  <a:cubicBezTo>
                    <a:pt x="1018" y="934"/>
                    <a:pt x="934" y="1018"/>
                    <a:pt x="934" y="1121"/>
                  </a:cubicBezTo>
                  <a:cubicBezTo>
                    <a:pt x="934" y="1224"/>
                    <a:pt x="1018" y="1308"/>
                    <a:pt x="1121" y="130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HoloLens_EC94" title="Icon of Microsoft HoloLens">
              <a:extLst>
                <a:ext uri="{FF2B5EF4-FFF2-40B4-BE49-F238E27FC236}">
                  <a16:creationId xmlns:a16="http://schemas.microsoft.com/office/drawing/2014/main" id="{7B81EB71-1EAC-40B7-A86F-12152B58699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92779" y="1564507"/>
              <a:ext cx="411480" cy="219797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Game_E7FC" title="Icon of a game controller">
              <a:extLst>
                <a:ext uri="{FF2B5EF4-FFF2-40B4-BE49-F238E27FC236}">
                  <a16:creationId xmlns:a16="http://schemas.microsoft.com/office/drawing/2014/main" id="{10DFCB48-A109-4BDE-B62F-FAF21BC9F60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2370" y="1537281"/>
              <a:ext cx="411480" cy="247023"/>
            </a:xfrm>
            <a:custGeom>
              <a:avLst/>
              <a:gdLst>
                <a:gd name="T0" fmla="*/ 1375 w 3750"/>
                <a:gd name="T1" fmla="*/ 1750 h 2250"/>
                <a:gd name="T2" fmla="*/ 625 w 3750"/>
                <a:gd name="T3" fmla="*/ 2250 h 2250"/>
                <a:gd name="T4" fmla="*/ 0 w 3750"/>
                <a:gd name="T5" fmla="*/ 1000 h 2250"/>
                <a:gd name="T6" fmla="*/ 1000 w 3750"/>
                <a:gd name="T7" fmla="*/ 0 h 2250"/>
                <a:gd name="T8" fmla="*/ 2750 w 3750"/>
                <a:gd name="T9" fmla="*/ 0 h 2250"/>
                <a:gd name="T10" fmla="*/ 3750 w 3750"/>
                <a:gd name="T11" fmla="*/ 1000 h 2250"/>
                <a:gd name="T12" fmla="*/ 3125 w 3750"/>
                <a:gd name="T13" fmla="*/ 2250 h 2250"/>
                <a:gd name="T14" fmla="*/ 2375 w 3750"/>
                <a:gd name="T15" fmla="*/ 1750 h 2250"/>
                <a:gd name="T16" fmla="*/ 1375 w 3750"/>
                <a:gd name="T17" fmla="*/ 1750 h 2250"/>
                <a:gd name="T18" fmla="*/ 3125 w 3750"/>
                <a:gd name="T19" fmla="*/ 1246 h 2250"/>
                <a:gd name="T20" fmla="*/ 2996 w 3750"/>
                <a:gd name="T21" fmla="*/ 1375 h 2250"/>
                <a:gd name="T22" fmla="*/ 3125 w 3750"/>
                <a:gd name="T23" fmla="*/ 1504 h 2250"/>
                <a:gd name="T24" fmla="*/ 3254 w 3750"/>
                <a:gd name="T25" fmla="*/ 1375 h 2250"/>
                <a:gd name="T26" fmla="*/ 3125 w 3750"/>
                <a:gd name="T27" fmla="*/ 1246 h 2250"/>
                <a:gd name="T28" fmla="*/ 2625 w 3750"/>
                <a:gd name="T29" fmla="*/ 747 h 2250"/>
                <a:gd name="T30" fmla="*/ 2497 w 3750"/>
                <a:gd name="T31" fmla="*/ 875 h 2250"/>
                <a:gd name="T32" fmla="*/ 2625 w 3750"/>
                <a:gd name="T33" fmla="*/ 1003 h 2250"/>
                <a:gd name="T34" fmla="*/ 2753 w 3750"/>
                <a:gd name="T35" fmla="*/ 875 h 2250"/>
                <a:gd name="T36" fmla="*/ 2625 w 3750"/>
                <a:gd name="T37" fmla="*/ 747 h 2250"/>
                <a:gd name="T38" fmla="*/ 1125 w 3750"/>
                <a:gd name="T39" fmla="*/ 1000 h 2250"/>
                <a:gd name="T40" fmla="*/ 375 w 3750"/>
                <a:gd name="T41" fmla="*/ 1000 h 2250"/>
                <a:gd name="T42" fmla="*/ 750 w 3750"/>
                <a:gd name="T43" fmla="*/ 1375 h 2250"/>
                <a:gd name="T44" fmla="*/ 750 w 3750"/>
                <a:gd name="T45" fmla="*/ 625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0" h="2250">
                  <a:moveTo>
                    <a:pt x="1375" y="1750"/>
                  </a:moveTo>
                  <a:cubicBezTo>
                    <a:pt x="997" y="1762"/>
                    <a:pt x="877" y="2250"/>
                    <a:pt x="625" y="2250"/>
                  </a:cubicBezTo>
                  <a:cubicBezTo>
                    <a:pt x="96" y="2250"/>
                    <a:pt x="0" y="1441"/>
                    <a:pt x="0" y="1000"/>
                  </a:cubicBezTo>
                  <a:cubicBezTo>
                    <a:pt x="0" y="448"/>
                    <a:pt x="448" y="0"/>
                    <a:pt x="1000" y="0"/>
                  </a:cubicBezTo>
                  <a:cubicBezTo>
                    <a:pt x="2750" y="0"/>
                    <a:pt x="2750" y="0"/>
                    <a:pt x="2750" y="0"/>
                  </a:cubicBezTo>
                  <a:cubicBezTo>
                    <a:pt x="3302" y="0"/>
                    <a:pt x="3750" y="448"/>
                    <a:pt x="3750" y="1000"/>
                  </a:cubicBezTo>
                  <a:cubicBezTo>
                    <a:pt x="3750" y="1441"/>
                    <a:pt x="3654" y="2250"/>
                    <a:pt x="3125" y="2250"/>
                  </a:cubicBezTo>
                  <a:cubicBezTo>
                    <a:pt x="2873" y="2250"/>
                    <a:pt x="2753" y="1762"/>
                    <a:pt x="2375" y="1750"/>
                  </a:cubicBezTo>
                  <a:lnTo>
                    <a:pt x="1375" y="1750"/>
                  </a:lnTo>
                  <a:close/>
                  <a:moveTo>
                    <a:pt x="3125" y="1246"/>
                  </a:moveTo>
                  <a:cubicBezTo>
                    <a:pt x="3054" y="1246"/>
                    <a:pt x="2996" y="1304"/>
                    <a:pt x="2996" y="1375"/>
                  </a:cubicBezTo>
                  <a:cubicBezTo>
                    <a:pt x="2996" y="1446"/>
                    <a:pt x="3054" y="1504"/>
                    <a:pt x="3125" y="1504"/>
                  </a:cubicBezTo>
                  <a:cubicBezTo>
                    <a:pt x="3196" y="1504"/>
                    <a:pt x="3254" y="1446"/>
                    <a:pt x="3254" y="1375"/>
                  </a:cubicBezTo>
                  <a:cubicBezTo>
                    <a:pt x="3254" y="1304"/>
                    <a:pt x="3196" y="1246"/>
                    <a:pt x="3125" y="1246"/>
                  </a:cubicBezTo>
                  <a:close/>
                  <a:moveTo>
                    <a:pt x="2625" y="747"/>
                  </a:moveTo>
                  <a:cubicBezTo>
                    <a:pt x="2554" y="747"/>
                    <a:pt x="2497" y="804"/>
                    <a:pt x="2497" y="875"/>
                  </a:cubicBezTo>
                  <a:cubicBezTo>
                    <a:pt x="2497" y="946"/>
                    <a:pt x="2554" y="1003"/>
                    <a:pt x="2625" y="1003"/>
                  </a:cubicBezTo>
                  <a:cubicBezTo>
                    <a:pt x="2696" y="1003"/>
                    <a:pt x="2753" y="946"/>
                    <a:pt x="2753" y="875"/>
                  </a:cubicBezTo>
                  <a:cubicBezTo>
                    <a:pt x="2753" y="804"/>
                    <a:pt x="2696" y="747"/>
                    <a:pt x="2625" y="747"/>
                  </a:cubicBezTo>
                  <a:close/>
                  <a:moveTo>
                    <a:pt x="1125" y="1000"/>
                  </a:moveTo>
                  <a:cubicBezTo>
                    <a:pt x="375" y="1000"/>
                    <a:pt x="375" y="1000"/>
                    <a:pt x="375" y="1000"/>
                  </a:cubicBezTo>
                  <a:moveTo>
                    <a:pt x="750" y="1375"/>
                  </a:moveTo>
                  <a:cubicBezTo>
                    <a:pt x="750" y="625"/>
                    <a:pt x="750" y="625"/>
                    <a:pt x="750" y="625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Touchscreen" title="Icon of a closed hand with one finger touching a screen">
              <a:extLst>
                <a:ext uri="{FF2B5EF4-FFF2-40B4-BE49-F238E27FC236}">
                  <a16:creationId xmlns:a16="http://schemas.microsoft.com/office/drawing/2014/main" id="{403AEF4F-2060-4734-8CDB-647F5D604A3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86979" y="1476320"/>
              <a:ext cx="390103" cy="365760"/>
            </a:xfrm>
            <a:custGeom>
              <a:avLst/>
              <a:gdLst>
                <a:gd name="T0" fmla="*/ 1917 w 3772"/>
                <a:gd name="T1" fmla="*/ 1791 h 3535"/>
                <a:gd name="T2" fmla="*/ 1917 w 3772"/>
                <a:gd name="T3" fmla="*/ 1985 h 3535"/>
                <a:gd name="T4" fmla="*/ 1917 w 3772"/>
                <a:gd name="T5" fmla="*/ 1123 h 3535"/>
                <a:gd name="T6" fmla="*/ 1745 w 3772"/>
                <a:gd name="T7" fmla="*/ 951 h 3535"/>
                <a:gd name="T8" fmla="*/ 1573 w 3772"/>
                <a:gd name="T9" fmla="*/ 1123 h 3535"/>
                <a:gd name="T10" fmla="*/ 1573 w 3772"/>
                <a:gd name="T11" fmla="*/ 1135 h 3535"/>
                <a:gd name="T12" fmla="*/ 1573 w 3772"/>
                <a:gd name="T13" fmla="*/ 2527 h 3535"/>
                <a:gd name="T14" fmla="*/ 1469 w 3772"/>
                <a:gd name="T15" fmla="*/ 2569 h 3535"/>
                <a:gd name="T16" fmla="*/ 1282 w 3772"/>
                <a:gd name="T17" fmla="*/ 2383 h 3535"/>
                <a:gd name="T18" fmla="*/ 1023 w 3772"/>
                <a:gd name="T19" fmla="*/ 2383 h 3535"/>
                <a:gd name="T20" fmla="*/ 1023 w 3772"/>
                <a:gd name="T21" fmla="*/ 2641 h 3535"/>
                <a:gd name="T22" fmla="*/ 1659 w 3772"/>
                <a:gd name="T23" fmla="*/ 3277 h 3535"/>
                <a:gd name="T24" fmla="*/ 2262 w 3772"/>
                <a:gd name="T25" fmla="*/ 3535 h 3535"/>
                <a:gd name="T26" fmla="*/ 2951 w 3772"/>
                <a:gd name="T27" fmla="*/ 2846 h 3535"/>
                <a:gd name="T28" fmla="*/ 2951 w 3772"/>
                <a:gd name="T29" fmla="*/ 2184 h 3535"/>
                <a:gd name="T30" fmla="*/ 2820 w 3772"/>
                <a:gd name="T31" fmla="*/ 2017 h 3535"/>
                <a:gd name="T32" fmla="*/ 1917 w 3772"/>
                <a:gd name="T33" fmla="*/ 1791 h 3535"/>
                <a:gd name="T34" fmla="*/ 1917 w 3772"/>
                <a:gd name="T35" fmla="*/ 1123 h 3535"/>
                <a:gd name="T36" fmla="*/ 1917 w 3772"/>
                <a:gd name="T37" fmla="*/ 1602 h 3535"/>
                <a:gd name="T38" fmla="*/ 2254 w 3772"/>
                <a:gd name="T39" fmla="*/ 1123 h 3535"/>
                <a:gd name="T40" fmla="*/ 1744 w 3772"/>
                <a:gd name="T41" fmla="*/ 614 h 3535"/>
                <a:gd name="T42" fmla="*/ 1235 w 3772"/>
                <a:gd name="T43" fmla="*/ 1123 h 3535"/>
                <a:gd name="T44" fmla="*/ 1573 w 3772"/>
                <a:gd name="T45" fmla="*/ 1603 h 3535"/>
                <a:gd name="T46" fmla="*/ 2951 w 3772"/>
                <a:gd name="T47" fmla="*/ 2672 h 3535"/>
                <a:gd name="T48" fmla="*/ 3657 w 3772"/>
                <a:gd name="T49" fmla="*/ 2672 h 3535"/>
                <a:gd name="T50" fmla="*/ 3772 w 3772"/>
                <a:gd name="T51" fmla="*/ 2557 h 3535"/>
                <a:gd name="T52" fmla="*/ 3772 w 3772"/>
                <a:gd name="T53" fmla="*/ 115 h 3535"/>
                <a:gd name="T54" fmla="*/ 3657 w 3772"/>
                <a:gd name="T55" fmla="*/ 0 h 3535"/>
                <a:gd name="T56" fmla="*/ 115 w 3772"/>
                <a:gd name="T57" fmla="*/ 0 h 3535"/>
                <a:gd name="T58" fmla="*/ 0 w 3772"/>
                <a:gd name="T59" fmla="*/ 115 h 3535"/>
                <a:gd name="T60" fmla="*/ 0 w 3772"/>
                <a:gd name="T61" fmla="*/ 2557 h 3535"/>
                <a:gd name="T62" fmla="*/ 115 w 3772"/>
                <a:gd name="T63" fmla="*/ 2672 h 3535"/>
                <a:gd name="T64" fmla="*/ 1054 w 3772"/>
                <a:gd name="T65" fmla="*/ 2672 h 3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2" h="3535">
                  <a:moveTo>
                    <a:pt x="1917" y="1791"/>
                  </a:moveTo>
                  <a:cubicBezTo>
                    <a:pt x="1917" y="1985"/>
                    <a:pt x="1917" y="1985"/>
                    <a:pt x="1917" y="1985"/>
                  </a:cubicBezTo>
                  <a:moveTo>
                    <a:pt x="1917" y="1123"/>
                  </a:moveTo>
                  <a:cubicBezTo>
                    <a:pt x="1917" y="1028"/>
                    <a:pt x="1840" y="951"/>
                    <a:pt x="1745" y="951"/>
                  </a:cubicBezTo>
                  <a:cubicBezTo>
                    <a:pt x="1650" y="951"/>
                    <a:pt x="1573" y="1028"/>
                    <a:pt x="1573" y="1123"/>
                  </a:cubicBezTo>
                  <a:cubicBezTo>
                    <a:pt x="1573" y="1123"/>
                    <a:pt x="1573" y="1127"/>
                    <a:pt x="1573" y="1135"/>
                  </a:cubicBezTo>
                  <a:cubicBezTo>
                    <a:pt x="1573" y="1252"/>
                    <a:pt x="1573" y="2194"/>
                    <a:pt x="1573" y="2527"/>
                  </a:cubicBezTo>
                  <a:cubicBezTo>
                    <a:pt x="1573" y="2581"/>
                    <a:pt x="1507" y="2608"/>
                    <a:pt x="1469" y="2569"/>
                  </a:cubicBezTo>
                  <a:cubicBezTo>
                    <a:pt x="1282" y="2383"/>
                    <a:pt x="1282" y="2383"/>
                    <a:pt x="1282" y="2383"/>
                  </a:cubicBezTo>
                  <a:cubicBezTo>
                    <a:pt x="1210" y="2311"/>
                    <a:pt x="1095" y="2311"/>
                    <a:pt x="1023" y="2383"/>
                  </a:cubicBezTo>
                  <a:cubicBezTo>
                    <a:pt x="952" y="2454"/>
                    <a:pt x="952" y="2570"/>
                    <a:pt x="1023" y="2641"/>
                  </a:cubicBezTo>
                  <a:cubicBezTo>
                    <a:pt x="1659" y="3277"/>
                    <a:pt x="1659" y="3277"/>
                    <a:pt x="1659" y="3277"/>
                  </a:cubicBezTo>
                  <a:cubicBezTo>
                    <a:pt x="1813" y="3436"/>
                    <a:pt x="2026" y="3535"/>
                    <a:pt x="2262" y="3535"/>
                  </a:cubicBezTo>
                  <a:cubicBezTo>
                    <a:pt x="2643" y="3535"/>
                    <a:pt x="2951" y="3227"/>
                    <a:pt x="2951" y="2846"/>
                  </a:cubicBezTo>
                  <a:cubicBezTo>
                    <a:pt x="2951" y="2184"/>
                    <a:pt x="2951" y="2184"/>
                    <a:pt x="2951" y="2184"/>
                  </a:cubicBezTo>
                  <a:cubicBezTo>
                    <a:pt x="2951" y="2105"/>
                    <a:pt x="2897" y="2036"/>
                    <a:pt x="2820" y="2017"/>
                  </a:cubicBezTo>
                  <a:cubicBezTo>
                    <a:pt x="1917" y="1791"/>
                    <a:pt x="1917" y="1791"/>
                    <a:pt x="1917" y="1791"/>
                  </a:cubicBezTo>
                  <a:lnTo>
                    <a:pt x="1917" y="1123"/>
                  </a:lnTo>
                  <a:close/>
                  <a:moveTo>
                    <a:pt x="1917" y="1602"/>
                  </a:moveTo>
                  <a:cubicBezTo>
                    <a:pt x="2114" y="1532"/>
                    <a:pt x="2254" y="1344"/>
                    <a:pt x="2254" y="1123"/>
                  </a:cubicBezTo>
                  <a:cubicBezTo>
                    <a:pt x="2254" y="842"/>
                    <a:pt x="2026" y="614"/>
                    <a:pt x="1744" y="614"/>
                  </a:cubicBezTo>
                  <a:cubicBezTo>
                    <a:pt x="1463" y="614"/>
                    <a:pt x="1235" y="842"/>
                    <a:pt x="1235" y="1123"/>
                  </a:cubicBezTo>
                  <a:cubicBezTo>
                    <a:pt x="1235" y="1344"/>
                    <a:pt x="1376" y="1532"/>
                    <a:pt x="1573" y="1603"/>
                  </a:cubicBezTo>
                  <a:moveTo>
                    <a:pt x="2951" y="2672"/>
                  </a:moveTo>
                  <a:cubicBezTo>
                    <a:pt x="3657" y="2672"/>
                    <a:pt x="3657" y="2672"/>
                    <a:pt x="3657" y="2672"/>
                  </a:cubicBezTo>
                  <a:cubicBezTo>
                    <a:pt x="3720" y="2672"/>
                    <a:pt x="3772" y="2621"/>
                    <a:pt x="3772" y="2557"/>
                  </a:cubicBezTo>
                  <a:cubicBezTo>
                    <a:pt x="3772" y="115"/>
                    <a:pt x="3772" y="115"/>
                    <a:pt x="3772" y="115"/>
                  </a:cubicBezTo>
                  <a:cubicBezTo>
                    <a:pt x="3772" y="51"/>
                    <a:pt x="3720" y="0"/>
                    <a:pt x="365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5"/>
                  </a:cubicBezTo>
                  <a:cubicBezTo>
                    <a:pt x="0" y="2557"/>
                    <a:pt x="0" y="2557"/>
                    <a:pt x="0" y="2557"/>
                  </a:cubicBezTo>
                  <a:cubicBezTo>
                    <a:pt x="0" y="2621"/>
                    <a:pt x="51" y="2672"/>
                    <a:pt x="115" y="2672"/>
                  </a:cubicBezTo>
                  <a:cubicBezTo>
                    <a:pt x="1054" y="2672"/>
                    <a:pt x="1054" y="2672"/>
                    <a:pt x="1054" y="2672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ShoppingCart_E7BF" title="Icon of a shopping cart">
              <a:extLst>
                <a:ext uri="{FF2B5EF4-FFF2-40B4-BE49-F238E27FC236}">
                  <a16:creationId xmlns:a16="http://schemas.microsoft.com/office/drawing/2014/main" id="{A75307D2-2BAE-4CA7-AC39-D3D73EE6B1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16012" y="1476320"/>
              <a:ext cx="430127" cy="365760"/>
            </a:xfrm>
            <a:custGeom>
              <a:avLst/>
              <a:gdLst>
                <a:gd name="T0" fmla="*/ 3368 w 3817"/>
                <a:gd name="T1" fmla="*/ 2994 h 3244"/>
                <a:gd name="T2" fmla="*/ 3119 w 3817"/>
                <a:gd name="T3" fmla="*/ 3244 h 3244"/>
                <a:gd name="T4" fmla="*/ 2869 w 3817"/>
                <a:gd name="T5" fmla="*/ 2994 h 3244"/>
                <a:gd name="T6" fmla="*/ 3119 w 3817"/>
                <a:gd name="T7" fmla="*/ 2745 h 3244"/>
                <a:gd name="T8" fmla="*/ 3368 w 3817"/>
                <a:gd name="T9" fmla="*/ 2994 h 3244"/>
                <a:gd name="T10" fmla="*/ 1372 w 3817"/>
                <a:gd name="T11" fmla="*/ 2745 h 3244"/>
                <a:gd name="T12" fmla="*/ 1123 w 3817"/>
                <a:gd name="T13" fmla="*/ 2994 h 3244"/>
                <a:gd name="T14" fmla="*/ 1372 w 3817"/>
                <a:gd name="T15" fmla="*/ 3244 h 3244"/>
                <a:gd name="T16" fmla="*/ 1622 w 3817"/>
                <a:gd name="T17" fmla="*/ 2994 h 3244"/>
                <a:gd name="T18" fmla="*/ 1372 w 3817"/>
                <a:gd name="T19" fmla="*/ 2745 h 3244"/>
                <a:gd name="T20" fmla="*/ 0 w 3817"/>
                <a:gd name="T21" fmla="*/ 0 h 3244"/>
                <a:gd name="T22" fmla="*/ 457 w 3817"/>
                <a:gd name="T23" fmla="*/ 0 h 3244"/>
                <a:gd name="T24" fmla="*/ 1372 w 3817"/>
                <a:gd name="T25" fmla="*/ 2745 h 3244"/>
                <a:gd name="T26" fmla="*/ 3119 w 3817"/>
                <a:gd name="T27" fmla="*/ 2745 h 3244"/>
                <a:gd name="T28" fmla="*/ 1123 w 3817"/>
                <a:gd name="T29" fmla="*/ 1996 h 3244"/>
                <a:gd name="T30" fmla="*/ 3318 w 3817"/>
                <a:gd name="T31" fmla="*/ 1996 h 3244"/>
                <a:gd name="T32" fmla="*/ 3817 w 3817"/>
                <a:gd name="T33" fmla="*/ 499 h 3244"/>
                <a:gd name="T34" fmla="*/ 624 w 3817"/>
                <a:gd name="T35" fmla="*/ 499 h 3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17" h="3244">
                  <a:moveTo>
                    <a:pt x="3368" y="2994"/>
                  </a:moveTo>
                  <a:cubicBezTo>
                    <a:pt x="3368" y="3132"/>
                    <a:pt x="3257" y="3244"/>
                    <a:pt x="3119" y="3244"/>
                  </a:cubicBezTo>
                  <a:cubicBezTo>
                    <a:pt x="2981" y="3244"/>
                    <a:pt x="2869" y="3132"/>
                    <a:pt x="2869" y="2994"/>
                  </a:cubicBezTo>
                  <a:cubicBezTo>
                    <a:pt x="2869" y="2856"/>
                    <a:pt x="2981" y="2745"/>
                    <a:pt x="3119" y="2745"/>
                  </a:cubicBezTo>
                  <a:cubicBezTo>
                    <a:pt x="3257" y="2745"/>
                    <a:pt x="3368" y="2856"/>
                    <a:pt x="3368" y="2994"/>
                  </a:cubicBezTo>
                  <a:close/>
                  <a:moveTo>
                    <a:pt x="1372" y="2745"/>
                  </a:moveTo>
                  <a:cubicBezTo>
                    <a:pt x="1234" y="2745"/>
                    <a:pt x="1123" y="2856"/>
                    <a:pt x="1123" y="2994"/>
                  </a:cubicBezTo>
                  <a:cubicBezTo>
                    <a:pt x="1123" y="3132"/>
                    <a:pt x="1234" y="3244"/>
                    <a:pt x="1372" y="3244"/>
                  </a:cubicBezTo>
                  <a:cubicBezTo>
                    <a:pt x="1510" y="3244"/>
                    <a:pt x="1622" y="3132"/>
                    <a:pt x="1622" y="2994"/>
                  </a:cubicBezTo>
                  <a:cubicBezTo>
                    <a:pt x="1622" y="2856"/>
                    <a:pt x="1510" y="2745"/>
                    <a:pt x="1372" y="2745"/>
                  </a:cubicBezTo>
                  <a:close/>
                  <a:moveTo>
                    <a:pt x="0" y="0"/>
                  </a:moveTo>
                  <a:cubicBezTo>
                    <a:pt x="457" y="0"/>
                    <a:pt x="457" y="0"/>
                    <a:pt x="457" y="0"/>
                  </a:cubicBezTo>
                  <a:cubicBezTo>
                    <a:pt x="1372" y="2745"/>
                    <a:pt x="1372" y="2745"/>
                    <a:pt x="1372" y="2745"/>
                  </a:cubicBezTo>
                  <a:cubicBezTo>
                    <a:pt x="3119" y="2745"/>
                    <a:pt x="3119" y="2745"/>
                    <a:pt x="3119" y="2745"/>
                  </a:cubicBezTo>
                  <a:moveTo>
                    <a:pt x="1123" y="1996"/>
                  </a:moveTo>
                  <a:cubicBezTo>
                    <a:pt x="3318" y="1996"/>
                    <a:pt x="3318" y="1996"/>
                    <a:pt x="3318" y="1996"/>
                  </a:cubicBezTo>
                  <a:cubicBezTo>
                    <a:pt x="3817" y="499"/>
                    <a:pt x="3817" y="499"/>
                    <a:pt x="3817" y="499"/>
                  </a:cubicBezTo>
                  <a:cubicBezTo>
                    <a:pt x="624" y="499"/>
                    <a:pt x="624" y="499"/>
                    <a:pt x="624" y="499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058A742-33F5-4703-A6D6-2D84420BD3A7}"/>
              </a:ext>
            </a:extLst>
          </p:cNvPr>
          <p:cNvSpPr txBox="1"/>
          <p:nvPr/>
        </p:nvSpPr>
        <p:spPr>
          <a:xfrm>
            <a:off x="5356011" y="6352791"/>
            <a:ext cx="15823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Services and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CFED93-543E-478F-897A-E9B2EAB029F4}"/>
              </a:ext>
            </a:extLst>
          </p:cNvPr>
          <p:cNvSpPr txBox="1"/>
          <p:nvPr/>
        </p:nvSpPr>
        <p:spPr>
          <a:xfrm>
            <a:off x="6142616" y="2974489"/>
            <a:ext cx="9144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3BEF69-A28E-4E34-B9AC-5CD51EFC77DB}"/>
              </a:ext>
            </a:extLst>
          </p:cNvPr>
          <p:cNvGrpSpPr/>
          <p:nvPr/>
        </p:nvGrpSpPr>
        <p:grpSpPr>
          <a:xfrm>
            <a:off x="2563713" y="2529638"/>
            <a:ext cx="7043448" cy="553998"/>
            <a:chOff x="2563713" y="2529638"/>
            <a:chExt cx="7043448" cy="553998"/>
          </a:xfrm>
        </p:grpSpPr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41FAFE25-D43E-4A12-BB98-2150C8F9595B}"/>
                </a:ext>
              </a:extLst>
            </p:cNvPr>
            <p:cNvSpPr/>
            <p:nvPr/>
          </p:nvSpPr>
          <p:spPr>
            <a:xfrm rot="5400000">
              <a:off x="5808438" y="-715087"/>
              <a:ext cx="553998" cy="7043448"/>
            </a:xfrm>
            <a:prstGeom prst="rightBrace">
              <a:avLst>
                <a:gd name="adj1" fmla="val 18009"/>
                <a:gd name="adj2" fmla="val 50000"/>
              </a:avLst>
            </a:prstGeom>
            <a:noFill/>
            <a:ln w="15875">
              <a:solidFill>
                <a:srgbClr val="00B050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FA98A49-00B4-42C3-BDB2-FBB6BC3710B4}"/>
                </a:ext>
              </a:extLst>
            </p:cNvPr>
            <p:cNvSpPr/>
            <p:nvPr/>
          </p:nvSpPr>
          <p:spPr bwMode="auto">
            <a:xfrm rot="2700000">
              <a:off x="6028561" y="2950039"/>
              <a:ext cx="113752" cy="11375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91440 w 914400"/>
                <a:gd name="connsiteY4" fmla="*/ 9144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914400" y="914400"/>
                  </a:lnTo>
                  <a:lnTo>
                    <a:pt x="0" y="914400"/>
                  </a:lnTo>
                </a:path>
              </a:pathLst>
            </a:custGeom>
            <a:noFill/>
            <a:ln w="15875">
              <a:solidFill>
                <a:srgbClr val="00B050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2" name="Right Brace 31">
            <a:extLst>
              <a:ext uri="{FF2B5EF4-FFF2-40B4-BE49-F238E27FC236}">
                <a16:creationId xmlns:a16="http://schemas.microsoft.com/office/drawing/2014/main" id="{32DA625F-212E-470A-B176-7F1272741F10}"/>
              </a:ext>
            </a:extLst>
          </p:cNvPr>
          <p:cNvSpPr/>
          <p:nvPr/>
        </p:nvSpPr>
        <p:spPr>
          <a:xfrm rot="16200000">
            <a:off x="5808437" y="3333225"/>
            <a:ext cx="553998" cy="3411220"/>
          </a:xfrm>
          <a:prstGeom prst="rightBrace">
            <a:avLst>
              <a:gd name="adj1" fmla="val 18009"/>
              <a:gd name="adj2" fmla="val 50000"/>
            </a:avLst>
          </a:prstGeom>
          <a:noFill/>
          <a:ln w="15875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EDB7BD7A-7929-4C3C-88FD-8BFA9C951B62}"/>
              </a:ext>
            </a:extLst>
          </p:cNvPr>
          <p:cNvSpPr/>
          <p:nvPr/>
        </p:nvSpPr>
        <p:spPr bwMode="auto">
          <a:xfrm rot="13500000">
            <a:off x="6028560" y="4781681"/>
            <a:ext cx="113752" cy="113752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91440 w 914400"/>
              <a:gd name="connsiteY4" fmla="*/ 91440 h 914400"/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914400 w 914400"/>
              <a:gd name="connsiteY0" fmla="*/ 0 h 914400"/>
              <a:gd name="connsiteX1" fmla="*/ 914400 w 914400"/>
              <a:gd name="connsiteY1" fmla="*/ 914400 h 914400"/>
              <a:gd name="connsiteX2" fmla="*/ 0 w 9144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914400">
                <a:moveTo>
                  <a:pt x="914400" y="0"/>
                </a:moveTo>
                <a:lnTo>
                  <a:pt x="914400" y="914400"/>
                </a:lnTo>
                <a:lnTo>
                  <a:pt x="0" y="914400"/>
                </a:lnTo>
              </a:path>
            </a:pathLst>
          </a:custGeom>
          <a:noFill/>
          <a:ln w="15875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7A8022-02A0-4068-B923-770ECECC0FAB}"/>
              </a:ext>
            </a:extLst>
          </p:cNvPr>
          <p:cNvSpPr/>
          <p:nvPr/>
        </p:nvSpPr>
        <p:spPr bwMode="auto">
          <a:xfrm>
            <a:off x="5463136" y="3275730"/>
            <a:ext cx="1244600" cy="1244600"/>
          </a:xfrm>
          <a:prstGeom prst="ellipse">
            <a:avLst/>
          </a:prstGeom>
          <a:solidFill>
            <a:srgbClr val="E6E6E6"/>
          </a:solidFill>
          <a:ln w="15875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D6211E-FD58-44BC-BF03-3D0A12E7F140}"/>
              </a:ext>
            </a:extLst>
          </p:cNvPr>
          <p:cNvGrpSpPr/>
          <p:nvPr/>
        </p:nvGrpSpPr>
        <p:grpSpPr>
          <a:xfrm>
            <a:off x="5875456" y="3559222"/>
            <a:ext cx="419963" cy="727029"/>
            <a:chOff x="5886019" y="3496979"/>
            <a:chExt cx="419963" cy="72702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46AE06-AD54-4EAE-837A-FA4F2B43BA55}"/>
                </a:ext>
              </a:extLst>
            </p:cNvPr>
            <p:cNvSpPr txBox="1"/>
            <p:nvPr/>
          </p:nvSpPr>
          <p:spPr>
            <a:xfrm>
              <a:off x="5901235" y="3977787"/>
              <a:ext cx="38953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APIs</a:t>
              </a:r>
            </a:p>
          </p:txBody>
        </p:sp>
        <p:sp>
          <p:nvSpPr>
            <p:cNvPr id="37" name="Processing_E9F5" title="Icon of two interlocked gears">
              <a:extLst>
                <a:ext uri="{FF2B5EF4-FFF2-40B4-BE49-F238E27FC236}">
                  <a16:creationId xmlns:a16="http://schemas.microsoft.com/office/drawing/2014/main" id="{28745729-21DB-4F4E-BFA0-D52F4FE9544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86019" y="3496979"/>
              <a:ext cx="419963" cy="365760"/>
            </a:xfrm>
            <a:custGeom>
              <a:avLst/>
              <a:gdLst>
                <a:gd name="T0" fmla="*/ 924 w 3867"/>
                <a:gd name="T1" fmla="*/ 299 h 3367"/>
                <a:gd name="T2" fmla="*/ 1549 w 3867"/>
                <a:gd name="T3" fmla="*/ 924 h 3367"/>
                <a:gd name="T4" fmla="*/ 924 w 3867"/>
                <a:gd name="T5" fmla="*/ 1549 h 3367"/>
                <a:gd name="T6" fmla="*/ 299 w 3867"/>
                <a:gd name="T7" fmla="*/ 924 h 3367"/>
                <a:gd name="T8" fmla="*/ 924 w 3867"/>
                <a:gd name="T9" fmla="*/ 299 h 3367"/>
                <a:gd name="T10" fmla="*/ 1163 w 3867"/>
                <a:gd name="T11" fmla="*/ 347 h 3367"/>
                <a:gd name="T12" fmla="*/ 1307 w 3867"/>
                <a:gd name="T13" fmla="*/ 0 h 3367"/>
                <a:gd name="T14" fmla="*/ 1501 w 3867"/>
                <a:gd name="T15" fmla="*/ 685 h 3367"/>
                <a:gd name="T16" fmla="*/ 1848 w 3867"/>
                <a:gd name="T17" fmla="*/ 541 h 3367"/>
                <a:gd name="T18" fmla="*/ 1501 w 3867"/>
                <a:gd name="T19" fmla="*/ 1163 h 3367"/>
                <a:gd name="T20" fmla="*/ 1848 w 3867"/>
                <a:gd name="T21" fmla="*/ 1307 h 3367"/>
                <a:gd name="T22" fmla="*/ 1163 w 3867"/>
                <a:gd name="T23" fmla="*/ 1501 h 3367"/>
                <a:gd name="T24" fmla="*/ 1307 w 3867"/>
                <a:gd name="T25" fmla="*/ 1848 h 3367"/>
                <a:gd name="T26" fmla="*/ 685 w 3867"/>
                <a:gd name="T27" fmla="*/ 1501 h 3367"/>
                <a:gd name="T28" fmla="*/ 541 w 3867"/>
                <a:gd name="T29" fmla="*/ 1848 h 3367"/>
                <a:gd name="T30" fmla="*/ 347 w 3867"/>
                <a:gd name="T31" fmla="*/ 1163 h 3367"/>
                <a:gd name="T32" fmla="*/ 0 w 3867"/>
                <a:gd name="T33" fmla="*/ 1307 h 3367"/>
                <a:gd name="T34" fmla="*/ 0 w 3867"/>
                <a:gd name="T35" fmla="*/ 541 h 3367"/>
                <a:gd name="T36" fmla="*/ 347 w 3867"/>
                <a:gd name="T37" fmla="*/ 685 h 3367"/>
                <a:gd name="T38" fmla="*/ 685 w 3867"/>
                <a:gd name="T39" fmla="*/ 347 h 3367"/>
                <a:gd name="T40" fmla="*/ 541 w 3867"/>
                <a:gd name="T41" fmla="*/ 0 h 3367"/>
                <a:gd name="T42" fmla="*/ 2049 w 3867"/>
                <a:gd name="T43" fmla="*/ 2299 h 3367"/>
                <a:gd name="T44" fmla="*/ 2799 w 3867"/>
                <a:gd name="T45" fmla="*/ 3049 h 3367"/>
                <a:gd name="T46" fmla="*/ 3549 w 3867"/>
                <a:gd name="T47" fmla="*/ 2299 h 3367"/>
                <a:gd name="T48" fmla="*/ 2799 w 3867"/>
                <a:gd name="T49" fmla="*/ 1549 h 3367"/>
                <a:gd name="T50" fmla="*/ 2049 w 3867"/>
                <a:gd name="T51" fmla="*/ 2299 h 3367"/>
                <a:gd name="T52" fmla="*/ 2357 w 3867"/>
                <a:gd name="T53" fmla="*/ 1231 h 3367"/>
                <a:gd name="T54" fmla="*/ 2512 w 3867"/>
                <a:gd name="T55" fmla="*/ 1606 h 3367"/>
                <a:gd name="T56" fmla="*/ 2106 w 3867"/>
                <a:gd name="T57" fmla="*/ 2012 h 3367"/>
                <a:gd name="T58" fmla="*/ 1731 w 3867"/>
                <a:gd name="T59" fmla="*/ 1856 h 3367"/>
                <a:gd name="T60" fmla="*/ 2106 w 3867"/>
                <a:gd name="T61" fmla="*/ 2586 h 3367"/>
                <a:gd name="T62" fmla="*/ 1731 w 3867"/>
                <a:gd name="T63" fmla="*/ 2741 h 3367"/>
                <a:gd name="T64" fmla="*/ 2512 w 3867"/>
                <a:gd name="T65" fmla="*/ 2992 h 3367"/>
                <a:gd name="T66" fmla="*/ 2357 w 3867"/>
                <a:gd name="T67" fmla="*/ 3367 h 3367"/>
                <a:gd name="T68" fmla="*/ 3086 w 3867"/>
                <a:gd name="T69" fmla="*/ 2992 h 3367"/>
                <a:gd name="T70" fmla="*/ 3241 w 3867"/>
                <a:gd name="T71" fmla="*/ 3367 h 3367"/>
                <a:gd name="T72" fmla="*/ 3492 w 3867"/>
                <a:gd name="T73" fmla="*/ 2586 h 3367"/>
                <a:gd name="T74" fmla="*/ 3867 w 3867"/>
                <a:gd name="T75" fmla="*/ 2741 h 3367"/>
                <a:gd name="T76" fmla="*/ 3492 w 3867"/>
                <a:gd name="T77" fmla="*/ 2012 h 3367"/>
                <a:gd name="T78" fmla="*/ 3867 w 3867"/>
                <a:gd name="T79" fmla="*/ 1856 h 3367"/>
                <a:gd name="T80" fmla="*/ 3086 w 3867"/>
                <a:gd name="T81" fmla="*/ 1606 h 3367"/>
                <a:gd name="T82" fmla="*/ 3241 w 3867"/>
                <a:gd name="T83" fmla="*/ 1231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67" h="3367">
                  <a:moveTo>
                    <a:pt x="924" y="299"/>
                  </a:moveTo>
                  <a:cubicBezTo>
                    <a:pt x="1269" y="299"/>
                    <a:pt x="1549" y="579"/>
                    <a:pt x="1549" y="924"/>
                  </a:cubicBezTo>
                  <a:cubicBezTo>
                    <a:pt x="1549" y="1269"/>
                    <a:pt x="1269" y="1549"/>
                    <a:pt x="924" y="1549"/>
                  </a:cubicBezTo>
                  <a:cubicBezTo>
                    <a:pt x="579" y="1549"/>
                    <a:pt x="299" y="1269"/>
                    <a:pt x="299" y="924"/>
                  </a:cubicBezTo>
                  <a:cubicBezTo>
                    <a:pt x="299" y="579"/>
                    <a:pt x="579" y="299"/>
                    <a:pt x="924" y="299"/>
                  </a:cubicBezTo>
                  <a:close/>
                  <a:moveTo>
                    <a:pt x="1163" y="347"/>
                  </a:moveTo>
                  <a:cubicBezTo>
                    <a:pt x="1307" y="0"/>
                    <a:pt x="1307" y="0"/>
                    <a:pt x="1307" y="0"/>
                  </a:cubicBezTo>
                  <a:moveTo>
                    <a:pt x="1501" y="685"/>
                  </a:moveTo>
                  <a:cubicBezTo>
                    <a:pt x="1848" y="541"/>
                    <a:pt x="1848" y="541"/>
                    <a:pt x="1848" y="541"/>
                  </a:cubicBezTo>
                  <a:moveTo>
                    <a:pt x="1501" y="1163"/>
                  </a:moveTo>
                  <a:cubicBezTo>
                    <a:pt x="1848" y="1307"/>
                    <a:pt x="1848" y="1307"/>
                    <a:pt x="1848" y="1307"/>
                  </a:cubicBezTo>
                  <a:moveTo>
                    <a:pt x="1163" y="1501"/>
                  </a:moveTo>
                  <a:cubicBezTo>
                    <a:pt x="1307" y="1848"/>
                    <a:pt x="1307" y="1848"/>
                    <a:pt x="1307" y="1848"/>
                  </a:cubicBezTo>
                  <a:moveTo>
                    <a:pt x="685" y="1501"/>
                  </a:moveTo>
                  <a:cubicBezTo>
                    <a:pt x="541" y="1848"/>
                    <a:pt x="541" y="1848"/>
                    <a:pt x="541" y="1848"/>
                  </a:cubicBezTo>
                  <a:moveTo>
                    <a:pt x="347" y="1163"/>
                  </a:moveTo>
                  <a:cubicBezTo>
                    <a:pt x="0" y="1307"/>
                    <a:pt x="0" y="1307"/>
                    <a:pt x="0" y="1307"/>
                  </a:cubicBezTo>
                  <a:moveTo>
                    <a:pt x="0" y="541"/>
                  </a:moveTo>
                  <a:cubicBezTo>
                    <a:pt x="347" y="685"/>
                    <a:pt x="347" y="685"/>
                    <a:pt x="347" y="685"/>
                  </a:cubicBezTo>
                  <a:moveTo>
                    <a:pt x="685" y="347"/>
                  </a:moveTo>
                  <a:cubicBezTo>
                    <a:pt x="541" y="0"/>
                    <a:pt x="541" y="0"/>
                    <a:pt x="541" y="0"/>
                  </a:cubicBezTo>
                  <a:moveTo>
                    <a:pt x="2049" y="2299"/>
                  </a:moveTo>
                  <a:cubicBezTo>
                    <a:pt x="2049" y="2713"/>
                    <a:pt x="2385" y="3049"/>
                    <a:pt x="2799" y="3049"/>
                  </a:cubicBezTo>
                  <a:cubicBezTo>
                    <a:pt x="3213" y="3049"/>
                    <a:pt x="3549" y="2713"/>
                    <a:pt x="3549" y="2299"/>
                  </a:cubicBezTo>
                  <a:cubicBezTo>
                    <a:pt x="3549" y="1885"/>
                    <a:pt x="3213" y="1549"/>
                    <a:pt x="2799" y="1549"/>
                  </a:cubicBezTo>
                  <a:cubicBezTo>
                    <a:pt x="2385" y="1549"/>
                    <a:pt x="2049" y="1885"/>
                    <a:pt x="2049" y="2299"/>
                  </a:cubicBezTo>
                  <a:close/>
                  <a:moveTo>
                    <a:pt x="2357" y="1231"/>
                  </a:moveTo>
                  <a:cubicBezTo>
                    <a:pt x="2512" y="1606"/>
                    <a:pt x="2512" y="1606"/>
                    <a:pt x="2512" y="1606"/>
                  </a:cubicBezTo>
                  <a:moveTo>
                    <a:pt x="2106" y="2012"/>
                  </a:moveTo>
                  <a:cubicBezTo>
                    <a:pt x="1731" y="1856"/>
                    <a:pt x="1731" y="1856"/>
                    <a:pt x="1731" y="1856"/>
                  </a:cubicBezTo>
                  <a:moveTo>
                    <a:pt x="2106" y="2586"/>
                  </a:moveTo>
                  <a:cubicBezTo>
                    <a:pt x="1731" y="2741"/>
                    <a:pt x="1731" y="2741"/>
                    <a:pt x="1731" y="2741"/>
                  </a:cubicBezTo>
                  <a:moveTo>
                    <a:pt x="2512" y="2992"/>
                  </a:moveTo>
                  <a:cubicBezTo>
                    <a:pt x="2357" y="3367"/>
                    <a:pt x="2357" y="3367"/>
                    <a:pt x="2357" y="3367"/>
                  </a:cubicBezTo>
                  <a:moveTo>
                    <a:pt x="3086" y="2992"/>
                  </a:moveTo>
                  <a:cubicBezTo>
                    <a:pt x="3241" y="3367"/>
                    <a:pt x="3241" y="3367"/>
                    <a:pt x="3241" y="3367"/>
                  </a:cubicBezTo>
                  <a:moveTo>
                    <a:pt x="3492" y="2586"/>
                  </a:moveTo>
                  <a:cubicBezTo>
                    <a:pt x="3867" y="2741"/>
                    <a:pt x="3867" y="2741"/>
                    <a:pt x="3867" y="2741"/>
                  </a:cubicBezTo>
                  <a:moveTo>
                    <a:pt x="3492" y="2012"/>
                  </a:moveTo>
                  <a:cubicBezTo>
                    <a:pt x="3867" y="1856"/>
                    <a:pt x="3867" y="1856"/>
                    <a:pt x="3867" y="1856"/>
                  </a:cubicBezTo>
                  <a:moveTo>
                    <a:pt x="3086" y="1606"/>
                  </a:moveTo>
                  <a:cubicBezTo>
                    <a:pt x="3241" y="1231"/>
                    <a:pt x="3241" y="1231"/>
                    <a:pt x="3241" y="1231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DCF9A2C-8CA1-4795-8A4C-29B86E3E15DF}"/>
              </a:ext>
            </a:extLst>
          </p:cNvPr>
          <p:cNvSpPr txBox="1"/>
          <p:nvPr/>
        </p:nvSpPr>
        <p:spPr>
          <a:xfrm>
            <a:off x="5004947" y="1208619"/>
            <a:ext cx="20935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Connected experiences</a:t>
            </a:r>
          </a:p>
        </p:txBody>
      </p:sp>
    </p:spTree>
    <p:extLst>
      <p:ext uri="{BB962C8B-B14F-4D97-AF65-F5344CB8AC3E}">
        <p14:creationId xmlns:p14="http://schemas.microsoft.com/office/powerpoint/2010/main" val="8959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D9BFAC-74E1-448E-A6D9-1F6A41EA05C7}"/>
              </a:ext>
            </a:extLst>
          </p:cNvPr>
          <p:cNvGrpSpPr/>
          <p:nvPr/>
        </p:nvGrpSpPr>
        <p:grpSpPr>
          <a:xfrm>
            <a:off x="2563713" y="2529638"/>
            <a:ext cx="7043448" cy="2786196"/>
            <a:chOff x="2563713" y="2529638"/>
            <a:chExt cx="7043448" cy="27861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5F69716-E416-4D25-B752-A2908737D995}"/>
                </a:ext>
              </a:extLst>
            </p:cNvPr>
            <p:cNvGrpSpPr/>
            <p:nvPr/>
          </p:nvGrpSpPr>
          <p:grpSpPr>
            <a:xfrm>
              <a:off x="2563713" y="2529638"/>
              <a:ext cx="7043448" cy="553998"/>
              <a:chOff x="2563713" y="2529638"/>
              <a:chExt cx="7043448" cy="553998"/>
            </a:xfrm>
          </p:grpSpPr>
          <p:sp>
            <p:nvSpPr>
              <p:cNvPr id="12" name="Right Brace 11">
                <a:extLst>
                  <a:ext uri="{FF2B5EF4-FFF2-40B4-BE49-F238E27FC236}">
                    <a16:creationId xmlns:a16="http://schemas.microsoft.com/office/drawing/2014/main" id="{FF35C574-5372-4C34-9587-0A1394F47330}"/>
                  </a:ext>
                </a:extLst>
              </p:cNvPr>
              <p:cNvSpPr/>
              <p:nvPr/>
            </p:nvSpPr>
            <p:spPr>
              <a:xfrm rot="5400000">
                <a:off x="5808438" y="-715087"/>
                <a:ext cx="553998" cy="7043448"/>
              </a:xfrm>
              <a:prstGeom prst="rightBrace">
                <a:avLst>
                  <a:gd name="adj1" fmla="val 18009"/>
                  <a:gd name="adj2" fmla="val 500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Rectangle 19">
                <a:extLst>
                  <a:ext uri="{FF2B5EF4-FFF2-40B4-BE49-F238E27FC236}">
                    <a16:creationId xmlns:a16="http://schemas.microsoft.com/office/drawing/2014/main" id="{32F8B47A-5863-403E-9131-93B68E5BC7DE}"/>
                  </a:ext>
                </a:extLst>
              </p:cNvPr>
              <p:cNvSpPr/>
              <p:nvPr/>
            </p:nvSpPr>
            <p:spPr bwMode="auto">
              <a:xfrm rot="2700000">
                <a:off x="6028561" y="2950039"/>
                <a:ext cx="113752" cy="113752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91440 w 914400"/>
                  <a:gd name="connsiteY4" fmla="*/ 91440 h 914400"/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0" fmla="*/ 914400 w 914400"/>
                  <a:gd name="connsiteY0" fmla="*/ 0 h 914400"/>
                  <a:gd name="connsiteX1" fmla="*/ 914400 w 914400"/>
                  <a:gd name="connsiteY1" fmla="*/ 914400 h 914400"/>
                  <a:gd name="connsiteX2" fmla="*/ 0 w 914400"/>
                  <a:gd name="connsiteY2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914400">
                    <a:moveTo>
                      <a:pt x="914400" y="0"/>
                    </a:moveTo>
                    <a:lnTo>
                      <a:pt x="914400" y="914400"/>
                    </a:lnTo>
                    <a:lnTo>
                      <a:pt x="0" y="914400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7E31B78B-E36C-4073-9535-4DF42390E33F}"/>
                </a:ext>
              </a:extLst>
            </p:cNvPr>
            <p:cNvSpPr/>
            <p:nvPr/>
          </p:nvSpPr>
          <p:spPr>
            <a:xfrm rot="16200000">
              <a:off x="5808437" y="3333225"/>
              <a:ext cx="553998" cy="3411220"/>
            </a:xfrm>
            <a:prstGeom prst="rightBrace">
              <a:avLst>
                <a:gd name="adj1" fmla="val 18009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Rectangle 19">
              <a:extLst>
                <a:ext uri="{FF2B5EF4-FFF2-40B4-BE49-F238E27FC236}">
                  <a16:creationId xmlns:a16="http://schemas.microsoft.com/office/drawing/2014/main" id="{1B220206-69FF-4836-A2A3-B445E1AE8F72}"/>
                </a:ext>
              </a:extLst>
            </p:cNvPr>
            <p:cNvSpPr/>
            <p:nvPr/>
          </p:nvSpPr>
          <p:spPr bwMode="auto">
            <a:xfrm rot="13500000">
              <a:off x="6028560" y="4781681"/>
              <a:ext cx="113752" cy="11375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91440 w 914400"/>
                <a:gd name="connsiteY4" fmla="*/ 91440 h 914400"/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0" fmla="*/ 914400 w 914400"/>
                <a:gd name="connsiteY0" fmla="*/ 0 h 914400"/>
                <a:gd name="connsiteX1" fmla="*/ 914400 w 914400"/>
                <a:gd name="connsiteY1" fmla="*/ 914400 h 914400"/>
                <a:gd name="connsiteX2" fmla="*/ 0 w 914400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914400" y="914400"/>
                  </a:lnTo>
                  <a:lnTo>
                    <a:pt x="0" y="91440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0C8FC9-176D-4A1E-9706-8CF69F07270D}"/>
                </a:ext>
              </a:extLst>
            </p:cNvPr>
            <p:cNvSpPr/>
            <p:nvPr/>
          </p:nvSpPr>
          <p:spPr bwMode="auto">
            <a:xfrm>
              <a:off x="5463136" y="3275730"/>
              <a:ext cx="1244600" cy="124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65AA685-B6A1-4ABE-9379-E7C09BFB8FBE}"/>
                </a:ext>
              </a:extLst>
            </p:cNvPr>
            <p:cNvGrpSpPr/>
            <p:nvPr/>
          </p:nvGrpSpPr>
          <p:grpSpPr>
            <a:xfrm>
              <a:off x="5875456" y="3559222"/>
              <a:ext cx="419963" cy="727029"/>
              <a:chOff x="5886019" y="3496979"/>
              <a:chExt cx="419963" cy="7270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65B4BE-CFB9-4160-B9A6-0295E61FFFB7}"/>
                  </a:ext>
                </a:extLst>
              </p:cNvPr>
              <p:cNvSpPr txBox="1"/>
              <p:nvPr/>
            </p:nvSpPr>
            <p:spPr>
              <a:xfrm>
                <a:off x="5901235" y="3977787"/>
                <a:ext cx="389530" cy="24622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APIs</a:t>
                </a:r>
              </a:p>
            </p:txBody>
          </p:sp>
          <p:sp>
            <p:nvSpPr>
              <p:cNvPr id="11" name="Processing_E9F5" title="Icon of two interlocked gears">
                <a:extLst>
                  <a:ext uri="{FF2B5EF4-FFF2-40B4-BE49-F238E27FC236}">
                    <a16:creationId xmlns:a16="http://schemas.microsoft.com/office/drawing/2014/main" id="{DFC80D9B-066B-4CBF-9962-31BCBFAC30C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886019" y="3496979"/>
                <a:ext cx="419963" cy="365760"/>
              </a:xfrm>
              <a:custGeom>
                <a:avLst/>
                <a:gdLst>
                  <a:gd name="T0" fmla="*/ 924 w 3867"/>
                  <a:gd name="T1" fmla="*/ 299 h 3367"/>
                  <a:gd name="T2" fmla="*/ 1549 w 3867"/>
                  <a:gd name="T3" fmla="*/ 924 h 3367"/>
                  <a:gd name="T4" fmla="*/ 924 w 3867"/>
                  <a:gd name="T5" fmla="*/ 1549 h 3367"/>
                  <a:gd name="T6" fmla="*/ 299 w 3867"/>
                  <a:gd name="T7" fmla="*/ 924 h 3367"/>
                  <a:gd name="T8" fmla="*/ 924 w 3867"/>
                  <a:gd name="T9" fmla="*/ 299 h 3367"/>
                  <a:gd name="T10" fmla="*/ 1163 w 3867"/>
                  <a:gd name="T11" fmla="*/ 347 h 3367"/>
                  <a:gd name="T12" fmla="*/ 1307 w 3867"/>
                  <a:gd name="T13" fmla="*/ 0 h 3367"/>
                  <a:gd name="T14" fmla="*/ 1501 w 3867"/>
                  <a:gd name="T15" fmla="*/ 685 h 3367"/>
                  <a:gd name="T16" fmla="*/ 1848 w 3867"/>
                  <a:gd name="T17" fmla="*/ 541 h 3367"/>
                  <a:gd name="T18" fmla="*/ 1501 w 3867"/>
                  <a:gd name="T19" fmla="*/ 1163 h 3367"/>
                  <a:gd name="T20" fmla="*/ 1848 w 3867"/>
                  <a:gd name="T21" fmla="*/ 1307 h 3367"/>
                  <a:gd name="T22" fmla="*/ 1163 w 3867"/>
                  <a:gd name="T23" fmla="*/ 1501 h 3367"/>
                  <a:gd name="T24" fmla="*/ 1307 w 3867"/>
                  <a:gd name="T25" fmla="*/ 1848 h 3367"/>
                  <a:gd name="T26" fmla="*/ 685 w 3867"/>
                  <a:gd name="T27" fmla="*/ 1501 h 3367"/>
                  <a:gd name="T28" fmla="*/ 541 w 3867"/>
                  <a:gd name="T29" fmla="*/ 1848 h 3367"/>
                  <a:gd name="T30" fmla="*/ 347 w 3867"/>
                  <a:gd name="T31" fmla="*/ 1163 h 3367"/>
                  <a:gd name="T32" fmla="*/ 0 w 3867"/>
                  <a:gd name="T33" fmla="*/ 1307 h 3367"/>
                  <a:gd name="T34" fmla="*/ 0 w 3867"/>
                  <a:gd name="T35" fmla="*/ 541 h 3367"/>
                  <a:gd name="T36" fmla="*/ 347 w 3867"/>
                  <a:gd name="T37" fmla="*/ 685 h 3367"/>
                  <a:gd name="T38" fmla="*/ 685 w 3867"/>
                  <a:gd name="T39" fmla="*/ 347 h 3367"/>
                  <a:gd name="T40" fmla="*/ 541 w 3867"/>
                  <a:gd name="T41" fmla="*/ 0 h 3367"/>
                  <a:gd name="T42" fmla="*/ 2049 w 3867"/>
                  <a:gd name="T43" fmla="*/ 2299 h 3367"/>
                  <a:gd name="T44" fmla="*/ 2799 w 3867"/>
                  <a:gd name="T45" fmla="*/ 3049 h 3367"/>
                  <a:gd name="T46" fmla="*/ 3549 w 3867"/>
                  <a:gd name="T47" fmla="*/ 2299 h 3367"/>
                  <a:gd name="T48" fmla="*/ 2799 w 3867"/>
                  <a:gd name="T49" fmla="*/ 1549 h 3367"/>
                  <a:gd name="T50" fmla="*/ 2049 w 3867"/>
                  <a:gd name="T51" fmla="*/ 2299 h 3367"/>
                  <a:gd name="T52" fmla="*/ 2357 w 3867"/>
                  <a:gd name="T53" fmla="*/ 1231 h 3367"/>
                  <a:gd name="T54" fmla="*/ 2512 w 3867"/>
                  <a:gd name="T55" fmla="*/ 1606 h 3367"/>
                  <a:gd name="T56" fmla="*/ 2106 w 3867"/>
                  <a:gd name="T57" fmla="*/ 2012 h 3367"/>
                  <a:gd name="T58" fmla="*/ 1731 w 3867"/>
                  <a:gd name="T59" fmla="*/ 1856 h 3367"/>
                  <a:gd name="T60" fmla="*/ 2106 w 3867"/>
                  <a:gd name="T61" fmla="*/ 2586 h 3367"/>
                  <a:gd name="T62" fmla="*/ 1731 w 3867"/>
                  <a:gd name="T63" fmla="*/ 2741 h 3367"/>
                  <a:gd name="T64" fmla="*/ 2512 w 3867"/>
                  <a:gd name="T65" fmla="*/ 2992 h 3367"/>
                  <a:gd name="T66" fmla="*/ 2357 w 3867"/>
                  <a:gd name="T67" fmla="*/ 3367 h 3367"/>
                  <a:gd name="T68" fmla="*/ 3086 w 3867"/>
                  <a:gd name="T69" fmla="*/ 2992 h 3367"/>
                  <a:gd name="T70" fmla="*/ 3241 w 3867"/>
                  <a:gd name="T71" fmla="*/ 3367 h 3367"/>
                  <a:gd name="T72" fmla="*/ 3492 w 3867"/>
                  <a:gd name="T73" fmla="*/ 2586 h 3367"/>
                  <a:gd name="T74" fmla="*/ 3867 w 3867"/>
                  <a:gd name="T75" fmla="*/ 2741 h 3367"/>
                  <a:gd name="T76" fmla="*/ 3492 w 3867"/>
                  <a:gd name="T77" fmla="*/ 2012 h 3367"/>
                  <a:gd name="T78" fmla="*/ 3867 w 3867"/>
                  <a:gd name="T79" fmla="*/ 1856 h 3367"/>
                  <a:gd name="T80" fmla="*/ 3086 w 3867"/>
                  <a:gd name="T81" fmla="*/ 1606 h 3367"/>
                  <a:gd name="T82" fmla="*/ 3241 w 3867"/>
                  <a:gd name="T83" fmla="*/ 1231 h 3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7" h="3367">
                    <a:moveTo>
                      <a:pt x="924" y="299"/>
                    </a:moveTo>
                    <a:cubicBezTo>
                      <a:pt x="1269" y="299"/>
                      <a:pt x="1549" y="579"/>
                      <a:pt x="1549" y="924"/>
                    </a:cubicBezTo>
                    <a:cubicBezTo>
                      <a:pt x="1549" y="1269"/>
                      <a:pt x="1269" y="1549"/>
                      <a:pt x="924" y="1549"/>
                    </a:cubicBezTo>
                    <a:cubicBezTo>
                      <a:pt x="579" y="1549"/>
                      <a:pt x="299" y="1269"/>
                      <a:pt x="299" y="924"/>
                    </a:cubicBezTo>
                    <a:cubicBezTo>
                      <a:pt x="299" y="579"/>
                      <a:pt x="579" y="299"/>
                      <a:pt x="924" y="299"/>
                    </a:cubicBezTo>
                    <a:close/>
                    <a:moveTo>
                      <a:pt x="1163" y="347"/>
                    </a:moveTo>
                    <a:cubicBezTo>
                      <a:pt x="1307" y="0"/>
                      <a:pt x="1307" y="0"/>
                      <a:pt x="1307" y="0"/>
                    </a:cubicBezTo>
                    <a:moveTo>
                      <a:pt x="1501" y="685"/>
                    </a:moveTo>
                    <a:cubicBezTo>
                      <a:pt x="1848" y="541"/>
                      <a:pt x="1848" y="541"/>
                      <a:pt x="1848" y="541"/>
                    </a:cubicBezTo>
                    <a:moveTo>
                      <a:pt x="1501" y="1163"/>
                    </a:moveTo>
                    <a:cubicBezTo>
                      <a:pt x="1848" y="1307"/>
                      <a:pt x="1848" y="1307"/>
                      <a:pt x="1848" y="1307"/>
                    </a:cubicBezTo>
                    <a:moveTo>
                      <a:pt x="1163" y="1501"/>
                    </a:moveTo>
                    <a:cubicBezTo>
                      <a:pt x="1307" y="1848"/>
                      <a:pt x="1307" y="1848"/>
                      <a:pt x="1307" y="1848"/>
                    </a:cubicBezTo>
                    <a:moveTo>
                      <a:pt x="685" y="1501"/>
                    </a:moveTo>
                    <a:cubicBezTo>
                      <a:pt x="541" y="1848"/>
                      <a:pt x="541" y="1848"/>
                      <a:pt x="541" y="1848"/>
                    </a:cubicBezTo>
                    <a:moveTo>
                      <a:pt x="347" y="1163"/>
                    </a:moveTo>
                    <a:cubicBezTo>
                      <a:pt x="0" y="1307"/>
                      <a:pt x="0" y="1307"/>
                      <a:pt x="0" y="1307"/>
                    </a:cubicBezTo>
                    <a:moveTo>
                      <a:pt x="0" y="541"/>
                    </a:moveTo>
                    <a:cubicBezTo>
                      <a:pt x="347" y="685"/>
                      <a:pt x="347" y="685"/>
                      <a:pt x="347" y="685"/>
                    </a:cubicBezTo>
                    <a:moveTo>
                      <a:pt x="685" y="347"/>
                    </a:moveTo>
                    <a:cubicBezTo>
                      <a:pt x="541" y="0"/>
                      <a:pt x="541" y="0"/>
                      <a:pt x="541" y="0"/>
                    </a:cubicBezTo>
                    <a:moveTo>
                      <a:pt x="2049" y="2299"/>
                    </a:moveTo>
                    <a:cubicBezTo>
                      <a:pt x="2049" y="2713"/>
                      <a:pt x="2385" y="3049"/>
                      <a:pt x="2799" y="3049"/>
                    </a:cubicBezTo>
                    <a:cubicBezTo>
                      <a:pt x="3213" y="3049"/>
                      <a:pt x="3549" y="2713"/>
                      <a:pt x="3549" y="2299"/>
                    </a:cubicBezTo>
                    <a:cubicBezTo>
                      <a:pt x="3549" y="1885"/>
                      <a:pt x="3213" y="1549"/>
                      <a:pt x="2799" y="1549"/>
                    </a:cubicBezTo>
                    <a:cubicBezTo>
                      <a:pt x="2385" y="1549"/>
                      <a:pt x="2049" y="1885"/>
                      <a:pt x="2049" y="2299"/>
                    </a:cubicBezTo>
                    <a:close/>
                    <a:moveTo>
                      <a:pt x="2357" y="1231"/>
                    </a:moveTo>
                    <a:cubicBezTo>
                      <a:pt x="2512" y="1606"/>
                      <a:pt x="2512" y="1606"/>
                      <a:pt x="2512" y="1606"/>
                    </a:cubicBezTo>
                    <a:moveTo>
                      <a:pt x="2106" y="2012"/>
                    </a:moveTo>
                    <a:cubicBezTo>
                      <a:pt x="1731" y="1856"/>
                      <a:pt x="1731" y="1856"/>
                      <a:pt x="1731" y="1856"/>
                    </a:cubicBezTo>
                    <a:moveTo>
                      <a:pt x="2106" y="2586"/>
                    </a:moveTo>
                    <a:cubicBezTo>
                      <a:pt x="1731" y="2741"/>
                      <a:pt x="1731" y="2741"/>
                      <a:pt x="1731" y="2741"/>
                    </a:cubicBezTo>
                    <a:moveTo>
                      <a:pt x="2512" y="2992"/>
                    </a:moveTo>
                    <a:cubicBezTo>
                      <a:pt x="2357" y="3367"/>
                      <a:pt x="2357" y="3367"/>
                      <a:pt x="2357" y="3367"/>
                    </a:cubicBezTo>
                    <a:moveTo>
                      <a:pt x="3086" y="2992"/>
                    </a:moveTo>
                    <a:cubicBezTo>
                      <a:pt x="3241" y="3367"/>
                      <a:pt x="3241" y="3367"/>
                      <a:pt x="3241" y="3367"/>
                    </a:cubicBezTo>
                    <a:moveTo>
                      <a:pt x="3492" y="2586"/>
                    </a:moveTo>
                    <a:cubicBezTo>
                      <a:pt x="3867" y="2741"/>
                      <a:pt x="3867" y="2741"/>
                      <a:pt x="3867" y="2741"/>
                    </a:cubicBezTo>
                    <a:moveTo>
                      <a:pt x="3492" y="2012"/>
                    </a:moveTo>
                    <a:cubicBezTo>
                      <a:pt x="3867" y="1856"/>
                      <a:pt x="3867" y="1856"/>
                      <a:pt x="3867" y="1856"/>
                    </a:cubicBezTo>
                    <a:moveTo>
                      <a:pt x="3086" y="1606"/>
                    </a:moveTo>
                    <a:cubicBezTo>
                      <a:pt x="3241" y="1231"/>
                      <a:pt x="3241" y="1231"/>
                      <a:pt x="3241" y="1231"/>
                    </a:cubicBezTo>
                  </a:path>
                </a:pathLst>
              </a:cu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" name="Title 2">
            <a:extLst>
              <a:ext uri="{FF2B5EF4-FFF2-40B4-BE49-F238E27FC236}">
                <a16:creationId xmlns:a16="http://schemas.microsoft.com/office/drawing/2014/main" id="{890E2630-CD11-4BF4-9078-5C2831F48023}"/>
              </a:ext>
            </a:extLst>
          </p:cNvPr>
          <p:cNvSpPr txBox="1">
            <a:spLocks/>
          </p:cNvSpPr>
          <p:nvPr/>
        </p:nvSpPr>
        <p:spPr>
          <a:xfrm>
            <a:off x="586391" y="457200"/>
            <a:ext cx="11020392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API management solves API-related challenges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AD8D3A-208B-43BD-8505-6254C2989FF7}"/>
              </a:ext>
            </a:extLst>
          </p:cNvPr>
          <p:cNvGrpSpPr/>
          <p:nvPr/>
        </p:nvGrpSpPr>
        <p:grpSpPr>
          <a:xfrm>
            <a:off x="4716353" y="5807822"/>
            <a:ext cx="2738168" cy="447653"/>
            <a:chOff x="4661585" y="5904844"/>
            <a:chExt cx="2738168" cy="447653"/>
          </a:xfrm>
        </p:grpSpPr>
        <p:sp>
          <p:nvSpPr>
            <p:cNvPr id="16" name="Freeform 13" title="Icon of a cloud">
              <a:extLst>
                <a:ext uri="{FF2B5EF4-FFF2-40B4-BE49-F238E27FC236}">
                  <a16:creationId xmlns:a16="http://schemas.microsoft.com/office/drawing/2014/main" id="{4BCC0E0C-5AA8-4263-BE2B-CF72B6C3C1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317" y="5974881"/>
              <a:ext cx="545436" cy="299205"/>
            </a:xfrm>
            <a:custGeom>
              <a:avLst/>
              <a:gdLst>
                <a:gd name="T0" fmla="*/ 384 w 771"/>
                <a:gd name="T1" fmla="*/ 0 h 422"/>
                <a:gd name="T2" fmla="*/ 549 w 771"/>
                <a:gd name="T3" fmla="*/ 110 h 422"/>
                <a:gd name="T4" fmla="*/ 551 w 771"/>
                <a:gd name="T5" fmla="*/ 115 h 422"/>
                <a:gd name="T6" fmla="*/ 565 w 771"/>
                <a:gd name="T7" fmla="*/ 110 h 422"/>
                <a:gd name="T8" fmla="*/ 612 w 771"/>
                <a:gd name="T9" fmla="*/ 103 h 422"/>
                <a:gd name="T10" fmla="*/ 771 w 771"/>
                <a:gd name="T11" fmla="*/ 262 h 422"/>
                <a:gd name="T12" fmla="*/ 628 w 771"/>
                <a:gd name="T13" fmla="*/ 420 h 422"/>
                <a:gd name="T14" fmla="*/ 616 w 771"/>
                <a:gd name="T15" fmla="*/ 421 h 422"/>
                <a:gd name="T16" fmla="*/ 610 w 771"/>
                <a:gd name="T17" fmla="*/ 421 h 422"/>
                <a:gd name="T18" fmla="*/ 98 w 771"/>
                <a:gd name="T19" fmla="*/ 421 h 422"/>
                <a:gd name="T20" fmla="*/ 91 w 771"/>
                <a:gd name="T21" fmla="*/ 422 h 422"/>
                <a:gd name="T22" fmla="*/ 74 w 771"/>
                <a:gd name="T23" fmla="*/ 419 h 422"/>
                <a:gd name="T24" fmla="*/ 12 w 771"/>
                <a:gd name="T25" fmla="*/ 312 h 422"/>
                <a:gd name="T26" fmla="*/ 101 w 771"/>
                <a:gd name="T27" fmla="*/ 247 h 422"/>
                <a:gd name="T28" fmla="*/ 108 w 771"/>
                <a:gd name="T29" fmla="*/ 249 h 422"/>
                <a:gd name="T30" fmla="*/ 106 w 771"/>
                <a:gd name="T31" fmla="*/ 238 h 422"/>
                <a:gd name="T32" fmla="*/ 119 w 771"/>
                <a:gd name="T33" fmla="*/ 179 h 422"/>
                <a:gd name="T34" fmla="*/ 201 w 771"/>
                <a:gd name="T35" fmla="*/ 128 h 422"/>
                <a:gd name="T36" fmla="*/ 213 w 771"/>
                <a:gd name="T37" fmla="*/ 128 h 422"/>
                <a:gd name="T38" fmla="*/ 213 w 771"/>
                <a:gd name="T39" fmla="*/ 127 h 422"/>
                <a:gd name="T40" fmla="*/ 384 w 771"/>
                <a:gd name="T4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1" h="422">
                  <a:moveTo>
                    <a:pt x="384" y="0"/>
                  </a:moveTo>
                  <a:cubicBezTo>
                    <a:pt x="458" y="0"/>
                    <a:pt x="522" y="46"/>
                    <a:pt x="549" y="110"/>
                  </a:cubicBezTo>
                  <a:cubicBezTo>
                    <a:pt x="551" y="115"/>
                    <a:pt x="551" y="115"/>
                    <a:pt x="551" y="115"/>
                  </a:cubicBezTo>
                  <a:cubicBezTo>
                    <a:pt x="565" y="110"/>
                    <a:pt x="565" y="110"/>
                    <a:pt x="565" y="110"/>
                  </a:cubicBezTo>
                  <a:cubicBezTo>
                    <a:pt x="580" y="105"/>
                    <a:pt x="596" y="103"/>
                    <a:pt x="612" y="103"/>
                  </a:cubicBezTo>
                  <a:cubicBezTo>
                    <a:pt x="700" y="103"/>
                    <a:pt x="771" y="174"/>
                    <a:pt x="771" y="262"/>
                  </a:cubicBezTo>
                  <a:cubicBezTo>
                    <a:pt x="771" y="344"/>
                    <a:pt x="708" y="412"/>
                    <a:pt x="628" y="420"/>
                  </a:cubicBezTo>
                  <a:cubicBezTo>
                    <a:pt x="616" y="421"/>
                    <a:pt x="616" y="421"/>
                    <a:pt x="616" y="421"/>
                  </a:cubicBezTo>
                  <a:cubicBezTo>
                    <a:pt x="610" y="421"/>
                    <a:pt x="610" y="421"/>
                    <a:pt x="610" y="421"/>
                  </a:cubicBezTo>
                  <a:cubicBezTo>
                    <a:pt x="98" y="421"/>
                    <a:pt x="98" y="421"/>
                    <a:pt x="98" y="421"/>
                  </a:cubicBezTo>
                  <a:cubicBezTo>
                    <a:pt x="91" y="422"/>
                    <a:pt x="91" y="422"/>
                    <a:pt x="91" y="422"/>
                  </a:cubicBezTo>
                  <a:cubicBezTo>
                    <a:pt x="85" y="421"/>
                    <a:pt x="79" y="420"/>
                    <a:pt x="74" y="419"/>
                  </a:cubicBezTo>
                  <a:cubicBezTo>
                    <a:pt x="27" y="406"/>
                    <a:pt x="0" y="359"/>
                    <a:pt x="12" y="312"/>
                  </a:cubicBezTo>
                  <a:cubicBezTo>
                    <a:pt x="23" y="271"/>
                    <a:pt x="61" y="245"/>
                    <a:pt x="101" y="247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5" y="218"/>
                    <a:pt x="109" y="198"/>
                    <a:pt x="119" y="179"/>
                  </a:cubicBezTo>
                  <a:cubicBezTo>
                    <a:pt x="137" y="148"/>
                    <a:pt x="168" y="130"/>
                    <a:pt x="201" y="12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36" y="53"/>
                    <a:pt x="304" y="0"/>
                    <a:pt x="384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Data &amp; AI" title="Icon of several circles connected to eachother by lines">
              <a:extLst>
                <a:ext uri="{FF2B5EF4-FFF2-40B4-BE49-F238E27FC236}">
                  <a16:creationId xmlns:a16="http://schemas.microsoft.com/office/drawing/2014/main" id="{FAD71FA8-B396-43AC-A501-3B545A13D39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49832" y="5952667"/>
              <a:ext cx="500033" cy="399830"/>
            </a:xfrm>
            <a:custGeom>
              <a:avLst/>
              <a:gdLst>
                <a:gd name="T0" fmla="*/ 465 w 706"/>
                <a:gd name="T1" fmla="*/ 76 h 564"/>
                <a:gd name="T2" fmla="*/ 465 w 706"/>
                <a:gd name="T3" fmla="*/ 0 h 564"/>
                <a:gd name="T4" fmla="*/ 668 w 706"/>
                <a:gd name="T5" fmla="*/ 138 h 564"/>
                <a:gd name="T6" fmla="*/ 668 w 706"/>
                <a:gd name="T7" fmla="*/ 214 h 564"/>
                <a:gd name="T8" fmla="*/ 668 w 706"/>
                <a:gd name="T9" fmla="*/ 138 h 564"/>
                <a:gd name="T10" fmla="*/ 454 w 706"/>
                <a:gd name="T11" fmla="*/ 314 h 564"/>
                <a:gd name="T12" fmla="*/ 530 w 706"/>
                <a:gd name="T13" fmla="*/ 314 h 564"/>
                <a:gd name="T14" fmla="*/ 637 w 706"/>
                <a:gd name="T15" fmla="*/ 422 h 564"/>
                <a:gd name="T16" fmla="*/ 637 w 706"/>
                <a:gd name="T17" fmla="*/ 499 h 564"/>
                <a:gd name="T18" fmla="*/ 637 w 706"/>
                <a:gd name="T19" fmla="*/ 422 h 564"/>
                <a:gd name="T20" fmla="*/ 282 w 706"/>
                <a:gd name="T21" fmla="*/ 526 h 564"/>
                <a:gd name="T22" fmla="*/ 358 w 706"/>
                <a:gd name="T23" fmla="*/ 526 h 564"/>
                <a:gd name="T24" fmla="*/ 38 w 706"/>
                <a:gd name="T25" fmla="*/ 338 h 564"/>
                <a:gd name="T26" fmla="*/ 38 w 706"/>
                <a:gd name="T27" fmla="*/ 415 h 564"/>
                <a:gd name="T28" fmla="*/ 38 w 706"/>
                <a:gd name="T29" fmla="*/ 338 h 564"/>
                <a:gd name="T30" fmla="*/ 258 w 706"/>
                <a:gd name="T31" fmla="*/ 205 h 564"/>
                <a:gd name="T32" fmla="*/ 334 w 706"/>
                <a:gd name="T33" fmla="*/ 205 h 564"/>
                <a:gd name="T34" fmla="*/ 120 w 706"/>
                <a:gd name="T35" fmla="*/ 75 h 564"/>
                <a:gd name="T36" fmla="*/ 120 w 706"/>
                <a:gd name="T37" fmla="*/ 152 h 564"/>
                <a:gd name="T38" fmla="*/ 120 w 706"/>
                <a:gd name="T39" fmla="*/ 75 h 564"/>
                <a:gd name="T40" fmla="*/ 258 w 706"/>
                <a:gd name="T41" fmla="*/ 188 h 564"/>
                <a:gd name="T42" fmla="*/ 460 w 706"/>
                <a:gd name="T43" fmla="*/ 294 h 564"/>
                <a:gd name="T44" fmla="*/ 76 w 706"/>
                <a:gd name="T45" fmla="*/ 376 h 564"/>
                <a:gd name="T46" fmla="*/ 288 w 706"/>
                <a:gd name="T47" fmla="*/ 505 h 564"/>
                <a:gd name="T48" fmla="*/ 603 w 706"/>
                <a:gd name="T49" fmla="*/ 479 h 564"/>
                <a:gd name="T50" fmla="*/ 159 w 706"/>
                <a:gd name="T51" fmla="*/ 104 h 564"/>
                <a:gd name="T52" fmla="*/ 637 w 706"/>
                <a:gd name="T53" fmla="*/ 151 h 564"/>
                <a:gd name="T54" fmla="*/ 523 w 706"/>
                <a:gd name="T55" fmla="*/ 291 h 564"/>
                <a:gd name="T56" fmla="*/ 465 w 706"/>
                <a:gd name="T57" fmla="*/ 347 h 564"/>
                <a:gd name="T58" fmla="*/ 334 w 706"/>
                <a:gd name="T59" fmla="*/ 490 h 564"/>
                <a:gd name="T60" fmla="*/ 320 w 706"/>
                <a:gd name="T61" fmla="*/ 488 h 564"/>
                <a:gd name="T62" fmla="*/ 134 w 706"/>
                <a:gd name="T63" fmla="*/ 149 h 564"/>
                <a:gd name="T64" fmla="*/ 438 w 706"/>
                <a:gd name="T65" fmla="*/ 65 h 564"/>
                <a:gd name="T66" fmla="*/ 624 w 706"/>
                <a:gd name="T67" fmla="*/ 425 h 564"/>
                <a:gd name="T68" fmla="*/ 603 w 706"/>
                <a:gd name="T69" fmla="*/ 43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564">
                  <a:moveTo>
                    <a:pt x="503" y="38"/>
                  </a:moveTo>
                  <a:cubicBezTo>
                    <a:pt x="503" y="59"/>
                    <a:pt x="486" y="76"/>
                    <a:pt x="465" y="76"/>
                  </a:cubicBezTo>
                  <a:cubicBezTo>
                    <a:pt x="444" y="76"/>
                    <a:pt x="427" y="59"/>
                    <a:pt x="427" y="38"/>
                  </a:cubicBezTo>
                  <a:cubicBezTo>
                    <a:pt x="427" y="17"/>
                    <a:pt x="444" y="0"/>
                    <a:pt x="465" y="0"/>
                  </a:cubicBezTo>
                  <a:cubicBezTo>
                    <a:pt x="486" y="0"/>
                    <a:pt x="503" y="17"/>
                    <a:pt x="503" y="38"/>
                  </a:cubicBezTo>
                  <a:close/>
                  <a:moveTo>
                    <a:pt x="668" y="138"/>
                  </a:moveTo>
                  <a:cubicBezTo>
                    <a:pt x="647" y="138"/>
                    <a:pt x="630" y="155"/>
                    <a:pt x="630" y="176"/>
                  </a:cubicBezTo>
                  <a:cubicBezTo>
                    <a:pt x="630" y="197"/>
                    <a:pt x="647" y="214"/>
                    <a:pt x="668" y="214"/>
                  </a:cubicBezTo>
                  <a:cubicBezTo>
                    <a:pt x="689" y="214"/>
                    <a:pt x="706" y="197"/>
                    <a:pt x="706" y="176"/>
                  </a:cubicBezTo>
                  <a:cubicBezTo>
                    <a:pt x="706" y="155"/>
                    <a:pt x="689" y="138"/>
                    <a:pt x="668" y="138"/>
                  </a:cubicBezTo>
                  <a:close/>
                  <a:moveTo>
                    <a:pt x="492" y="276"/>
                  </a:moveTo>
                  <a:cubicBezTo>
                    <a:pt x="471" y="276"/>
                    <a:pt x="454" y="293"/>
                    <a:pt x="454" y="314"/>
                  </a:cubicBezTo>
                  <a:cubicBezTo>
                    <a:pt x="454" y="335"/>
                    <a:pt x="471" y="352"/>
                    <a:pt x="492" y="352"/>
                  </a:cubicBezTo>
                  <a:cubicBezTo>
                    <a:pt x="513" y="352"/>
                    <a:pt x="530" y="335"/>
                    <a:pt x="530" y="314"/>
                  </a:cubicBezTo>
                  <a:cubicBezTo>
                    <a:pt x="530" y="293"/>
                    <a:pt x="513" y="276"/>
                    <a:pt x="492" y="276"/>
                  </a:cubicBezTo>
                  <a:close/>
                  <a:moveTo>
                    <a:pt x="637" y="422"/>
                  </a:moveTo>
                  <a:cubicBezTo>
                    <a:pt x="616" y="422"/>
                    <a:pt x="599" y="440"/>
                    <a:pt x="599" y="461"/>
                  </a:cubicBezTo>
                  <a:cubicBezTo>
                    <a:pt x="599" y="482"/>
                    <a:pt x="616" y="499"/>
                    <a:pt x="637" y="499"/>
                  </a:cubicBezTo>
                  <a:cubicBezTo>
                    <a:pt x="658" y="499"/>
                    <a:pt x="675" y="482"/>
                    <a:pt x="675" y="461"/>
                  </a:cubicBezTo>
                  <a:cubicBezTo>
                    <a:pt x="675" y="440"/>
                    <a:pt x="658" y="422"/>
                    <a:pt x="637" y="422"/>
                  </a:cubicBezTo>
                  <a:close/>
                  <a:moveTo>
                    <a:pt x="320" y="488"/>
                  </a:moveTo>
                  <a:cubicBezTo>
                    <a:pt x="299" y="488"/>
                    <a:pt x="282" y="505"/>
                    <a:pt x="282" y="526"/>
                  </a:cubicBezTo>
                  <a:cubicBezTo>
                    <a:pt x="282" y="547"/>
                    <a:pt x="299" y="564"/>
                    <a:pt x="320" y="564"/>
                  </a:cubicBezTo>
                  <a:cubicBezTo>
                    <a:pt x="341" y="564"/>
                    <a:pt x="358" y="547"/>
                    <a:pt x="358" y="526"/>
                  </a:cubicBezTo>
                  <a:cubicBezTo>
                    <a:pt x="358" y="505"/>
                    <a:pt x="341" y="488"/>
                    <a:pt x="320" y="488"/>
                  </a:cubicBezTo>
                  <a:close/>
                  <a:moveTo>
                    <a:pt x="38" y="338"/>
                  </a:moveTo>
                  <a:cubicBezTo>
                    <a:pt x="17" y="338"/>
                    <a:pt x="0" y="355"/>
                    <a:pt x="0" y="376"/>
                  </a:cubicBezTo>
                  <a:cubicBezTo>
                    <a:pt x="0" y="398"/>
                    <a:pt x="17" y="415"/>
                    <a:pt x="38" y="415"/>
                  </a:cubicBezTo>
                  <a:cubicBezTo>
                    <a:pt x="59" y="415"/>
                    <a:pt x="76" y="398"/>
                    <a:pt x="76" y="376"/>
                  </a:cubicBezTo>
                  <a:cubicBezTo>
                    <a:pt x="76" y="355"/>
                    <a:pt x="59" y="338"/>
                    <a:pt x="38" y="338"/>
                  </a:cubicBezTo>
                  <a:close/>
                  <a:moveTo>
                    <a:pt x="296" y="167"/>
                  </a:moveTo>
                  <a:cubicBezTo>
                    <a:pt x="275" y="167"/>
                    <a:pt x="258" y="184"/>
                    <a:pt x="258" y="205"/>
                  </a:cubicBezTo>
                  <a:cubicBezTo>
                    <a:pt x="258" y="226"/>
                    <a:pt x="275" y="243"/>
                    <a:pt x="296" y="243"/>
                  </a:cubicBezTo>
                  <a:cubicBezTo>
                    <a:pt x="317" y="243"/>
                    <a:pt x="334" y="226"/>
                    <a:pt x="334" y="205"/>
                  </a:cubicBezTo>
                  <a:cubicBezTo>
                    <a:pt x="334" y="184"/>
                    <a:pt x="317" y="167"/>
                    <a:pt x="296" y="167"/>
                  </a:cubicBezTo>
                  <a:close/>
                  <a:moveTo>
                    <a:pt x="120" y="75"/>
                  </a:moveTo>
                  <a:cubicBezTo>
                    <a:pt x="99" y="75"/>
                    <a:pt x="82" y="93"/>
                    <a:pt x="82" y="114"/>
                  </a:cubicBezTo>
                  <a:cubicBezTo>
                    <a:pt x="82" y="135"/>
                    <a:pt x="99" y="152"/>
                    <a:pt x="120" y="152"/>
                  </a:cubicBezTo>
                  <a:cubicBezTo>
                    <a:pt x="142" y="152"/>
                    <a:pt x="159" y="135"/>
                    <a:pt x="159" y="114"/>
                  </a:cubicBezTo>
                  <a:cubicBezTo>
                    <a:pt x="159" y="93"/>
                    <a:pt x="142" y="75"/>
                    <a:pt x="120" y="75"/>
                  </a:cubicBezTo>
                  <a:close/>
                  <a:moveTo>
                    <a:pt x="153" y="133"/>
                  </a:moveTo>
                  <a:cubicBezTo>
                    <a:pt x="258" y="188"/>
                    <a:pt x="258" y="188"/>
                    <a:pt x="258" y="188"/>
                  </a:cubicBezTo>
                  <a:moveTo>
                    <a:pt x="328" y="225"/>
                  </a:moveTo>
                  <a:cubicBezTo>
                    <a:pt x="460" y="294"/>
                    <a:pt x="460" y="294"/>
                    <a:pt x="460" y="294"/>
                  </a:cubicBezTo>
                  <a:moveTo>
                    <a:pt x="454" y="314"/>
                  </a:moveTo>
                  <a:cubicBezTo>
                    <a:pt x="76" y="376"/>
                    <a:pt x="76" y="376"/>
                    <a:pt x="76" y="376"/>
                  </a:cubicBezTo>
                  <a:moveTo>
                    <a:pt x="71" y="395"/>
                  </a:moveTo>
                  <a:cubicBezTo>
                    <a:pt x="288" y="505"/>
                    <a:pt x="288" y="505"/>
                    <a:pt x="288" y="505"/>
                  </a:cubicBezTo>
                  <a:moveTo>
                    <a:pt x="358" y="526"/>
                  </a:moveTo>
                  <a:cubicBezTo>
                    <a:pt x="603" y="479"/>
                    <a:pt x="603" y="479"/>
                    <a:pt x="603" y="479"/>
                  </a:cubicBezTo>
                  <a:moveTo>
                    <a:pt x="427" y="38"/>
                  </a:moveTo>
                  <a:cubicBezTo>
                    <a:pt x="159" y="104"/>
                    <a:pt x="159" y="104"/>
                    <a:pt x="159" y="104"/>
                  </a:cubicBezTo>
                  <a:moveTo>
                    <a:pt x="497" y="59"/>
                  </a:moveTo>
                  <a:cubicBezTo>
                    <a:pt x="637" y="151"/>
                    <a:pt x="637" y="151"/>
                    <a:pt x="637" y="151"/>
                  </a:cubicBezTo>
                  <a:moveTo>
                    <a:pt x="637" y="198"/>
                  </a:moveTo>
                  <a:cubicBezTo>
                    <a:pt x="523" y="291"/>
                    <a:pt x="523" y="291"/>
                    <a:pt x="523" y="291"/>
                  </a:cubicBezTo>
                  <a:moveTo>
                    <a:pt x="346" y="497"/>
                  </a:moveTo>
                  <a:cubicBezTo>
                    <a:pt x="465" y="347"/>
                    <a:pt x="465" y="347"/>
                    <a:pt x="465" y="347"/>
                  </a:cubicBezTo>
                  <a:moveTo>
                    <a:pt x="447" y="76"/>
                  </a:moveTo>
                  <a:cubicBezTo>
                    <a:pt x="334" y="490"/>
                    <a:pt x="334" y="490"/>
                    <a:pt x="334" y="490"/>
                  </a:cubicBezTo>
                  <a:moveTo>
                    <a:pt x="296" y="243"/>
                  </a:moveTo>
                  <a:cubicBezTo>
                    <a:pt x="320" y="488"/>
                    <a:pt x="320" y="488"/>
                    <a:pt x="320" y="488"/>
                  </a:cubicBezTo>
                  <a:moveTo>
                    <a:pt x="305" y="488"/>
                  </a:moveTo>
                  <a:cubicBezTo>
                    <a:pt x="134" y="149"/>
                    <a:pt x="134" y="149"/>
                    <a:pt x="134" y="149"/>
                  </a:cubicBezTo>
                  <a:moveTo>
                    <a:pt x="323" y="179"/>
                  </a:moveTo>
                  <a:cubicBezTo>
                    <a:pt x="438" y="65"/>
                    <a:pt x="438" y="65"/>
                    <a:pt x="438" y="65"/>
                  </a:cubicBezTo>
                  <a:moveTo>
                    <a:pt x="481" y="76"/>
                  </a:moveTo>
                  <a:cubicBezTo>
                    <a:pt x="624" y="425"/>
                    <a:pt x="624" y="425"/>
                    <a:pt x="624" y="425"/>
                  </a:cubicBezTo>
                  <a:moveTo>
                    <a:pt x="514" y="347"/>
                  </a:moveTo>
                  <a:cubicBezTo>
                    <a:pt x="603" y="434"/>
                    <a:pt x="603" y="434"/>
                    <a:pt x="603" y="434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Database_EFC7" title="Icon of a cylinder">
              <a:extLst>
                <a:ext uri="{FF2B5EF4-FFF2-40B4-BE49-F238E27FC236}">
                  <a16:creationId xmlns:a16="http://schemas.microsoft.com/office/drawing/2014/main" id="{50B24C9C-0B57-4A20-8571-92532B03504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661585" y="5904844"/>
              <a:ext cx="316562" cy="411480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binary" title="Icon of binary code, ones and zeros">
              <a:extLst>
                <a:ext uri="{FF2B5EF4-FFF2-40B4-BE49-F238E27FC236}">
                  <a16:creationId xmlns:a16="http://schemas.microsoft.com/office/drawing/2014/main" id="{287357FB-62F8-4B71-9A90-7A4A5AD9104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82599" y="5952667"/>
              <a:ext cx="365760" cy="315833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server" title="Icon of a server tower">
              <a:extLst>
                <a:ext uri="{FF2B5EF4-FFF2-40B4-BE49-F238E27FC236}">
                  <a16:creationId xmlns:a16="http://schemas.microsoft.com/office/drawing/2014/main" id="{87ACE8C1-9853-4CC6-91A0-4FC2474CB84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52811" y="5944332"/>
              <a:ext cx="192569" cy="365760"/>
            </a:xfrm>
            <a:custGeom>
              <a:avLst/>
              <a:gdLst>
                <a:gd name="T0" fmla="*/ 318 w 318"/>
                <a:gd name="T1" fmla="*/ 283 h 604"/>
                <a:gd name="T2" fmla="*/ 318 w 318"/>
                <a:gd name="T3" fmla="*/ 604 h 604"/>
                <a:gd name="T4" fmla="*/ 0 w 318"/>
                <a:gd name="T5" fmla="*/ 604 h 604"/>
                <a:gd name="T6" fmla="*/ 0 w 318"/>
                <a:gd name="T7" fmla="*/ 0 h 604"/>
                <a:gd name="T8" fmla="*/ 318 w 318"/>
                <a:gd name="T9" fmla="*/ 0 h 604"/>
                <a:gd name="T10" fmla="*/ 318 w 318"/>
                <a:gd name="T11" fmla="*/ 283 h 604"/>
                <a:gd name="T12" fmla="*/ 67 w 318"/>
                <a:gd name="T13" fmla="*/ 97 h 604"/>
                <a:gd name="T14" fmla="*/ 249 w 318"/>
                <a:gd name="T15" fmla="*/ 97 h 604"/>
                <a:gd name="T16" fmla="*/ 67 w 318"/>
                <a:gd name="T17" fmla="*/ 414 h 604"/>
                <a:gd name="T18" fmla="*/ 249 w 318"/>
                <a:gd name="T19" fmla="*/ 414 h 604"/>
                <a:gd name="T20" fmla="*/ 67 w 318"/>
                <a:gd name="T21" fmla="*/ 504 h 604"/>
                <a:gd name="T22" fmla="*/ 249 w 318"/>
                <a:gd name="T23" fmla="*/ 5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604">
                  <a:moveTo>
                    <a:pt x="318" y="283"/>
                  </a:moveTo>
                  <a:lnTo>
                    <a:pt x="3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3"/>
                  </a:lnTo>
                  <a:moveTo>
                    <a:pt x="67" y="97"/>
                  </a:moveTo>
                  <a:lnTo>
                    <a:pt x="249" y="97"/>
                  </a:lnTo>
                  <a:moveTo>
                    <a:pt x="67" y="414"/>
                  </a:moveTo>
                  <a:lnTo>
                    <a:pt x="249" y="414"/>
                  </a:lnTo>
                  <a:moveTo>
                    <a:pt x="67" y="504"/>
                  </a:moveTo>
                  <a:lnTo>
                    <a:pt x="249" y="504"/>
                  </a:ln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761D55-B033-4C4E-B8CD-A2512FD2AA19}"/>
              </a:ext>
            </a:extLst>
          </p:cNvPr>
          <p:cNvGrpSpPr/>
          <p:nvPr/>
        </p:nvGrpSpPr>
        <p:grpSpPr>
          <a:xfrm>
            <a:off x="2731382" y="1652261"/>
            <a:ext cx="6721040" cy="367353"/>
            <a:chOff x="2586979" y="1476320"/>
            <a:chExt cx="6721040" cy="367353"/>
          </a:xfrm>
        </p:grpSpPr>
        <p:sp>
          <p:nvSpPr>
            <p:cNvPr id="22" name="Manufacturing_E99C" title="Icon of a robotic arm">
              <a:extLst>
                <a:ext uri="{FF2B5EF4-FFF2-40B4-BE49-F238E27FC236}">
                  <a16:creationId xmlns:a16="http://schemas.microsoft.com/office/drawing/2014/main" id="{F8C70C73-FF6A-49AA-889A-82184E00BC3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42774" y="1476320"/>
              <a:ext cx="374162" cy="365760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money" title="Icon of a creditcard with signal lines on top">
              <a:extLst>
                <a:ext uri="{FF2B5EF4-FFF2-40B4-BE49-F238E27FC236}">
                  <a16:creationId xmlns:a16="http://schemas.microsoft.com/office/drawing/2014/main" id="{A99C1CEE-A518-40EB-BD33-80A03356CA5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46749" y="1476320"/>
              <a:ext cx="266581" cy="365760"/>
            </a:xfrm>
            <a:custGeom>
              <a:avLst/>
              <a:gdLst>
                <a:gd name="T0" fmla="*/ 0 w 238"/>
                <a:gd name="T1" fmla="*/ 179 h 326"/>
                <a:gd name="T2" fmla="*/ 20 w 238"/>
                <a:gd name="T3" fmla="*/ 159 h 326"/>
                <a:gd name="T4" fmla="*/ 218 w 238"/>
                <a:gd name="T5" fmla="*/ 159 h 326"/>
                <a:gd name="T6" fmla="*/ 238 w 238"/>
                <a:gd name="T7" fmla="*/ 179 h 326"/>
                <a:gd name="T8" fmla="*/ 238 w 238"/>
                <a:gd name="T9" fmla="*/ 306 h 326"/>
                <a:gd name="T10" fmla="*/ 218 w 238"/>
                <a:gd name="T11" fmla="*/ 326 h 326"/>
                <a:gd name="T12" fmla="*/ 20 w 238"/>
                <a:gd name="T13" fmla="*/ 326 h 326"/>
                <a:gd name="T14" fmla="*/ 0 w 238"/>
                <a:gd name="T15" fmla="*/ 306 h 326"/>
                <a:gd name="T16" fmla="*/ 0 w 238"/>
                <a:gd name="T17" fmla="*/ 179 h 326"/>
                <a:gd name="T18" fmla="*/ 0 w 238"/>
                <a:gd name="T19" fmla="*/ 196 h 326"/>
                <a:gd name="T20" fmla="*/ 238 w 238"/>
                <a:gd name="T21" fmla="*/ 196 h 326"/>
                <a:gd name="T22" fmla="*/ 168 w 238"/>
                <a:gd name="T23" fmla="*/ 267 h 326"/>
                <a:gd name="T24" fmla="*/ 211 w 238"/>
                <a:gd name="T25" fmla="*/ 267 h 326"/>
                <a:gd name="T26" fmla="*/ 172 w 238"/>
                <a:gd name="T27" fmla="*/ 106 h 326"/>
                <a:gd name="T28" fmla="*/ 118 w 238"/>
                <a:gd name="T29" fmla="*/ 82 h 326"/>
                <a:gd name="T30" fmla="*/ 66 w 238"/>
                <a:gd name="T31" fmla="*/ 103 h 326"/>
                <a:gd name="T32" fmla="*/ 201 w 238"/>
                <a:gd name="T33" fmla="*/ 77 h 326"/>
                <a:gd name="T34" fmla="*/ 118 w 238"/>
                <a:gd name="T35" fmla="*/ 42 h 326"/>
                <a:gd name="T36" fmla="*/ 37 w 238"/>
                <a:gd name="T37" fmla="*/ 74 h 326"/>
                <a:gd name="T38" fmla="*/ 231 w 238"/>
                <a:gd name="T39" fmla="*/ 47 h 326"/>
                <a:gd name="T40" fmla="*/ 118 w 238"/>
                <a:gd name="T41" fmla="*/ 0 h 326"/>
                <a:gd name="T42" fmla="*/ 7 w 238"/>
                <a:gd name="T43" fmla="*/ 4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8" h="326">
                  <a:moveTo>
                    <a:pt x="0" y="179"/>
                  </a:moveTo>
                  <a:cubicBezTo>
                    <a:pt x="0" y="168"/>
                    <a:pt x="9" y="159"/>
                    <a:pt x="20" y="159"/>
                  </a:cubicBezTo>
                  <a:cubicBezTo>
                    <a:pt x="218" y="159"/>
                    <a:pt x="218" y="159"/>
                    <a:pt x="218" y="159"/>
                  </a:cubicBezTo>
                  <a:cubicBezTo>
                    <a:pt x="229" y="159"/>
                    <a:pt x="238" y="168"/>
                    <a:pt x="238" y="179"/>
                  </a:cubicBezTo>
                  <a:cubicBezTo>
                    <a:pt x="238" y="306"/>
                    <a:pt x="238" y="306"/>
                    <a:pt x="238" y="306"/>
                  </a:cubicBezTo>
                  <a:cubicBezTo>
                    <a:pt x="238" y="317"/>
                    <a:pt x="229" y="326"/>
                    <a:pt x="218" y="326"/>
                  </a:cubicBezTo>
                  <a:cubicBezTo>
                    <a:pt x="20" y="326"/>
                    <a:pt x="20" y="326"/>
                    <a:pt x="20" y="326"/>
                  </a:cubicBezTo>
                  <a:cubicBezTo>
                    <a:pt x="9" y="326"/>
                    <a:pt x="0" y="317"/>
                    <a:pt x="0" y="306"/>
                  </a:cubicBezTo>
                  <a:lnTo>
                    <a:pt x="0" y="179"/>
                  </a:lnTo>
                  <a:close/>
                  <a:moveTo>
                    <a:pt x="0" y="196"/>
                  </a:moveTo>
                  <a:cubicBezTo>
                    <a:pt x="238" y="196"/>
                    <a:pt x="238" y="196"/>
                    <a:pt x="238" y="196"/>
                  </a:cubicBezTo>
                  <a:moveTo>
                    <a:pt x="168" y="267"/>
                  </a:moveTo>
                  <a:cubicBezTo>
                    <a:pt x="211" y="267"/>
                    <a:pt x="211" y="267"/>
                    <a:pt x="211" y="267"/>
                  </a:cubicBezTo>
                  <a:moveTo>
                    <a:pt x="172" y="106"/>
                  </a:moveTo>
                  <a:cubicBezTo>
                    <a:pt x="159" y="91"/>
                    <a:pt x="139" y="82"/>
                    <a:pt x="118" y="82"/>
                  </a:cubicBezTo>
                  <a:cubicBezTo>
                    <a:pt x="97" y="82"/>
                    <a:pt x="79" y="90"/>
                    <a:pt x="66" y="103"/>
                  </a:cubicBezTo>
                  <a:moveTo>
                    <a:pt x="201" y="77"/>
                  </a:moveTo>
                  <a:cubicBezTo>
                    <a:pt x="180" y="55"/>
                    <a:pt x="150" y="42"/>
                    <a:pt x="118" y="42"/>
                  </a:cubicBezTo>
                  <a:cubicBezTo>
                    <a:pt x="86" y="42"/>
                    <a:pt x="58" y="54"/>
                    <a:pt x="37" y="74"/>
                  </a:cubicBezTo>
                  <a:moveTo>
                    <a:pt x="231" y="47"/>
                  </a:moveTo>
                  <a:cubicBezTo>
                    <a:pt x="202" y="18"/>
                    <a:pt x="162" y="0"/>
                    <a:pt x="118" y="0"/>
                  </a:cubicBezTo>
                  <a:cubicBezTo>
                    <a:pt x="74" y="0"/>
                    <a:pt x="35" y="17"/>
                    <a:pt x="7" y="45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UniversalApp_E8CC" title="Icon of a cellphone in front of a tablet">
              <a:extLst>
                <a:ext uri="{FF2B5EF4-FFF2-40B4-BE49-F238E27FC236}">
                  <a16:creationId xmlns:a16="http://schemas.microsoft.com/office/drawing/2014/main" id="{F7C57FF0-5492-42F7-819C-928B391019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69331" y="1477913"/>
              <a:ext cx="498435" cy="365760"/>
            </a:xfrm>
            <a:custGeom>
              <a:avLst/>
              <a:gdLst>
                <a:gd name="T0" fmla="*/ 1250 w 3750"/>
                <a:gd name="T1" fmla="*/ 2750 h 2750"/>
                <a:gd name="T2" fmla="*/ 0 w 3750"/>
                <a:gd name="T3" fmla="*/ 2750 h 2750"/>
                <a:gd name="T4" fmla="*/ 0 w 3750"/>
                <a:gd name="T5" fmla="*/ 750 h 2750"/>
                <a:gd name="T6" fmla="*/ 1250 w 3750"/>
                <a:gd name="T7" fmla="*/ 750 h 2750"/>
                <a:gd name="T8" fmla="*/ 1250 w 3750"/>
                <a:gd name="T9" fmla="*/ 2750 h 2750"/>
                <a:gd name="T10" fmla="*/ 375 w 3750"/>
                <a:gd name="T11" fmla="*/ 2250 h 2750"/>
                <a:gd name="T12" fmla="*/ 875 w 3750"/>
                <a:gd name="T13" fmla="*/ 2250 h 2750"/>
                <a:gd name="T14" fmla="*/ 1875 w 3750"/>
                <a:gd name="T15" fmla="*/ 1750 h 2750"/>
                <a:gd name="T16" fmla="*/ 2375 w 3750"/>
                <a:gd name="T17" fmla="*/ 1750 h 2750"/>
                <a:gd name="T18" fmla="*/ 1250 w 3750"/>
                <a:gd name="T19" fmla="*/ 2250 h 2750"/>
                <a:gd name="T20" fmla="*/ 3625 w 3750"/>
                <a:gd name="T21" fmla="*/ 2250 h 2750"/>
                <a:gd name="T22" fmla="*/ 3750 w 3750"/>
                <a:gd name="T23" fmla="*/ 2125 h 2750"/>
                <a:gd name="T24" fmla="*/ 3750 w 3750"/>
                <a:gd name="T25" fmla="*/ 125 h 2750"/>
                <a:gd name="T26" fmla="*/ 3625 w 3750"/>
                <a:gd name="T27" fmla="*/ 0 h 2750"/>
                <a:gd name="T28" fmla="*/ 625 w 3750"/>
                <a:gd name="T29" fmla="*/ 0 h 2750"/>
                <a:gd name="T30" fmla="*/ 500 w 3750"/>
                <a:gd name="T31" fmla="*/ 125 h 2750"/>
                <a:gd name="T32" fmla="*/ 500 w 3750"/>
                <a:gd name="T33" fmla="*/ 75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50" h="2750">
                  <a:moveTo>
                    <a:pt x="1250" y="2750"/>
                  </a:moveTo>
                  <a:cubicBezTo>
                    <a:pt x="0" y="2750"/>
                    <a:pt x="0" y="2750"/>
                    <a:pt x="0" y="2750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1250" y="750"/>
                    <a:pt x="1250" y="750"/>
                    <a:pt x="1250" y="750"/>
                  </a:cubicBezTo>
                  <a:lnTo>
                    <a:pt x="1250" y="2750"/>
                  </a:lnTo>
                  <a:close/>
                  <a:moveTo>
                    <a:pt x="375" y="2250"/>
                  </a:moveTo>
                  <a:cubicBezTo>
                    <a:pt x="875" y="2250"/>
                    <a:pt x="875" y="2250"/>
                    <a:pt x="875" y="2250"/>
                  </a:cubicBezTo>
                  <a:moveTo>
                    <a:pt x="1875" y="1750"/>
                  </a:moveTo>
                  <a:cubicBezTo>
                    <a:pt x="2375" y="1750"/>
                    <a:pt x="2375" y="1750"/>
                    <a:pt x="2375" y="1750"/>
                  </a:cubicBezTo>
                  <a:moveTo>
                    <a:pt x="1250" y="2250"/>
                  </a:moveTo>
                  <a:cubicBezTo>
                    <a:pt x="3625" y="2250"/>
                    <a:pt x="3625" y="2250"/>
                    <a:pt x="3625" y="2250"/>
                  </a:cubicBezTo>
                  <a:cubicBezTo>
                    <a:pt x="3694" y="2250"/>
                    <a:pt x="3750" y="2194"/>
                    <a:pt x="3750" y="2125"/>
                  </a:cubicBezTo>
                  <a:cubicBezTo>
                    <a:pt x="3750" y="125"/>
                    <a:pt x="3750" y="125"/>
                    <a:pt x="3750" y="125"/>
                  </a:cubicBezTo>
                  <a:cubicBezTo>
                    <a:pt x="3750" y="56"/>
                    <a:pt x="3694" y="0"/>
                    <a:pt x="3625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556" y="0"/>
                    <a:pt x="500" y="56"/>
                    <a:pt x="500" y="125"/>
                  </a:cubicBezTo>
                  <a:cubicBezTo>
                    <a:pt x="500" y="750"/>
                    <a:pt x="500" y="750"/>
                    <a:pt x="500" y="750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car_3" title="Icon of a car with signal lines on top">
              <a:extLst>
                <a:ext uri="{FF2B5EF4-FFF2-40B4-BE49-F238E27FC236}">
                  <a16:creationId xmlns:a16="http://schemas.microsoft.com/office/drawing/2014/main" id="{81DCF845-3D8A-4BD8-A43E-65498B4D53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53108" y="1476320"/>
              <a:ext cx="486984" cy="365760"/>
            </a:xfrm>
            <a:custGeom>
              <a:avLst/>
              <a:gdLst>
                <a:gd name="T0" fmla="*/ 27 w 339"/>
                <a:gd name="T1" fmla="*/ 121 h 255"/>
                <a:gd name="T2" fmla="*/ 287 w 339"/>
                <a:gd name="T3" fmla="*/ 121 h 255"/>
                <a:gd name="T4" fmla="*/ 339 w 339"/>
                <a:gd name="T5" fmla="*/ 173 h 255"/>
                <a:gd name="T6" fmla="*/ 339 w 339"/>
                <a:gd name="T7" fmla="*/ 211 h 255"/>
                <a:gd name="T8" fmla="*/ 318 w 339"/>
                <a:gd name="T9" fmla="*/ 233 h 255"/>
                <a:gd name="T10" fmla="*/ 294 w 339"/>
                <a:gd name="T11" fmla="*/ 233 h 255"/>
                <a:gd name="T12" fmla="*/ 297 w 339"/>
                <a:gd name="T13" fmla="*/ 219 h 255"/>
                <a:gd name="T14" fmla="*/ 261 w 339"/>
                <a:gd name="T15" fmla="*/ 182 h 255"/>
                <a:gd name="T16" fmla="*/ 224 w 339"/>
                <a:gd name="T17" fmla="*/ 219 h 255"/>
                <a:gd name="T18" fmla="*/ 261 w 339"/>
                <a:gd name="T19" fmla="*/ 255 h 255"/>
                <a:gd name="T20" fmla="*/ 297 w 339"/>
                <a:gd name="T21" fmla="*/ 219 h 255"/>
                <a:gd name="T22" fmla="*/ 95 w 339"/>
                <a:gd name="T23" fmla="*/ 219 h 255"/>
                <a:gd name="T24" fmla="*/ 59 w 339"/>
                <a:gd name="T25" fmla="*/ 182 h 255"/>
                <a:gd name="T26" fmla="*/ 22 w 339"/>
                <a:gd name="T27" fmla="*/ 219 h 255"/>
                <a:gd name="T28" fmla="*/ 59 w 339"/>
                <a:gd name="T29" fmla="*/ 255 h 255"/>
                <a:gd name="T30" fmla="*/ 95 w 339"/>
                <a:gd name="T31" fmla="*/ 219 h 255"/>
                <a:gd name="T32" fmla="*/ 63 w 339"/>
                <a:gd name="T33" fmla="*/ 51 h 255"/>
                <a:gd name="T34" fmla="*/ 10 w 339"/>
                <a:gd name="T35" fmla="*/ 156 h 255"/>
                <a:gd name="T36" fmla="*/ 0 w 339"/>
                <a:gd name="T37" fmla="*/ 190 h 255"/>
                <a:gd name="T38" fmla="*/ 24 w 339"/>
                <a:gd name="T39" fmla="*/ 229 h 255"/>
                <a:gd name="T40" fmla="*/ 271 w 339"/>
                <a:gd name="T41" fmla="*/ 121 h 255"/>
                <a:gd name="T42" fmla="*/ 222 w 339"/>
                <a:gd name="T43" fmla="*/ 66 h 255"/>
                <a:gd name="T44" fmla="*/ 194 w 339"/>
                <a:gd name="T45" fmla="*/ 51 h 255"/>
                <a:gd name="T46" fmla="*/ 37 w 339"/>
                <a:gd name="T47" fmla="*/ 51 h 255"/>
                <a:gd name="T48" fmla="*/ 227 w 339"/>
                <a:gd name="T49" fmla="*/ 233 h 255"/>
                <a:gd name="T50" fmla="*/ 92 w 339"/>
                <a:gd name="T51" fmla="*/ 233 h 255"/>
                <a:gd name="T52" fmla="*/ 134 w 339"/>
                <a:gd name="T53" fmla="*/ 233 h 255"/>
                <a:gd name="T54" fmla="*/ 134 w 339"/>
                <a:gd name="T55" fmla="*/ 51 h 255"/>
                <a:gd name="T56" fmla="*/ 258 w 339"/>
                <a:gd name="T57" fmla="*/ 66 h 255"/>
                <a:gd name="T58" fmla="*/ 269 w 339"/>
                <a:gd name="T59" fmla="*/ 70 h 255"/>
                <a:gd name="T60" fmla="*/ 273 w 339"/>
                <a:gd name="T61" fmla="*/ 79 h 255"/>
                <a:gd name="T62" fmla="*/ 305 w 339"/>
                <a:gd name="T63" fmla="*/ 79 h 255"/>
                <a:gd name="T64" fmla="*/ 292 w 339"/>
                <a:gd name="T65" fmla="*/ 47 h 255"/>
                <a:gd name="T66" fmla="*/ 258 w 339"/>
                <a:gd name="T67" fmla="*/ 33 h 255"/>
                <a:gd name="T68" fmla="*/ 339 w 339"/>
                <a:gd name="T69" fmla="*/ 79 h 255"/>
                <a:gd name="T70" fmla="*/ 316 w 339"/>
                <a:gd name="T71" fmla="*/ 23 h 255"/>
                <a:gd name="T72" fmla="*/ 258 w 339"/>
                <a:gd name="T7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9" h="255">
                  <a:moveTo>
                    <a:pt x="27" y="121"/>
                  </a:moveTo>
                  <a:cubicBezTo>
                    <a:pt x="287" y="121"/>
                    <a:pt x="287" y="121"/>
                    <a:pt x="287" y="121"/>
                  </a:cubicBezTo>
                  <a:cubicBezTo>
                    <a:pt x="316" y="121"/>
                    <a:pt x="339" y="145"/>
                    <a:pt x="339" y="173"/>
                  </a:cubicBezTo>
                  <a:cubicBezTo>
                    <a:pt x="339" y="211"/>
                    <a:pt x="339" y="211"/>
                    <a:pt x="339" y="211"/>
                  </a:cubicBezTo>
                  <a:cubicBezTo>
                    <a:pt x="339" y="223"/>
                    <a:pt x="330" y="233"/>
                    <a:pt x="318" y="233"/>
                  </a:cubicBezTo>
                  <a:cubicBezTo>
                    <a:pt x="294" y="233"/>
                    <a:pt x="294" y="233"/>
                    <a:pt x="294" y="233"/>
                  </a:cubicBezTo>
                  <a:moveTo>
                    <a:pt x="297" y="219"/>
                  </a:moveTo>
                  <a:cubicBezTo>
                    <a:pt x="297" y="199"/>
                    <a:pt x="281" y="182"/>
                    <a:pt x="261" y="182"/>
                  </a:cubicBezTo>
                  <a:cubicBezTo>
                    <a:pt x="241" y="182"/>
                    <a:pt x="224" y="199"/>
                    <a:pt x="224" y="219"/>
                  </a:cubicBezTo>
                  <a:cubicBezTo>
                    <a:pt x="224" y="239"/>
                    <a:pt x="241" y="255"/>
                    <a:pt x="261" y="255"/>
                  </a:cubicBezTo>
                  <a:cubicBezTo>
                    <a:pt x="281" y="255"/>
                    <a:pt x="297" y="239"/>
                    <a:pt x="297" y="219"/>
                  </a:cubicBezTo>
                  <a:close/>
                  <a:moveTo>
                    <a:pt x="95" y="219"/>
                  </a:moveTo>
                  <a:cubicBezTo>
                    <a:pt x="95" y="199"/>
                    <a:pt x="79" y="182"/>
                    <a:pt x="59" y="182"/>
                  </a:cubicBezTo>
                  <a:cubicBezTo>
                    <a:pt x="39" y="182"/>
                    <a:pt x="22" y="199"/>
                    <a:pt x="22" y="219"/>
                  </a:cubicBezTo>
                  <a:cubicBezTo>
                    <a:pt x="22" y="239"/>
                    <a:pt x="39" y="255"/>
                    <a:pt x="59" y="255"/>
                  </a:cubicBezTo>
                  <a:cubicBezTo>
                    <a:pt x="79" y="255"/>
                    <a:pt x="95" y="239"/>
                    <a:pt x="95" y="219"/>
                  </a:cubicBezTo>
                  <a:close/>
                  <a:moveTo>
                    <a:pt x="63" y="51"/>
                  </a:moveTo>
                  <a:cubicBezTo>
                    <a:pt x="63" y="51"/>
                    <a:pt x="20" y="135"/>
                    <a:pt x="10" y="156"/>
                  </a:cubicBezTo>
                  <a:cubicBezTo>
                    <a:pt x="0" y="178"/>
                    <a:pt x="0" y="190"/>
                    <a:pt x="0" y="190"/>
                  </a:cubicBezTo>
                  <a:cubicBezTo>
                    <a:pt x="0" y="205"/>
                    <a:pt x="9" y="224"/>
                    <a:pt x="24" y="229"/>
                  </a:cubicBezTo>
                  <a:moveTo>
                    <a:pt x="271" y="121"/>
                  </a:moveTo>
                  <a:cubicBezTo>
                    <a:pt x="222" y="66"/>
                    <a:pt x="222" y="66"/>
                    <a:pt x="222" y="66"/>
                  </a:cubicBezTo>
                  <a:cubicBezTo>
                    <a:pt x="214" y="56"/>
                    <a:pt x="206" y="51"/>
                    <a:pt x="194" y="51"/>
                  </a:cubicBezTo>
                  <a:cubicBezTo>
                    <a:pt x="37" y="51"/>
                    <a:pt x="37" y="51"/>
                    <a:pt x="37" y="51"/>
                  </a:cubicBezTo>
                  <a:moveTo>
                    <a:pt x="227" y="233"/>
                  </a:moveTo>
                  <a:cubicBezTo>
                    <a:pt x="92" y="233"/>
                    <a:pt x="92" y="233"/>
                    <a:pt x="92" y="233"/>
                  </a:cubicBezTo>
                  <a:moveTo>
                    <a:pt x="134" y="233"/>
                  </a:moveTo>
                  <a:cubicBezTo>
                    <a:pt x="134" y="51"/>
                    <a:pt x="134" y="51"/>
                    <a:pt x="134" y="51"/>
                  </a:cubicBezTo>
                  <a:moveTo>
                    <a:pt x="258" y="66"/>
                  </a:moveTo>
                  <a:cubicBezTo>
                    <a:pt x="262" y="66"/>
                    <a:pt x="266" y="67"/>
                    <a:pt x="269" y="70"/>
                  </a:cubicBezTo>
                  <a:cubicBezTo>
                    <a:pt x="271" y="73"/>
                    <a:pt x="273" y="76"/>
                    <a:pt x="273" y="79"/>
                  </a:cubicBezTo>
                  <a:moveTo>
                    <a:pt x="305" y="79"/>
                  </a:moveTo>
                  <a:cubicBezTo>
                    <a:pt x="305" y="67"/>
                    <a:pt x="301" y="56"/>
                    <a:pt x="292" y="47"/>
                  </a:cubicBezTo>
                  <a:cubicBezTo>
                    <a:pt x="283" y="38"/>
                    <a:pt x="270" y="33"/>
                    <a:pt x="258" y="33"/>
                  </a:cubicBezTo>
                  <a:moveTo>
                    <a:pt x="339" y="79"/>
                  </a:moveTo>
                  <a:cubicBezTo>
                    <a:pt x="339" y="59"/>
                    <a:pt x="331" y="39"/>
                    <a:pt x="316" y="23"/>
                  </a:cubicBezTo>
                  <a:cubicBezTo>
                    <a:pt x="300" y="7"/>
                    <a:pt x="279" y="0"/>
                    <a:pt x="258" y="0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house" title="Icon of a house">
              <a:extLst>
                <a:ext uri="{FF2B5EF4-FFF2-40B4-BE49-F238E27FC236}">
                  <a16:creationId xmlns:a16="http://schemas.microsoft.com/office/drawing/2014/main" id="{377FFF90-68A3-4524-AA7E-A3D9EFFE433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41034" y="1477912"/>
              <a:ext cx="412311" cy="365760"/>
            </a:xfrm>
            <a:custGeom>
              <a:avLst/>
              <a:gdLst>
                <a:gd name="T0" fmla="*/ 0 w 248"/>
                <a:gd name="T1" fmla="*/ 123 h 220"/>
                <a:gd name="T2" fmla="*/ 124 w 248"/>
                <a:gd name="T3" fmla="*/ 0 h 220"/>
                <a:gd name="T4" fmla="*/ 248 w 248"/>
                <a:gd name="T5" fmla="*/ 123 h 220"/>
                <a:gd name="T6" fmla="*/ 27 w 248"/>
                <a:gd name="T7" fmla="*/ 97 h 220"/>
                <a:gd name="T8" fmla="*/ 27 w 248"/>
                <a:gd name="T9" fmla="*/ 220 h 220"/>
                <a:gd name="T10" fmla="*/ 98 w 248"/>
                <a:gd name="T11" fmla="*/ 220 h 220"/>
                <a:gd name="T12" fmla="*/ 98 w 248"/>
                <a:gd name="T13" fmla="*/ 131 h 220"/>
                <a:gd name="T14" fmla="*/ 152 w 248"/>
                <a:gd name="T15" fmla="*/ 131 h 220"/>
                <a:gd name="T16" fmla="*/ 152 w 248"/>
                <a:gd name="T17" fmla="*/ 220 h 220"/>
                <a:gd name="T18" fmla="*/ 222 w 248"/>
                <a:gd name="T19" fmla="*/ 220 h 220"/>
                <a:gd name="T20" fmla="*/ 222 w 248"/>
                <a:gd name="T21" fmla="*/ 9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220">
                  <a:moveTo>
                    <a:pt x="0" y="123"/>
                  </a:moveTo>
                  <a:lnTo>
                    <a:pt x="124" y="0"/>
                  </a:lnTo>
                  <a:lnTo>
                    <a:pt x="248" y="123"/>
                  </a:lnTo>
                  <a:moveTo>
                    <a:pt x="27" y="97"/>
                  </a:moveTo>
                  <a:lnTo>
                    <a:pt x="27" y="220"/>
                  </a:lnTo>
                  <a:lnTo>
                    <a:pt x="98" y="220"/>
                  </a:lnTo>
                  <a:lnTo>
                    <a:pt x="98" y="131"/>
                  </a:lnTo>
                  <a:lnTo>
                    <a:pt x="152" y="131"/>
                  </a:lnTo>
                  <a:lnTo>
                    <a:pt x="152" y="220"/>
                  </a:lnTo>
                  <a:lnTo>
                    <a:pt x="222" y="220"/>
                  </a:lnTo>
                  <a:lnTo>
                    <a:pt x="222" y="97"/>
                  </a:ln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watch" title="Icon of a smart watch">
              <a:extLst>
                <a:ext uri="{FF2B5EF4-FFF2-40B4-BE49-F238E27FC236}">
                  <a16:creationId xmlns:a16="http://schemas.microsoft.com/office/drawing/2014/main" id="{84923CC6-930B-4D11-93DA-47FEC40649C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66695" y="1477913"/>
              <a:ext cx="216746" cy="365760"/>
            </a:xfrm>
            <a:custGeom>
              <a:avLst/>
              <a:gdLst>
                <a:gd name="T0" fmla="*/ 105 w 197"/>
                <a:gd name="T1" fmla="*/ 90 h 335"/>
                <a:gd name="T2" fmla="*/ 105 w 197"/>
                <a:gd name="T3" fmla="*/ 46 h 335"/>
                <a:gd name="T4" fmla="*/ 151 w 197"/>
                <a:gd name="T5" fmla="*/ 0 h 335"/>
                <a:gd name="T6" fmla="*/ 197 w 197"/>
                <a:gd name="T7" fmla="*/ 46 h 335"/>
                <a:gd name="T8" fmla="*/ 197 w 197"/>
                <a:gd name="T9" fmla="*/ 161 h 335"/>
                <a:gd name="T10" fmla="*/ 151 w 197"/>
                <a:gd name="T11" fmla="*/ 0 h 335"/>
                <a:gd name="T12" fmla="*/ 68 w 197"/>
                <a:gd name="T13" fmla="*/ 0 h 335"/>
                <a:gd name="T14" fmla="*/ 22 w 197"/>
                <a:gd name="T15" fmla="*/ 46 h 335"/>
                <a:gd name="T16" fmla="*/ 22 w 197"/>
                <a:gd name="T17" fmla="*/ 90 h 335"/>
                <a:gd name="T18" fmla="*/ 105 w 197"/>
                <a:gd name="T19" fmla="*/ 245 h 335"/>
                <a:gd name="T20" fmla="*/ 105 w 197"/>
                <a:gd name="T21" fmla="*/ 289 h 335"/>
                <a:gd name="T22" fmla="*/ 151 w 197"/>
                <a:gd name="T23" fmla="*/ 335 h 335"/>
                <a:gd name="T24" fmla="*/ 197 w 197"/>
                <a:gd name="T25" fmla="*/ 289 h 335"/>
                <a:gd name="T26" fmla="*/ 197 w 197"/>
                <a:gd name="T27" fmla="*/ 254 h 335"/>
                <a:gd name="T28" fmla="*/ 22 w 197"/>
                <a:gd name="T29" fmla="*/ 245 h 335"/>
                <a:gd name="T30" fmla="*/ 22 w 197"/>
                <a:gd name="T31" fmla="*/ 289 h 335"/>
                <a:gd name="T32" fmla="*/ 68 w 197"/>
                <a:gd name="T33" fmla="*/ 335 h 335"/>
                <a:gd name="T34" fmla="*/ 151 w 197"/>
                <a:gd name="T35" fmla="*/ 335 h 335"/>
                <a:gd name="T36" fmla="*/ 125 w 197"/>
                <a:gd name="T37" fmla="*/ 231 h 335"/>
                <a:gd name="T38" fmla="*/ 125 w 197"/>
                <a:gd name="T39" fmla="*/ 104 h 335"/>
                <a:gd name="T40" fmla="*/ 110 w 197"/>
                <a:gd name="T41" fmla="*/ 90 h 335"/>
                <a:gd name="T42" fmla="*/ 15 w 197"/>
                <a:gd name="T43" fmla="*/ 90 h 335"/>
                <a:gd name="T44" fmla="*/ 0 w 197"/>
                <a:gd name="T45" fmla="*/ 104 h 335"/>
                <a:gd name="T46" fmla="*/ 0 w 197"/>
                <a:gd name="T47" fmla="*/ 104 h 335"/>
                <a:gd name="T48" fmla="*/ 0 w 197"/>
                <a:gd name="T49" fmla="*/ 231 h 335"/>
                <a:gd name="T50" fmla="*/ 15 w 197"/>
                <a:gd name="T51" fmla="*/ 245 h 335"/>
                <a:gd name="T52" fmla="*/ 110 w 197"/>
                <a:gd name="T53" fmla="*/ 245 h 335"/>
                <a:gd name="T54" fmla="*/ 125 w 197"/>
                <a:gd name="T55" fmla="*/ 23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7" h="335">
                  <a:moveTo>
                    <a:pt x="105" y="90"/>
                  </a:moveTo>
                  <a:cubicBezTo>
                    <a:pt x="105" y="46"/>
                    <a:pt x="105" y="46"/>
                    <a:pt x="105" y="46"/>
                  </a:cubicBezTo>
                  <a:cubicBezTo>
                    <a:pt x="105" y="21"/>
                    <a:pt x="125" y="0"/>
                    <a:pt x="151" y="0"/>
                  </a:cubicBezTo>
                  <a:cubicBezTo>
                    <a:pt x="176" y="0"/>
                    <a:pt x="197" y="21"/>
                    <a:pt x="197" y="46"/>
                  </a:cubicBezTo>
                  <a:cubicBezTo>
                    <a:pt x="197" y="161"/>
                    <a:pt x="197" y="161"/>
                    <a:pt x="197" y="161"/>
                  </a:cubicBezTo>
                  <a:moveTo>
                    <a:pt x="151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42" y="0"/>
                    <a:pt x="22" y="21"/>
                    <a:pt x="22" y="46"/>
                  </a:cubicBezTo>
                  <a:cubicBezTo>
                    <a:pt x="22" y="90"/>
                    <a:pt x="22" y="90"/>
                    <a:pt x="22" y="90"/>
                  </a:cubicBezTo>
                  <a:moveTo>
                    <a:pt x="105" y="245"/>
                  </a:moveTo>
                  <a:cubicBezTo>
                    <a:pt x="105" y="289"/>
                    <a:pt x="105" y="289"/>
                    <a:pt x="105" y="289"/>
                  </a:cubicBezTo>
                  <a:cubicBezTo>
                    <a:pt x="105" y="314"/>
                    <a:pt x="125" y="335"/>
                    <a:pt x="151" y="335"/>
                  </a:cubicBezTo>
                  <a:cubicBezTo>
                    <a:pt x="176" y="335"/>
                    <a:pt x="197" y="314"/>
                    <a:pt x="197" y="289"/>
                  </a:cubicBezTo>
                  <a:cubicBezTo>
                    <a:pt x="197" y="254"/>
                    <a:pt x="197" y="254"/>
                    <a:pt x="197" y="254"/>
                  </a:cubicBezTo>
                  <a:moveTo>
                    <a:pt x="22" y="245"/>
                  </a:moveTo>
                  <a:cubicBezTo>
                    <a:pt x="22" y="289"/>
                    <a:pt x="22" y="289"/>
                    <a:pt x="22" y="289"/>
                  </a:cubicBezTo>
                  <a:cubicBezTo>
                    <a:pt x="22" y="314"/>
                    <a:pt x="42" y="335"/>
                    <a:pt x="68" y="335"/>
                  </a:cubicBezTo>
                  <a:cubicBezTo>
                    <a:pt x="151" y="335"/>
                    <a:pt x="151" y="335"/>
                    <a:pt x="151" y="335"/>
                  </a:cubicBezTo>
                  <a:moveTo>
                    <a:pt x="125" y="231"/>
                  </a:moveTo>
                  <a:cubicBezTo>
                    <a:pt x="125" y="104"/>
                    <a:pt x="125" y="104"/>
                    <a:pt x="125" y="104"/>
                  </a:cubicBezTo>
                  <a:cubicBezTo>
                    <a:pt x="125" y="96"/>
                    <a:pt x="118" y="90"/>
                    <a:pt x="110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7" y="90"/>
                    <a:pt x="0" y="96"/>
                    <a:pt x="0" y="104"/>
                  </a:cubicBezTo>
                  <a:moveTo>
                    <a:pt x="0" y="104"/>
                  </a:moveTo>
                  <a:cubicBezTo>
                    <a:pt x="0" y="231"/>
                    <a:pt x="0" y="231"/>
                    <a:pt x="0" y="231"/>
                  </a:cubicBezTo>
                  <a:cubicBezTo>
                    <a:pt x="0" y="239"/>
                    <a:pt x="7" y="245"/>
                    <a:pt x="15" y="245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18" y="245"/>
                    <a:pt x="125" y="239"/>
                    <a:pt x="125" y="231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camera_4" title="Icon of a security camera">
              <a:extLst>
                <a:ext uri="{FF2B5EF4-FFF2-40B4-BE49-F238E27FC236}">
                  <a16:creationId xmlns:a16="http://schemas.microsoft.com/office/drawing/2014/main" id="{A399DE7F-3A44-45DC-8053-D8EA4301C49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19618" y="1527506"/>
              <a:ext cx="388401" cy="313084"/>
            </a:xfrm>
            <a:custGeom>
              <a:avLst/>
              <a:gdLst>
                <a:gd name="T0" fmla="*/ 284 w 297"/>
                <a:gd name="T1" fmla="*/ 84 h 238"/>
                <a:gd name="T2" fmla="*/ 13 w 297"/>
                <a:gd name="T3" fmla="*/ 84 h 238"/>
                <a:gd name="T4" fmla="*/ 0 w 297"/>
                <a:gd name="T5" fmla="*/ 71 h 238"/>
                <a:gd name="T6" fmla="*/ 0 w 297"/>
                <a:gd name="T7" fmla="*/ 13 h 238"/>
                <a:gd name="T8" fmla="*/ 13 w 297"/>
                <a:gd name="T9" fmla="*/ 0 h 238"/>
                <a:gd name="T10" fmla="*/ 284 w 297"/>
                <a:gd name="T11" fmla="*/ 0 h 238"/>
                <a:gd name="T12" fmla="*/ 297 w 297"/>
                <a:gd name="T13" fmla="*/ 13 h 238"/>
                <a:gd name="T14" fmla="*/ 297 w 297"/>
                <a:gd name="T15" fmla="*/ 71 h 238"/>
                <a:gd name="T16" fmla="*/ 284 w 297"/>
                <a:gd name="T17" fmla="*/ 84 h 238"/>
                <a:gd name="T18" fmla="*/ 31 w 297"/>
                <a:gd name="T19" fmla="*/ 84 h 238"/>
                <a:gd name="T20" fmla="*/ 31 w 297"/>
                <a:gd name="T21" fmla="*/ 121 h 238"/>
                <a:gd name="T22" fmla="*/ 149 w 297"/>
                <a:gd name="T23" fmla="*/ 238 h 238"/>
                <a:gd name="T24" fmla="*/ 149 w 297"/>
                <a:gd name="T25" fmla="*/ 238 h 238"/>
                <a:gd name="T26" fmla="*/ 266 w 297"/>
                <a:gd name="T27" fmla="*/ 121 h 238"/>
                <a:gd name="T28" fmla="*/ 266 w 297"/>
                <a:gd name="T29" fmla="*/ 84 h 238"/>
                <a:gd name="T30" fmla="*/ 207 w 297"/>
                <a:gd name="T31" fmla="*/ 223 h 238"/>
                <a:gd name="T32" fmla="*/ 207 w 297"/>
                <a:gd name="T33" fmla="*/ 174 h 238"/>
                <a:gd name="T34" fmla="*/ 149 w 297"/>
                <a:gd name="T35" fmla="*/ 115 h 238"/>
                <a:gd name="T36" fmla="*/ 149 w 297"/>
                <a:gd name="T37" fmla="*/ 115 h 238"/>
                <a:gd name="T38" fmla="*/ 90 w 297"/>
                <a:gd name="T39" fmla="*/ 174 h 238"/>
                <a:gd name="T40" fmla="*/ 90 w 297"/>
                <a:gd name="T41" fmla="*/ 223 h 238"/>
                <a:gd name="T42" fmla="*/ 149 w 297"/>
                <a:gd name="T43" fmla="*/ 135 h 238"/>
                <a:gd name="T44" fmla="*/ 112 w 297"/>
                <a:gd name="T45" fmla="*/ 172 h 238"/>
                <a:gd name="T46" fmla="*/ 149 w 297"/>
                <a:gd name="T47" fmla="*/ 209 h 238"/>
                <a:gd name="T48" fmla="*/ 185 w 297"/>
                <a:gd name="T49" fmla="*/ 172 h 238"/>
                <a:gd name="T50" fmla="*/ 149 w 297"/>
                <a:gd name="T51" fmla="*/ 135 h 238"/>
                <a:gd name="T52" fmla="*/ 266 w 297"/>
                <a:gd name="T53" fmla="*/ 41 h 238"/>
                <a:gd name="T54" fmla="*/ 259 w 297"/>
                <a:gd name="T55" fmla="*/ 48 h 238"/>
                <a:gd name="T56" fmla="*/ 266 w 297"/>
                <a:gd name="T57" fmla="*/ 56 h 238"/>
                <a:gd name="T58" fmla="*/ 274 w 297"/>
                <a:gd name="T59" fmla="*/ 48 h 238"/>
                <a:gd name="T60" fmla="*/ 266 w 297"/>
                <a:gd name="T61" fmla="*/ 4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7" h="238">
                  <a:moveTo>
                    <a:pt x="284" y="84"/>
                  </a:moveTo>
                  <a:cubicBezTo>
                    <a:pt x="13" y="84"/>
                    <a:pt x="13" y="84"/>
                    <a:pt x="13" y="84"/>
                  </a:cubicBezTo>
                  <a:cubicBezTo>
                    <a:pt x="6" y="84"/>
                    <a:pt x="0" y="78"/>
                    <a:pt x="0" y="7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91" y="0"/>
                    <a:pt x="297" y="6"/>
                    <a:pt x="297" y="13"/>
                  </a:cubicBezTo>
                  <a:cubicBezTo>
                    <a:pt x="297" y="71"/>
                    <a:pt x="297" y="71"/>
                    <a:pt x="297" y="71"/>
                  </a:cubicBezTo>
                  <a:cubicBezTo>
                    <a:pt x="297" y="78"/>
                    <a:pt x="291" y="84"/>
                    <a:pt x="284" y="84"/>
                  </a:cubicBezTo>
                  <a:close/>
                  <a:moveTo>
                    <a:pt x="31" y="84"/>
                  </a:moveTo>
                  <a:cubicBezTo>
                    <a:pt x="31" y="121"/>
                    <a:pt x="31" y="121"/>
                    <a:pt x="31" y="121"/>
                  </a:cubicBezTo>
                  <a:cubicBezTo>
                    <a:pt x="31" y="185"/>
                    <a:pt x="84" y="238"/>
                    <a:pt x="149" y="238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213" y="238"/>
                    <a:pt x="266" y="185"/>
                    <a:pt x="266" y="121"/>
                  </a:cubicBezTo>
                  <a:cubicBezTo>
                    <a:pt x="266" y="84"/>
                    <a:pt x="266" y="84"/>
                    <a:pt x="266" y="84"/>
                  </a:cubicBezTo>
                  <a:moveTo>
                    <a:pt x="207" y="223"/>
                  </a:moveTo>
                  <a:cubicBezTo>
                    <a:pt x="207" y="174"/>
                    <a:pt x="207" y="174"/>
                    <a:pt x="207" y="174"/>
                  </a:cubicBezTo>
                  <a:cubicBezTo>
                    <a:pt x="207" y="141"/>
                    <a:pt x="181" y="115"/>
                    <a:pt x="149" y="115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17" y="115"/>
                    <a:pt x="90" y="141"/>
                    <a:pt x="90" y="174"/>
                  </a:cubicBezTo>
                  <a:cubicBezTo>
                    <a:pt x="90" y="223"/>
                    <a:pt x="90" y="223"/>
                    <a:pt x="90" y="223"/>
                  </a:cubicBezTo>
                  <a:moveTo>
                    <a:pt x="149" y="135"/>
                  </a:moveTo>
                  <a:cubicBezTo>
                    <a:pt x="128" y="135"/>
                    <a:pt x="112" y="152"/>
                    <a:pt x="112" y="172"/>
                  </a:cubicBezTo>
                  <a:cubicBezTo>
                    <a:pt x="112" y="192"/>
                    <a:pt x="128" y="209"/>
                    <a:pt x="149" y="209"/>
                  </a:cubicBezTo>
                  <a:cubicBezTo>
                    <a:pt x="169" y="209"/>
                    <a:pt x="185" y="192"/>
                    <a:pt x="185" y="172"/>
                  </a:cubicBezTo>
                  <a:cubicBezTo>
                    <a:pt x="185" y="152"/>
                    <a:pt x="169" y="135"/>
                    <a:pt x="149" y="135"/>
                  </a:cubicBezTo>
                  <a:close/>
                  <a:moveTo>
                    <a:pt x="266" y="41"/>
                  </a:moveTo>
                  <a:cubicBezTo>
                    <a:pt x="262" y="41"/>
                    <a:pt x="259" y="44"/>
                    <a:pt x="259" y="48"/>
                  </a:cubicBezTo>
                  <a:cubicBezTo>
                    <a:pt x="259" y="53"/>
                    <a:pt x="262" y="56"/>
                    <a:pt x="266" y="56"/>
                  </a:cubicBezTo>
                  <a:cubicBezTo>
                    <a:pt x="270" y="56"/>
                    <a:pt x="274" y="53"/>
                    <a:pt x="274" y="48"/>
                  </a:cubicBezTo>
                  <a:cubicBezTo>
                    <a:pt x="274" y="44"/>
                    <a:pt x="270" y="41"/>
                    <a:pt x="266" y="41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Speakers_E7F5" title="Icon of a speaker">
              <a:extLst>
                <a:ext uri="{FF2B5EF4-FFF2-40B4-BE49-F238E27FC236}">
                  <a16:creationId xmlns:a16="http://schemas.microsoft.com/office/drawing/2014/main" id="{6785F5ED-5B1F-419D-AA50-ABDC6C4768A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503188" y="1477912"/>
              <a:ext cx="235164" cy="365760"/>
            </a:xfrm>
            <a:custGeom>
              <a:avLst/>
              <a:gdLst>
                <a:gd name="T0" fmla="*/ 2242 w 2242"/>
                <a:gd name="T1" fmla="*/ 3487 h 3487"/>
                <a:gd name="T2" fmla="*/ 0 w 2242"/>
                <a:gd name="T3" fmla="*/ 3487 h 3487"/>
                <a:gd name="T4" fmla="*/ 0 w 2242"/>
                <a:gd name="T5" fmla="*/ 0 h 3487"/>
                <a:gd name="T6" fmla="*/ 2242 w 2242"/>
                <a:gd name="T7" fmla="*/ 0 h 3487"/>
                <a:gd name="T8" fmla="*/ 2242 w 2242"/>
                <a:gd name="T9" fmla="*/ 3487 h 3487"/>
                <a:gd name="T10" fmla="*/ 1121 w 2242"/>
                <a:gd name="T11" fmla="*/ 498 h 3487"/>
                <a:gd name="T12" fmla="*/ 498 w 2242"/>
                <a:gd name="T13" fmla="*/ 1121 h 3487"/>
                <a:gd name="T14" fmla="*/ 1121 w 2242"/>
                <a:gd name="T15" fmla="*/ 1744 h 3487"/>
                <a:gd name="T16" fmla="*/ 1744 w 2242"/>
                <a:gd name="T17" fmla="*/ 1121 h 3487"/>
                <a:gd name="T18" fmla="*/ 1121 w 2242"/>
                <a:gd name="T19" fmla="*/ 498 h 3487"/>
                <a:gd name="T20" fmla="*/ 1121 w 2242"/>
                <a:gd name="T21" fmla="*/ 2242 h 3487"/>
                <a:gd name="T22" fmla="*/ 747 w 2242"/>
                <a:gd name="T23" fmla="*/ 2615 h 3487"/>
                <a:gd name="T24" fmla="*/ 1121 w 2242"/>
                <a:gd name="T25" fmla="*/ 2989 h 3487"/>
                <a:gd name="T26" fmla="*/ 1495 w 2242"/>
                <a:gd name="T27" fmla="*/ 2615 h 3487"/>
                <a:gd name="T28" fmla="*/ 1121 w 2242"/>
                <a:gd name="T29" fmla="*/ 2242 h 3487"/>
                <a:gd name="T30" fmla="*/ 1121 w 2242"/>
                <a:gd name="T31" fmla="*/ 1308 h 3487"/>
                <a:gd name="T32" fmla="*/ 1308 w 2242"/>
                <a:gd name="T33" fmla="*/ 1121 h 3487"/>
                <a:gd name="T34" fmla="*/ 1121 w 2242"/>
                <a:gd name="T35" fmla="*/ 934 h 3487"/>
                <a:gd name="T36" fmla="*/ 934 w 2242"/>
                <a:gd name="T37" fmla="*/ 1121 h 3487"/>
                <a:gd name="T38" fmla="*/ 1121 w 2242"/>
                <a:gd name="T39" fmla="*/ 1308 h 3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2" h="3487">
                  <a:moveTo>
                    <a:pt x="2242" y="3487"/>
                  </a:moveTo>
                  <a:cubicBezTo>
                    <a:pt x="0" y="3487"/>
                    <a:pt x="0" y="3487"/>
                    <a:pt x="0" y="348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42" y="0"/>
                    <a:pt x="2242" y="0"/>
                    <a:pt x="2242" y="0"/>
                  </a:cubicBezTo>
                  <a:lnTo>
                    <a:pt x="2242" y="3487"/>
                  </a:lnTo>
                  <a:close/>
                  <a:moveTo>
                    <a:pt x="1121" y="498"/>
                  </a:moveTo>
                  <a:cubicBezTo>
                    <a:pt x="777" y="498"/>
                    <a:pt x="498" y="777"/>
                    <a:pt x="498" y="1121"/>
                  </a:cubicBezTo>
                  <a:cubicBezTo>
                    <a:pt x="498" y="1465"/>
                    <a:pt x="777" y="1744"/>
                    <a:pt x="1121" y="1744"/>
                  </a:cubicBezTo>
                  <a:cubicBezTo>
                    <a:pt x="1465" y="1744"/>
                    <a:pt x="1744" y="1465"/>
                    <a:pt x="1744" y="1121"/>
                  </a:cubicBezTo>
                  <a:cubicBezTo>
                    <a:pt x="1744" y="777"/>
                    <a:pt x="1465" y="498"/>
                    <a:pt x="1121" y="498"/>
                  </a:cubicBezTo>
                  <a:close/>
                  <a:moveTo>
                    <a:pt x="1121" y="2242"/>
                  </a:moveTo>
                  <a:cubicBezTo>
                    <a:pt x="915" y="2242"/>
                    <a:pt x="747" y="2409"/>
                    <a:pt x="747" y="2615"/>
                  </a:cubicBezTo>
                  <a:cubicBezTo>
                    <a:pt x="747" y="2821"/>
                    <a:pt x="915" y="2989"/>
                    <a:pt x="1121" y="2989"/>
                  </a:cubicBezTo>
                  <a:cubicBezTo>
                    <a:pt x="1327" y="2989"/>
                    <a:pt x="1495" y="2821"/>
                    <a:pt x="1495" y="2615"/>
                  </a:cubicBezTo>
                  <a:cubicBezTo>
                    <a:pt x="1495" y="2409"/>
                    <a:pt x="1327" y="2242"/>
                    <a:pt x="1121" y="2242"/>
                  </a:cubicBezTo>
                  <a:close/>
                  <a:moveTo>
                    <a:pt x="1121" y="1308"/>
                  </a:moveTo>
                  <a:cubicBezTo>
                    <a:pt x="1224" y="1308"/>
                    <a:pt x="1308" y="1224"/>
                    <a:pt x="1308" y="1121"/>
                  </a:cubicBezTo>
                  <a:cubicBezTo>
                    <a:pt x="1308" y="1018"/>
                    <a:pt x="1224" y="934"/>
                    <a:pt x="1121" y="934"/>
                  </a:cubicBezTo>
                  <a:cubicBezTo>
                    <a:pt x="1018" y="934"/>
                    <a:pt x="934" y="1018"/>
                    <a:pt x="934" y="1121"/>
                  </a:cubicBezTo>
                  <a:cubicBezTo>
                    <a:pt x="934" y="1224"/>
                    <a:pt x="1018" y="1308"/>
                    <a:pt x="1121" y="130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HoloLens_EC94" title="Icon of Microsoft HoloLens">
              <a:extLst>
                <a:ext uri="{FF2B5EF4-FFF2-40B4-BE49-F238E27FC236}">
                  <a16:creationId xmlns:a16="http://schemas.microsoft.com/office/drawing/2014/main" id="{7800AB46-B8D9-46AD-B2E1-FD32C090F8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92779" y="1564507"/>
              <a:ext cx="411480" cy="219797"/>
            </a:xfrm>
            <a:custGeom>
              <a:avLst/>
              <a:gdLst>
                <a:gd name="T0" fmla="*/ 1751 w 3752"/>
                <a:gd name="T1" fmla="*/ 500 h 2002"/>
                <a:gd name="T2" fmla="*/ 2001 w 3752"/>
                <a:gd name="T3" fmla="*/ 500 h 2002"/>
                <a:gd name="T4" fmla="*/ 0 w 3752"/>
                <a:gd name="T5" fmla="*/ 885 h 2002"/>
                <a:gd name="T6" fmla="*/ 170 w 3752"/>
                <a:gd name="T7" fmla="*/ 940 h 2002"/>
                <a:gd name="T8" fmla="*/ 1336 w 3752"/>
                <a:gd name="T9" fmla="*/ 1124 h 2002"/>
                <a:gd name="T10" fmla="*/ 2493 w 3752"/>
                <a:gd name="T11" fmla="*/ 943 h 2002"/>
                <a:gd name="T12" fmla="*/ 3554 w 3752"/>
                <a:gd name="T13" fmla="*/ 409 h 2002"/>
                <a:gd name="T14" fmla="*/ 3699 w 3752"/>
                <a:gd name="T15" fmla="*/ 305 h 2002"/>
                <a:gd name="T16" fmla="*/ 1 w 3752"/>
                <a:gd name="T17" fmla="*/ 1003 h 2002"/>
                <a:gd name="T18" fmla="*/ 305 w 3752"/>
                <a:gd name="T19" fmla="*/ 1697 h 2002"/>
                <a:gd name="T20" fmla="*/ 1042 w 3752"/>
                <a:gd name="T21" fmla="*/ 2002 h 2002"/>
                <a:gd name="T22" fmla="*/ 1200 w 3752"/>
                <a:gd name="T23" fmla="*/ 2002 h 2002"/>
                <a:gd name="T24" fmla="*/ 1356 w 3752"/>
                <a:gd name="T25" fmla="*/ 1948 h 2002"/>
                <a:gd name="T26" fmla="*/ 1612 w 3752"/>
                <a:gd name="T27" fmla="*/ 1745 h 2002"/>
                <a:gd name="T28" fmla="*/ 1876 w 3752"/>
                <a:gd name="T29" fmla="*/ 1638 h 2002"/>
                <a:gd name="T30" fmla="*/ 2140 w 3752"/>
                <a:gd name="T31" fmla="*/ 1745 h 2002"/>
                <a:gd name="T32" fmla="*/ 2396 w 3752"/>
                <a:gd name="T33" fmla="*/ 1948 h 2002"/>
                <a:gd name="T34" fmla="*/ 2552 w 3752"/>
                <a:gd name="T35" fmla="*/ 2002 h 2002"/>
                <a:gd name="T36" fmla="*/ 2710 w 3752"/>
                <a:gd name="T37" fmla="*/ 2002 h 2002"/>
                <a:gd name="T38" fmla="*/ 3447 w 3752"/>
                <a:gd name="T39" fmla="*/ 1697 h 2002"/>
                <a:gd name="T40" fmla="*/ 3752 w 3752"/>
                <a:gd name="T41" fmla="*/ 960 h 2002"/>
                <a:gd name="T42" fmla="*/ 3752 w 3752"/>
                <a:gd name="T43" fmla="*/ 885 h 2002"/>
                <a:gd name="T44" fmla="*/ 3752 w 3752"/>
                <a:gd name="T45" fmla="*/ 459 h 2002"/>
                <a:gd name="T46" fmla="*/ 3682 w 3752"/>
                <a:gd name="T47" fmla="*/ 286 h 2002"/>
                <a:gd name="T48" fmla="*/ 3681 w 3752"/>
                <a:gd name="T49" fmla="*/ 285 h 2002"/>
                <a:gd name="T50" fmla="*/ 3564 w 3752"/>
                <a:gd name="T51" fmla="*/ 206 h 2002"/>
                <a:gd name="T52" fmla="*/ 3559 w 3752"/>
                <a:gd name="T53" fmla="*/ 204 h 2002"/>
                <a:gd name="T54" fmla="*/ 1876 w 3752"/>
                <a:gd name="T55" fmla="*/ 0 h 2002"/>
                <a:gd name="T56" fmla="*/ 188 w 3752"/>
                <a:gd name="T57" fmla="*/ 206 h 2002"/>
                <a:gd name="T58" fmla="*/ 71 w 3752"/>
                <a:gd name="T59" fmla="*/ 285 h 2002"/>
                <a:gd name="T60" fmla="*/ 70 w 3752"/>
                <a:gd name="T61" fmla="*/ 286 h 2002"/>
                <a:gd name="T62" fmla="*/ 0 w 3752"/>
                <a:gd name="T63" fmla="*/ 459 h 2002"/>
                <a:gd name="T64" fmla="*/ 0 w 3752"/>
                <a:gd name="T65" fmla="*/ 885 h 2002"/>
                <a:gd name="T66" fmla="*/ 1 w 3752"/>
                <a:gd name="T67" fmla="*/ 1003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2" h="2002">
                  <a:moveTo>
                    <a:pt x="1751" y="500"/>
                  </a:moveTo>
                  <a:cubicBezTo>
                    <a:pt x="2001" y="500"/>
                    <a:pt x="2001" y="500"/>
                    <a:pt x="2001" y="500"/>
                  </a:cubicBezTo>
                  <a:moveTo>
                    <a:pt x="0" y="885"/>
                  </a:moveTo>
                  <a:cubicBezTo>
                    <a:pt x="170" y="940"/>
                    <a:pt x="170" y="940"/>
                    <a:pt x="170" y="940"/>
                  </a:cubicBezTo>
                  <a:cubicBezTo>
                    <a:pt x="549" y="1062"/>
                    <a:pt x="942" y="1124"/>
                    <a:pt x="1336" y="1124"/>
                  </a:cubicBezTo>
                  <a:cubicBezTo>
                    <a:pt x="1729" y="1124"/>
                    <a:pt x="2118" y="1063"/>
                    <a:pt x="2493" y="943"/>
                  </a:cubicBezTo>
                  <a:cubicBezTo>
                    <a:pt x="2872" y="822"/>
                    <a:pt x="3229" y="642"/>
                    <a:pt x="3554" y="409"/>
                  </a:cubicBezTo>
                  <a:cubicBezTo>
                    <a:pt x="3699" y="305"/>
                    <a:pt x="3699" y="305"/>
                    <a:pt x="3699" y="305"/>
                  </a:cubicBezTo>
                  <a:moveTo>
                    <a:pt x="1" y="1003"/>
                  </a:moveTo>
                  <a:cubicBezTo>
                    <a:pt x="12" y="1265"/>
                    <a:pt x="119" y="1510"/>
                    <a:pt x="305" y="1697"/>
                  </a:cubicBezTo>
                  <a:cubicBezTo>
                    <a:pt x="502" y="1894"/>
                    <a:pt x="764" y="2002"/>
                    <a:pt x="1042" y="2002"/>
                  </a:cubicBezTo>
                  <a:cubicBezTo>
                    <a:pt x="1200" y="2002"/>
                    <a:pt x="1200" y="2002"/>
                    <a:pt x="1200" y="2002"/>
                  </a:cubicBezTo>
                  <a:cubicBezTo>
                    <a:pt x="1256" y="2002"/>
                    <a:pt x="1312" y="1983"/>
                    <a:pt x="1356" y="1948"/>
                  </a:cubicBezTo>
                  <a:cubicBezTo>
                    <a:pt x="1612" y="1745"/>
                    <a:pt x="1612" y="1745"/>
                    <a:pt x="1612" y="1745"/>
                  </a:cubicBezTo>
                  <a:cubicBezTo>
                    <a:pt x="1683" y="1676"/>
                    <a:pt x="1777" y="1638"/>
                    <a:pt x="1876" y="1638"/>
                  </a:cubicBezTo>
                  <a:cubicBezTo>
                    <a:pt x="1975" y="1638"/>
                    <a:pt x="2069" y="1676"/>
                    <a:pt x="2140" y="1745"/>
                  </a:cubicBezTo>
                  <a:cubicBezTo>
                    <a:pt x="2396" y="1948"/>
                    <a:pt x="2396" y="1948"/>
                    <a:pt x="2396" y="1948"/>
                  </a:cubicBezTo>
                  <a:cubicBezTo>
                    <a:pt x="2440" y="1983"/>
                    <a:pt x="2496" y="2002"/>
                    <a:pt x="2552" y="2002"/>
                  </a:cubicBezTo>
                  <a:cubicBezTo>
                    <a:pt x="2710" y="2002"/>
                    <a:pt x="2710" y="2002"/>
                    <a:pt x="2710" y="2002"/>
                  </a:cubicBezTo>
                  <a:cubicBezTo>
                    <a:pt x="2988" y="2002"/>
                    <a:pt x="3250" y="1894"/>
                    <a:pt x="3447" y="1697"/>
                  </a:cubicBezTo>
                  <a:cubicBezTo>
                    <a:pt x="3644" y="1500"/>
                    <a:pt x="3752" y="1238"/>
                    <a:pt x="3752" y="960"/>
                  </a:cubicBezTo>
                  <a:cubicBezTo>
                    <a:pt x="3752" y="885"/>
                    <a:pt x="3752" y="885"/>
                    <a:pt x="3752" y="885"/>
                  </a:cubicBezTo>
                  <a:cubicBezTo>
                    <a:pt x="3752" y="459"/>
                    <a:pt x="3752" y="459"/>
                    <a:pt x="3752" y="459"/>
                  </a:cubicBezTo>
                  <a:cubicBezTo>
                    <a:pt x="3752" y="394"/>
                    <a:pt x="3727" y="331"/>
                    <a:pt x="3682" y="286"/>
                  </a:cubicBezTo>
                  <a:cubicBezTo>
                    <a:pt x="3681" y="285"/>
                    <a:pt x="3681" y="285"/>
                    <a:pt x="3681" y="285"/>
                  </a:cubicBezTo>
                  <a:cubicBezTo>
                    <a:pt x="3647" y="251"/>
                    <a:pt x="3608" y="225"/>
                    <a:pt x="3564" y="206"/>
                  </a:cubicBezTo>
                  <a:cubicBezTo>
                    <a:pt x="3564" y="206"/>
                    <a:pt x="3560" y="204"/>
                    <a:pt x="3559" y="204"/>
                  </a:cubicBezTo>
                  <a:cubicBezTo>
                    <a:pt x="3224" y="70"/>
                    <a:pt x="2643" y="0"/>
                    <a:pt x="1876" y="0"/>
                  </a:cubicBezTo>
                  <a:cubicBezTo>
                    <a:pt x="1105" y="0"/>
                    <a:pt x="521" y="71"/>
                    <a:pt x="188" y="206"/>
                  </a:cubicBezTo>
                  <a:cubicBezTo>
                    <a:pt x="144" y="225"/>
                    <a:pt x="105" y="251"/>
                    <a:pt x="71" y="285"/>
                  </a:cubicBezTo>
                  <a:cubicBezTo>
                    <a:pt x="70" y="286"/>
                    <a:pt x="70" y="286"/>
                    <a:pt x="70" y="286"/>
                  </a:cubicBezTo>
                  <a:cubicBezTo>
                    <a:pt x="25" y="331"/>
                    <a:pt x="0" y="394"/>
                    <a:pt x="0" y="459"/>
                  </a:cubicBezTo>
                  <a:cubicBezTo>
                    <a:pt x="0" y="885"/>
                    <a:pt x="0" y="885"/>
                    <a:pt x="0" y="885"/>
                  </a:cubicBezTo>
                  <a:lnTo>
                    <a:pt x="1" y="1003"/>
                  </a:lnTo>
                  <a:close/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Game_E7FC" title="Icon of a game controller">
              <a:extLst>
                <a:ext uri="{FF2B5EF4-FFF2-40B4-BE49-F238E27FC236}">
                  <a16:creationId xmlns:a16="http://schemas.microsoft.com/office/drawing/2014/main" id="{FC1334D3-DA7A-4573-BF93-978661DB1A6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82370" y="1537281"/>
              <a:ext cx="411480" cy="247023"/>
            </a:xfrm>
            <a:custGeom>
              <a:avLst/>
              <a:gdLst>
                <a:gd name="T0" fmla="*/ 1375 w 3750"/>
                <a:gd name="T1" fmla="*/ 1750 h 2250"/>
                <a:gd name="T2" fmla="*/ 625 w 3750"/>
                <a:gd name="T3" fmla="*/ 2250 h 2250"/>
                <a:gd name="T4" fmla="*/ 0 w 3750"/>
                <a:gd name="T5" fmla="*/ 1000 h 2250"/>
                <a:gd name="T6" fmla="*/ 1000 w 3750"/>
                <a:gd name="T7" fmla="*/ 0 h 2250"/>
                <a:gd name="T8" fmla="*/ 2750 w 3750"/>
                <a:gd name="T9" fmla="*/ 0 h 2250"/>
                <a:gd name="T10" fmla="*/ 3750 w 3750"/>
                <a:gd name="T11" fmla="*/ 1000 h 2250"/>
                <a:gd name="T12" fmla="*/ 3125 w 3750"/>
                <a:gd name="T13" fmla="*/ 2250 h 2250"/>
                <a:gd name="T14" fmla="*/ 2375 w 3750"/>
                <a:gd name="T15" fmla="*/ 1750 h 2250"/>
                <a:gd name="T16" fmla="*/ 1375 w 3750"/>
                <a:gd name="T17" fmla="*/ 1750 h 2250"/>
                <a:gd name="T18" fmla="*/ 3125 w 3750"/>
                <a:gd name="T19" fmla="*/ 1246 h 2250"/>
                <a:gd name="T20" fmla="*/ 2996 w 3750"/>
                <a:gd name="T21" fmla="*/ 1375 h 2250"/>
                <a:gd name="T22" fmla="*/ 3125 w 3750"/>
                <a:gd name="T23" fmla="*/ 1504 h 2250"/>
                <a:gd name="T24" fmla="*/ 3254 w 3750"/>
                <a:gd name="T25" fmla="*/ 1375 h 2250"/>
                <a:gd name="T26" fmla="*/ 3125 w 3750"/>
                <a:gd name="T27" fmla="*/ 1246 h 2250"/>
                <a:gd name="T28" fmla="*/ 2625 w 3750"/>
                <a:gd name="T29" fmla="*/ 747 h 2250"/>
                <a:gd name="T30" fmla="*/ 2497 w 3750"/>
                <a:gd name="T31" fmla="*/ 875 h 2250"/>
                <a:gd name="T32" fmla="*/ 2625 w 3750"/>
                <a:gd name="T33" fmla="*/ 1003 h 2250"/>
                <a:gd name="T34" fmla="*/ 2753 w 3750"/>
                <a:gd name="T35" fmla="*/ 875 h 2250"/>
                <a:gd name="T36" fmla="*/ 2625 w 3750"/>
                <a:gd name="T37" fmla="*/ 747 h 2250"/>
                <a:gd name="T38" fmla="*/ 1125 w 3750"/>
                <a:gd name="T39" fmla="*/ 1000 h 2250"/>
                <a:gd name="T40" fmla="*/ 375 w 3750"/>
                <a:gd name="T41" fmla="*/ 1000 h 2250"/>
                <a:gd name="T42" fmla="*/ 750 w 3750"/>
                <a:gd name="T43" fmla="*/ 1375 h 2250"/>
                <a:gd name="T44" fmla="*/ 750 w 3750"/>
                <a:gd name="T45" fmla="*/ 625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0" h="2250">
                  <a:moveTo>
                    <a:pt x="1375" y="1750"/>
                  </a:moveTo>
                  <a:cubicBezTo>
                    <a:pt x="997" y="1762"/>
                    <a:pt x="877" y="2250"/>
                    <a:pt x="625" y="2250"/>
                  </a:cubicBezTo>
                  <a:cubicBezTo>
                    <a:pt x="96" y="2250"/>
                    <a:pt x="0" y="1441"/>
                    <a:pt x="0" y="1000"/>
                  </a:cubicBezTo>
                  <a:cubicBezTo>
                    <a:pt x="0" y="448"/>
                    <a:pt x="448" y="0"/>
                    <a:pt x="1000" y="0"/>
                  </a:cubicBezTo>
                  <a:cubicBezTo>
                    <a:pt x="2750" y="0"/>
                    <a:pt x="2750" y="0"/>
                    <a:pt x="2750" y="0"/>
                  </a:cubicBezTo>
                  <a:cubicBezTo>
                    <a:pt x="3302" y="0"/>
                    <a:pt x="3750" y="448"/>
                    <a:pt x="3750" y="1000"/>
                  </a:cubicBezTo>
                  <a:cubicBezTo>
                    <a:pt x="3750" y="1441"/>
                    <a:pt x="3654" y="2250"/>
                    <a:pt x="3125" y="2250"/>
                  </a:cubicBezTo>
                  <a:cubicBezTo>
                    <a:pt x="2873" y="2250"/>
                    <a:pt x="2753" y="1762"/>
                    <a:pt x="2375" y="1750"/>
                  </a:cubicBezTo>
                  <a:lnTo>
                    <a:pt x="1375" y="1750"/>
                  </a:lnTo>
                  <a:close/>
                  <a:moveTo>
                    <a:pt x="3125" y="1246"/>
                  </a:moveTo>
                  <a:cubicBezTo>
                    <a:pt x="3054" y="1246"/>
                    <a:pt x="2996" y="1304"/>
                    <a:pt x="2996" y="1375"/>
                  </a:cubicBezTo>
                  <a:cubicBezTo>
                    <a:pt x="2996" y="1446"/>
                    <a:pt x="3054" y="1504"/>
                    <a:pt x="3125" y="1504"/>
                  </a:cubicBezTo>
                  <a:cubicBezTo>
                    <a:pt x="3196" y="1504"/>
                    <a:pt x="3254" y="1446"/>
                    <a:pt x="3254" y="1375"/>
                  </a:cubicBezTo>
                  <a:cubicBezTo>
                    <a:pt x="3254" y="1304"/>
                    <a:pt x="3196" y="1246"/>
                    <a:pt x="3125" y="1246"/>
                  </a:cubicBezTo>
                  <a:close/>
                  <a:moveTo>
                    <a:pt x="2625" y="747"/>
                  </a:moveTo>
                  <a:cubicBezTo>
                    <a:pt x="2554" y="747"/>
                    <a:pt x="2497" y="804"/>
                    <a:pt x="2497" y="875"/>
                  </a:cubicBezTo>
                  <a:cubicBezTo>
                    <a:pt x="2497" y="946"/>
                    <a:pt x="2554" y="1003"/>
                    <a:pt x="2625" y="1003"/>
                  </a:cubicBezTo>
                  <a:cubicBezTo>
                    <a:pt x="2696" y="1003"/>
                    <a:pt x="2753" y="946"/>
                    <a:pt x="2753" y="875"/>
                  </a:cubicBezTo>
                  <a:cubicBezTo>
                    <a:pt x="2753" y="804"/>
                    <a:pt x="2696" y="747"/>
                    <a:pt x="2625" y="747"/>
                  </a:cubicBezTo>
                  <a:close/>
                  <a:moveTo>
                    <a:pt x="1125" y="1000"/>
                  </a:moveTo>
                  <a:cubicBezTo>
                    <a:pt x="375" y="1000"/>
                    <a:pt x="375" y="1000"/>
                    <a:pt x="375" y="1000"/>
                  </a:cubicBezTo>
                  <a:moveTo>
                    <a:pt x="750" y="1375"/>
                  </a:moveTo>
                  <a:cubicBezTo>
                    <a:pt x="750" y="625"/>
                    <a:pt x="750" y="625"/>
                    <a:pt x="750" y="625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Touchscreen" title="Icon of a closed hand with one finger touching a screen">
              <a:extLst>
                <a:ext uri="{FF2B5EF4-FFF2-40B4-BE49-F238E27FC236}">
                  <a16:creationId xmlns:a16="http://schemas.microsoft.com/office/drawing/2014/main" id="{CC91E6A5-B1E2-4693-ABE2-58ED1E521DE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586979" y="1476320"/>
              <a:ext cx="390103" cy="365760"/>
            </a:xfrm>
            <a:custGeom>
              <a:avLst/>
              <a:gdLst>
                <a:gd name="T0" fmla="*/ 1917 w 3772"/>
                <a:gd name="T1" fmla="*/ 1791 h 3535"/>
                <a:gd name="T2" fmla="*/ 1917 w 3772"/>
                <a:gd name="T3" fmla="*/ 1985 h 3535"/>
                <a:gd name="T4" fmla="*/ 1917 w 3772"/>
                <a:gd name="T5" fmla="*/ 1123 h 3535"/>
                <a:gd name="T6" fmla="*/ 1745 w 3772"/>
                <a:gd name="T7" fmla="*/ 951 h 3535"/>
                <a:gd name="T8" fmla="*/ 1573 w 3772"/>
                <a:gd name="T9" fmla="*/ 1123 h 3535"/>
                <a:gd name="T10" fmla="*/ 1573 w 3772"/>
                <a:gd name="T11" fmla="*/ 1135 h 3535"/>
                <a:gd name="T12" fmla="*/ 1573 w 3772"/>
                <a:gd name="T13" fmla="*/ 2527 h 3535"/>
                <a:gd name="T14" fmla="*/ 1469 w 3772"/>
                <a:gd name="T15" fmla="*/ 2569 h 3535"/>
                <a:gd name="T16" fmla="*/ 1282 w 3772"/>
                <a:gd name="T17" fmla="*/ 2383 h 3535"/>
                <a:gd name="T18" fmla="*/ 1023 w 3772"/>
                <a:gd name="T19" fmla="*/ 2383 h 3535"/>
                <a:gd name="T20" fmla="*/ 1023 w 3772"/>
                <a:gd name="T21" fmla="*/ 2641 h 3535"/>
                <a:gd name="T22" fmla="*/ 1659 w 3772"/>
                <a:gd name="T23" fmla="*/ 3277 h 3535"/>
                <a:gd name="T24" fmla="*/ 2262 w 3772"/>
                <a:gd name="T25" fmla="*/ 3535 h 3535"/>
                <a:gd name="T26" fmla="*/ 2951 w 3772"/>
                <a:gd name="T27" fmla="*/ 2846 h 3535"/>
                <a:gd name="T28" fmla="*/ 2951 w 3772"/>
                <a:gd name="T29" fmla="*/ 2184 h 3535"/>
                <a:gd name="T30" fmla="*/ 2820 w 3772"/>
                <a:gd name="T31" fmla="*/ 2017 h 3535"/>
                <a:gd name="T32" fmla="*/ 1917 w 3772"/>
                <a:gd name="T33" fmla="*/ 1791 h 3535"/>
                <a:gd name="T34" fmla="*/ 1917 w 3772"/>
                <a:gd name="T35" fmla="*/ 1123 h 3535"/>
                <a:gd name="T36" fmla="*/ 1917 w 3772"/>
                <a:gd name="T37" fmla="*/ 1602 h 3535"/>
                <a:gd name="T38" fmla="*/ 2254 w 3772"/>
                <a:gd name="T39" fmla="*/ 1123 h 3535"/>
                <a:gd name="T40" fmla="*/ 1744 w 3772"/>
                <a:gd name="T41" fmla="*/ 614 h 3535"/>
                <a:gd name="T42" fmla="*/ 1235 w 3772"/>
                <a:gd name="T43" fmla="*/ 1123 h 3535"/>
                <a:gd name="T44" fmla="*/ 1573 w 3772"/>
                <a:gd name="T45" fmla="*/ 1603 h 3535"/>
                <a:gd name="T46" fmla="*/ 2951 w 3772"/>
                <a:gd name="T47" fmla="*/ 2672 h 3535"/>
                <a:gd name="T48" fmla="*/ 3657 w 3772"/>
                <a:gd name="T49" fmla="*/ 2672 h 3535"/>
                <a:gd name="T50" fmla="*/ 3772 w 3772"/>
                <a:gd name="T51" fmla="*/ 2557 h 3535"/>
                <a:gd name="T52" fmla="*/ 3772 w 3772"/>
                <a:gd name="T53" fmla="*/ 115 h 3535"/>
                <a:gd name="T54" fmla="*/ 3657 w 3772"/>
                <a:gd name="T55" fmla="*/ 0 h 3535"/>
                <a:gd name="T56" fmla="*/ 115 w 3772"/>
                <a:gd name="T57" fmla="*/ 0 h 3535"/>
                <a:gd name="T58" fmla="*/ 0 w 3772"/>
                <a:gd name="T59" fmla="*/ 115 h 3535"/>
                <a:gd name="T60" fmla="*/ 0 w 3772"/>
                <a:gd name="T61" fmla="*/ 2557 h 3535"/>
                <a:gd name="T62" fmla="*/ 115 w 3772"/>
                <a:gd name="T63" fmla="*/ 2672 h 3535"/>
                <a:gd name="T64" fmla="*/ 1054 w 3772"/>
                <a:gd name="T65" fmla="*/ 2672 h 3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72" h="3535">
                  <a:moveTo>
                    <a:pt x="1917" y="1791"/>
                  </a:moveTo>
                  <a:cubicBezTo>
                    <a:pt x="1917" y="1985"/>
                    <a:pt x="1917" y="1985"/>
                    <a:pt x="1917" y="1985"/>
                  </a:cubicBezTo>
                  <a:moveTo>
                    <a:pt x="1917" y="1123"/>
                  </a:moveTo>
                  <a:cubicBezTo>
                    <a:pt x="1917" y="1028"/>
                    <a:pt x="1840" y="951"/>
                    <a:pt x="1745" y="951"/>
                  </a:cubicBezTo>
                  <a:cubicBezTo>
                    <a:pt x="1650" y="951"/>
                    <a:pt x="1573" y="1028"/>
                    <a:pt x="1573" y="1123"/>
                  </a:cubicBezTo>
                  <a:cubicBezTo>
                    <a:pt x="1573" y="1123"/>
                    <a:pt x="1573" y="1127"/>
                    <a:pt x="1573" y="1135"/>
                  </a:cubicBezTo>
                  <a:cubicBezTo>
                    <a:pt x="1573" y="1252"/>
                    <a:pt x="1573" y="2194"/>
                    <a:pt x="1573" y="2527"/>
                  </a:cubicBezTo>
                  <a:cubicBezTo>
                    <a:pt x="1573" y="2581"/>
                    <a:pt x="1507" y="2608"/>
                    <a:pt x="1469" y="2569"/>
                  </a:cubicBezTo>
                  <a:cubicBezTo>
                    <a:pt x="1282" y="2383"/>
                    <a:pt x="1282" y="2383"/>
                    <a:pt x="1282" y="2383"/>
                  </a:cubicBezTo>
                  <a:cubicBezTo>
                    <a:pt x="1210" y="2311"/>
                    <a:pt x="1095" y="2311"/>
                    <a:pt x="1023" y="2383"/>
                  </a:cubicBezTo>
                  <a:cubicBezTo>
                    <a:pt x="952" y="2454"/>
                    <a:pt x="952" y="2570"/>
                    <a:pt x="1023" y="2641"/>
                  </a:cubicBezTo>
                  <a:cubicBezTo>
                    <a:pt x="1659" y="3277"/>
                    <a:pt x="1659" y="3277"/>
                    <a:pt x="1659" y="3277"/>
                  </a:cubicBezTo>
                  <a:cubicBezTo>
                    <a:pt x="1813" y="3436"/>
                    <a:pt x="2026" y="3535"/>
                    <a:pt x="2262" y="3535"/>
                  </a:cubicBezTo>
                  <a:cubicBezTo>
                    <a:pt x="2643" y="3535"/>
                    <a:pt x="2951" y="3227"/>
                    <a:pt x="2951" y="2846"/>
                  </a:cubicBezTo>
                  <a:cubicBezTo>
                    <a:pt x="2951" y="2184"/>
                    <a:pt x="2951" y="2184"/>
                    <a:pt x="2951" y="2184"/>
                  </a:cubicBezTo>
                  <a:cubicBezTo>
                    <a:pt x="2951" y="2105"/>
                    <a:pt x="2897" y="2036"/>
                    <a:pt x="2820" y="2017"/>
                  </a:cubicBezTo>
                  <a:cubicBezTo>
                    <a:pt x="1917" y="1791"/>
                    <a:pt x="1917" y="1791"/>
                    <a:pt x="1917" y="1791"/>
                  </a:cubicBezTo>
                  <a:lnTo>
                    <a:pt x="1917" y="1123"/>
                  </a:lnTo>
                  <a:close/>
                  <a:moveTo>
                    <a:pt x="1917" y="1602"/>
                  </a:moveTo>
                  <a:cubicBezTo>
                    <a:pt x="2114" y="1532"/>
                    <a:pt x="2254" y="1344"/>
                    <a:pt x="2254" y="1123"/>
                  </a:cubicBezTo>
                  <a:cubicBezTo>
                    <a:pt x="2254" y="842"/>
                    <a:pt x="2026" y="614"/>
                    <a:pt x="1744" y="614"/>
                  </a:cubicBezTo>
                  <a:cubicBezTo>
                    <a:pt x="1463" y="614"/>
                    <a:pt x="1235" y="842"/>
                    <a:pt x="1235" y="1123"/>
                  </a:cubicBezTo>
                  <a:cubicBezTo>
                    <a:pt x="1235" y="1344"/>
                    <a:pt x="1376" y="1532"/>
                    <a:pt x="1573" y="1603"/>
                  </a:cubicBezTo>
                  <a:moveTo>
                    <a:pt x="2951" y="2672"/>
                  </a:moveTo>
                  <a:cubicBezTo>
                    <a:pt x="3657" y="2672"/>
                    <a:pt x="3657" y="2672"/>
                    <a:pt x="3657" y="2672"/>
                  </a:cubicBezTo>
                  <a:cubicBezTo>
                    <a:pt x="3720" y="2672"/>
                    <a:pt x="3772" y="2621"/>
                    <a:pt x="3772" y="2557"/>
                  </a:cubicBezTo>
                  <a:cubicBezTo>
                    <a:pt x="3772" y="115"/>
                    <a:pt x="3772" y="115"/>
                    <a:pt x="3772" y="115"/>
                  </a:cubicBezTo>
                  <a:cubicBezTo>
                    <a:pt x="3772" y="51"/>
                    <a:pt x="3720" y="0"/>
                    <a:pt x="365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5"/>
                  </a:cubicBezTo>
                  <a:cubicBezTo>
                    <a:pt x="0" y="2557"/>
                    <a:pt x="0" y="2557"/>
                    <a:pt x="0" y="2557"/>
                  </a:cubicBezTo>
                  <a:cubicBezTo>
                    <a:pt x="0" y="2621"/>
                    <a:pt x="51" y="2672"/>
                    <a:pt x="115" y="2672"/>
                  </a:cubicBezTo>
                  <a:cubicBezTo>
                    <a:pt x="1054" y="2672"/>
                    <a:pt x="1054" y="2672"/>
                    <a:pt x="1054" y="2672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ShoppingCart_E7BF" title="Icon of a shopping cart">
              <a:extLst>
                <a:ext uri="{FF2B5EF4-FFF2-40B4-BE49-F238E27FC236}">
                  <a16:creationId xmlns:a16="http://schemas.microsoft.com/office/drawing/2014/main" id="{63A56026-A385-47E6-82F4-2F7F4CD307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16012" y="1476320"/>
              <a:ext cx="430127" cy="365760"/>
            </a:xfrm>
            <a:custGeom>
              <a:avLst/>
              <a:gdLst>
                <a:gd name="T0" fmla="*/ 3368 w 3817"/>
                <a:gd name="T1" fmla="*/ 2994 h 3244"/>
                <a:gd name="T2" fmla="*/ 3119 w 3817"/>
                <a:gd name="T3" fmla="*/ 3244 h 3244"/>
                <a:gd name="T4" fmla="*/ 2869 w 3817"/>
                <a:gd name="T5" fmla="*/ 2994 h 3244"/>
                <a:gd name="T6" fmla="*/ 3119 w 3817"/>
                <a:gd name="T7" fmla="*/ 2745 h 3244"/>
                <a:gd name="T8" fmla="*/ 3368 w 3817"/>
                <a:gd name="T9" fmla="*/ 2994 h 3244"/>
                <a:gd name="T10" fmla="*/ 1372 w 3817"/>
                <a:gd name="T11" fmla="*/ 2745 h 3244"/>
                <a:gd name="T12" fmla="*/ 1123 w 3817"/>
                <a:gd name="T13" fmla="*/ 2994 h 3244"/>
                <a:gd name="T14" fmla="*/ 1372 w 3817"/>
                <a:gd name="T15" fmla="*/ 3244 h 3244"/>
                <a:gd name="T16" fmla="*/ 1622 w 3817"/>
                <a:gd name="T17" fmla="*/ 2994 h 3244"/>
                <a:gd name="T18" fmla="*/ 1372 w 3817"/>
                <a:gd name="T19" fmla="*/ 2745 h 3244"/>
                <a:gd name="T20" fmla="*/ 0 w 3817"/>
                <a:gd name="T21" fmla="*/ 0 h 3244"/>
                <a:gd name="T22" fmla="*/ 457 w 3817"/>
                <a:gd name="T23" fmla="*/ 0 h 3244"/>
                <a:gd name="T24" fmla="*/ 1372 w 3817"/>
                <a:gd name="T25" fmla="*/ 2745 h 3244"/>
                <a:gd name="T26" fmla="*/ 3119 w 3817"/>
                <a:gd name="T27" fmla="*/ 2745 h 3244"/>
                <a:gd name="T28" fmla="*/ 1123 w 3817"/>
                <a:gd name="T29" fmla="*/ 1996 h 3244"/>
                <a:gd name="T30" fmla="*/ 3318 w 3817"/>
                <a:gd name="T31" fmla="*/ 1996 h 3244"/>
                <a:gd name="T32" fmla="*/ 3817 w 3817"/>
                <a:gd name="T33" fmla="*/ 499 h 3244"/>
                <a:gd name="T34" fmla="*/ 624 w 3817"/>
                <a:gd name="T35" fmla="*/ 499 h 3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17" h="3244">
                  <a:moveTo>
                    <a:pt x="3368" y="2994"/>
                  </a:moveTo>
                  <a:cubicBezTo>
                    <a:pt x="3368" y="3132"/>
                    <a:pt x="3257" y="3244"/>
                    <a:pt x="3119" y="3244"/>
                  </a:cubicBezTo>
                  <a:cubicBezTo>
                    <a:pt x="2981" y="3244"/>
                    <a:pt x="2869" y="3132"/>
                    <a:pt x="2869" y="2994"/>
                  </a:cubicBezTo>
                  <a:cubicBezTo>
                    <a:pt x="2869" y="2856"/>
                    <a:pt x="2981" y="2745"/>
                    <a:pt x="3119" y="2745"/>
                  </a:cubicBezTo>
                  <a:cubicBezTo>
                    <a:pt x="3257" y="2745"/>
                    <a:pt x="3368" y="2856"/>
                    <a:pt x="3368" y="2994"/>
                  </a:cubicBezTo>
                  <a:close/>
                  <a:moveTo>
                    <a:pt x="1372" y="2745"/>
                  </a:moveTo>
                  <a:cubicBezTo>
                    <a:pt x="1234" y="2745"/>
                    <a:pt x="1123" y="2856"/>
                    <a:pt x="1123" y="2994"/>
                  </a:cubicBezTo>
                  <a:cubicBezTo>
                    <a:pt x="1123" y="3132"/>
                    <a:pt x="1234" y="3244"/>
                    <a:pt x="1372" y="3244"/>
                  </a:cubicBezTo>
                  <a:cubicBezTo>
                    <a:pt x="1510" y="3244"/>
                    <a:pt x="1622" y="3132"/>
                    <a:pt x="1622" y="2994"/>
                  </a:cubicBezTo>
                  <a:cubicBezTo>
                    <a:pt x="1622" y="2856"/>
                    <a:pt x="1510" y="2745"/>
                    <a:pt x="1372" y="2745"/>
                  </a:cubicBezTo>
                  <a:close/>
                  <a:moveTo>
                    <a:pt x="0" y="0"/>
                  </a:moveTo>
                  <a:cubicBezTo>
                    <a:pt x="457" y="0"/>
                    <a:pt x="457" y="0"/>
                    <a:pt x="457" y="0"/>
                  </a:cubicBezTo>
                  <a:cubicBezTo>
                    <a:pt x="1372" y="2745"/>
                    <a:pt x="1372" y="2745"/>
                    <a:pt x="1372" y="2745"/>
                  </a:cubicBezTo>
                  <a:cubicBezTo>
                    <a:pt x="3119" y="2745"/>
                    <a:pt x="3119" y="2745"/>
                    <a:pt x="3119" y="2745"/>
                  </a:cubicBezTo>
                  <a:moveTo>
                    <a:pt x="1123" y="1996"/>
                  </a:moveTo>
                  <a:cubicBezTo>
                    <a:pt x="3318" y="1996"/>
                    <a:pt x="3318" y="1996"/>
                    <a:pt x="3318" y="1996"/>
                  </a:cubicBezTo>
                  <a:cubicBezTo>
                    <a:pt x="3817" y="499"/>
                    <a:pt x="3817" y="499"/>
                    <a:pt x="3817" y="499"/>
                  </a:cubicBezTo>
                  <a:cubicBezTo>
                    <a:pt x="624" y="499"/>
                    <a:pt x="624" y="499"/>
                    <a:pt x="624" y="499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AE5C8E6-CFD3-4E3C-B976-8BF40C83CA78}"/>
              </a:ext>
            </a:extLst>
          </p:cNvPr>
          <p:cNvSpPr txBox="1"/>
          <p:nvPr/>
        </p:nvSpPr>
        <p:spPr>
          <a:xfrm>
            <a:off x="5356011" y="6352791"/>
            <a:ext cx="15823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Services and data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4A422E8-0443-4875-B9F7-FB19E8778E27}"/>
              </a:ext>
            </a:extLst>
          </p:cNvPr>
          <p:cNvGrpSpPr/>
          <p:nvPr/>
        </p:nvGrpSpPr>
        <p:grpSpPr>
          <a:xfrm>
            <a:off x="99583" y="3564486"/>
            <a:ext cx="1595479" cy="1424099"/>
            <a:chOff x="609839" y="3686873"/>
            <a:chExt cx="2137149" cy="206377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3FCBFD-C4ED-43CD-9522-D118D22F0203}"/>
                </a:ext>
              </a:extLst>
            </p:cNvPr>
            <p:cNvSpPr txBox="1"/>
            <p:nvPr/>
          </p:nvSpPr>
          <p:spPr>
            <a:xfrm flipH="1">
              <a:off x="609839" y="4689110"/>
              <a:ext cx="2137149" cy="106153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83B0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Developers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D83B0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(use APIs)</a:t>
              </a:r>
            </a:p>
          </p:txBody>
        </p:sp>
        <p:sp>
          <p:nvSpPr>
            <p:cNvPr id="37" name="people_7" title="Icon of two people">
              <a:extLst>
                <a:ext uri="{FF2B5EF4-FFF2-40B4-BE49-F238E27FC236}">
                  <a16:creationId xmlns:a16="http://schemas.microsoft.com/office/drawing/2014/main" id="{377AC694-A340-4DCC-BD4C-FC19951C03E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29001" y="3686873"/>
              <a:ext cx="898828" cy="981250"/>
            </a:xfrm>
            <a:custGeom>
              <a:avLst/>
              <a:gdLst>
                <a:gd name="T0" fmla="*/ 26 w 316"/>
                <a:gd name="T1" fmla="*/ 200 h 345"/>
                <a:gd name="T2" fmla="*/ 85 w 316"/>
                <a:gd name="T3" fmla="*/ 141 h 345"/>
                <a:gd name="T4" fmla="*/ 144 w 316"/>
                <a:gd name="T5" fmla="*/ 200 h 345"/>
                <a:gd name="T6" fmla="*/ 85 w 316"/>
                <a:gd name="T7" fmla="*/ 259 h 345"/>
                <a:gd name="T8" fmla="*/ 26 w 316"/>
                <a:gd name="T9" fmla="*/ 200 h 345"/>
                <a:gd name="T10" fmla="*/ 172 w 316"/>
                <a:gd name="T11" fmla="*/ 345 h 345"/>
                <a:gd name="T12" fmla="*/ 86 w 316"/>
                <a:gd name="T13" fmla="*/ 259 h 345"/>
                <a:gd name="T14" fmla="*/ 0 w 316"/>
                <a:gd name="T15" fmla="*/ 345 h 345"/>
                <a:gd name="T16" fmla="*/ 229 w 316"/>
                <a:gd name="T17" fmla="*/ 118 h 345"/>
                <a:gd name="T18" fmla="*/ 288 w 316"/>
                <a:gd name="T19" fmla="*/ 59 h 345"/>
                <a:gd name="T20" fmla="*/ 229 w 316"/>
                <a:gd name="T21" fmla="*/ 0 h 345"/>
                <a:gd name="T22" fmla="*/ 170 w 316"/>
                <a:gd name="T23" fmla="*/ 59 h 345"/>
                <a:gd name="T24" fmla="*/ 229 w 316"/>
                <a:gd name="T25" fmla="*/ 118 h 345"/>
                <a:gd name="T26" fmla="*/ 316 w 316"/>
                <a:gd name="T27" fmla="*/ 204 h 345"/>
                <a:gd name="T28" fmla="*/ 230 w 316"/>
                <a:gd name="T29" fmla="*/ 118 h 345"/>
                <a:gd name="T30" fmla="*/ 144 w 316"/>
                <a:gd name="T31" fmla="*/ 20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6" h="345">
                  <a:moveTo>
                    <a:pt x="26" y="200"/>
                  </a:moveTo>
                  <a:cubicBezTo>
                    <a:pt x="26" y="167"/>
                    <a:pt x="52" y="141"/>
                    <a:pt x="85" y="141"/>
                  </a:cubicBezTo>
                  <a:cubicBezTo>
                    <a:pt x="117" y="141"/>
                    <a:pt x="144" y="167"/>
                    <a:pt x="144" y="200"/>
                  </a:cubicBezTo>
                  <a:cubicBezTo>
                    <a:pt x="144" y="233"/>
                    <a:pt x="117" y="259"/>
                    <a:pt x="85" y="259"/>
                  </a:cubicBezTo>
                  <a:cubicBezTo>
                    <a:pt x="52" y="259"/>
                    <a:pt x="26" y="233"/>
                    <a:pt x="26" y="200"/>
                  </a:cubicBezTo>
                  <a:close/>
                  <a:moveTo>
                    <a:pt x="172" y="345"/>
                  </a:moveTo>
                  <a:cubicBezTo>
                    <a:pt x="172" y="298"/>
                    <a:pt x="133" y="259"/>
                    <a:pt x="86" y="259"/>
                  </a:cubicBezTo>
                  <a:cubicBezTo>
                    <a:pt x="38" y="259"/>
                    <a:pt x="0" y="298"/>
                    <a:pt x="0" y="345"/>
                  </a:cubicBezTo>
                  <a:moveTo>
                    <a:pt x="229" y="118"/>
                  </a:moveTo>
                  <a:cubicBezTo>
                    <a:pt x="261" y="118"/>
                    <a:pt x="288" y="92"/>
                    <a:pt x="288" y="59"/>
                  </a:cubicBezTo>
                  <a:cubicBezTo>
                    <a:pt x="288" y="26"/>
                    <a:pt x="261" y="0"/>
                    <a:pt x="229" y="0"/>
                  </a:cubicBezTo>
                  <a:cubicBezTo>
                    <a:pt x="196" y="0"/>
                    <a:pt x="170" y="26"/>
                    <a:pt x="170" y="59"/>
                  </a:cubicBezTo>
                  <a:cubicBezTo>
                    <a:pt x="170" y="92"/>
                    <a:pt x="196" y="118"/>
                    <a:pt x="229" y="118"/>
                  </a:cubicBezTo>
                  <a:close/>
                  <a:moveTo>
                    <a:pt x="316" y="204"/>
                  </a:moveTo>
                  <a:cubicBezTo>
                    <a:pt x="316" y="157"/>
                    <a:pt x="277" y="118"/>
                    <a:pt x="230" y="118"/>
                  </a:cubicBezTo>
                  <a:cubicBezTo>
                    <a:pt x="182" y="118"/>
                    <a:pt x="144" y="157"/>
                    <a:pt x="144" y="204"/>
                  </a:cubicBezTo>
                </a:path>
              </a:pathLst>
            </a:cu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65C206-2D08-46C5-9287-CA981656EB25}"/>
              </a:ext>
            </a:extLst>
          </p:cNvPr>
          <p:cNvGrpSpPr/>
          <p:nvPr/>
        </p:nvGrpSpPr>
        <p:grpSpPr>
          <a:xfrm>
            <a:off x="197529" y="1331728"/>
            <a:ext cx="2256730" cy="2361197"/>
            <a:chOff x="241071" y="1331728"/>
            <a:chExt cx="2256730" cy="23611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AA6D5F-7A66-4EA1-826A-8A095371FFC7}"/>
                </a:ext>
              </a:extLst>
            </p:cNvPr>
            <p:cNvSpPr txBox="1"/>
            <p:nvPr/>
          </p:nvSpPr>
          <p:spPr>
            <a:xfrm flipH="1">
              <a:off x="255491" y="1331729"/>
              <a:ext cx="2242310" cy="1836913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Discover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Learn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Get access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Try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SDKs and samples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DB4733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Get help</a:t>
              </a:r>
            </a:p>
          </p:txBody>
        </p:sp>
        <p:sp>
          <p:nvSpPr>
            <p:cNvPr id="40" name="speech_2" title="Icon of a chat bubble">
              <a:extLst>
                <a:ext uri="{FF2B5EF4-FFF2-40B4-BE49-F238E27FC236}">
                  <a16:creationId xmlns:a16="http://schemas.microsoft.com/office/drawing/2014/main" id="{D827E8C3-8189-41F1-856C-C954BFF27BA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41071" y="1331728"/>
              <a:ext cx="2196475" cy="2361197"/>
            </a:xfrm>
            <a:custGeom>
              <a:avLst/>
              <a:gdLst>
                <a:gd name="T0" fmla="*/ 122 w 215"/>
                <a:gd name="T1" fmla="*/ 145 h 191"/>
                <a:gd name="T2" fmla="*/ 76 w 215"/>
                <a:gd name="T3" fmla="*/ 145 h 191"/>
                <a:gd name="T4" fmla="*/ 31 w 215"/>
                <a:gd name="T5" fmla="*/ 191 h 191"/>
                <a:gd name="T6" fmla="*/ 31 w 215"/>
                <a:gd name="T7" fmla="*/ 145 h 191"/>
                <a:gd name="T8" fmla="*/ 0 w 215"/>
                <a:gd name="T9" fmla="*/ 145 h 191"/>
                <a:gd name="T10" fmla="*/ 0 w 215"/>
                <a:gd name="T11" fmla="*/ 0 h 191"/>
                <a:gd name="T12" fmla="*/ 215 w 215"/>
                <a:gd name="T13" fmla="*/ 0 h 191"/>
                <a:gd name="T14" fmla="*/ 215 w 215"/>
                <a:gd name="T15" fmla="*/ 120 h 191"/>
                <a:gd name="T16" fmla="*/ 122 w 215"/>
                <a:gd name="T17" fmla="*/ 145 h 191"/>
                <a:gd name="T18" fmla="*/ 122 w 215"/>
                <a:gd name="T19" fmla="*/ 145 h 191"/>
                <a:gd name="T20" fmla="*/ 122 w 215"/>
                <a:gd name="T21" fmla="*/ 145 h 191"/>
                <a:gd name="T22" fmla="*/ 215 w 215"/>
                <a:gd name="T23" fmla="*/ 145 h 191"/>
                <a:gd name="T24" fmla="*/ 215 w 215"/>
                <a:gd name="T25" fmla="*/ 12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191">
                  <a:moveTo>
                    <a:pt x="122" y="145"/>
                  </a:moveTo>
                  <a:lnTo>
                    <a:pt x="76" y="145"/>
                  </a:lnTo>
                  <a:lnTo>
                    <a:pt x="31" y="191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215" y="0"/>
                  </a:lnTo>
                  <a:lnTo>
                    <a:pt x="215" y="120"/>
                  </a:lnTo>
                  <a:moveTo>
                    <a:pt x="122" y="145"/>
                  </a:moveTo>
                  <a:lnTo>
                    <a:pt x="122" y="145"/>
                  </a:lnTo>
                  <a:moveTo>
                    <a:pt x="122" y="145"/>
                  </a:moveTo>
                  <a:lnTo>
                    <a:pt x="215" y="145"/>
                  </a:lnTo>
                  <a:lnTo>
                    <a:pt x="215" y="120"/>
                  </a:lnTo>
                </a:path>
              </a:pathLst>
            </a:custGeom>
            <a:noFill/>
            <a:ln w="3175" cap="sq">
              <a:solidFill>
                <a:schemeClr val="accent3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7C8CDF-3246-43DC-96DB-1C037CFABD5B}"/>
              </a:ext>
            </a:extLst>
          </p:cNvPr>
          <p:cNvGrpSpPr/>
          <p:nvPr/>
        </p:nvGrpSpPr>
        <p:grpSpPr>
          <a:xfrm>
            <a:off x="10368047" y="3610311"/>
            <a:ext cx="1595479" cy="1424099"/>
            <a:chOff x="609839" y="3686873"/>
            <a:chExt cx="2137149" cy="206377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A90325-7817-40CF-907C-0EC0C81BB048}"/>
                </a:ext>
              </a:extLst>
            </p:cNvPr>
            <p:cNvSpPr txBox="1"/>
            <p:nvPr/>
          </p:nvSpPr>
          <p:spPr>
            <a:xfrm flipH="1">
              <a:off x="609839" y="4689110"/>
              <a:ext cx="2137149" cy="106153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Publishers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(provide APIs)</a:t>
              </a:r>
            </a:p>
          </p:txBody>
        </p:sp>
        <p:sp>
          <p:nvSpPr>
            <p:cNvPr id="43" name="people_7" title="Icon of two people">
              <a:extLst>
                <a:ext uri="{FF2B5EF4-FFF2-40B4-BE49-F238E27FC236}">
                  <a16:creationId xmlns:a16="http://schemas.microsoft.com/office/drawing/2014/main" id="{C9E5644A-0333-45DB-81AC-98390C4002A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1229002" y="3686873"/>
              <a:ext cx="898828" cy="981250"/>
            </a:xfrm>
            <a:custGeom>
              <a:avLst/>
              <a:gdLst>
                <a:gd name="T0" fmla="*/ 26 w 316"/>
                <a:gd name="T1" fmla="*/ 200 h 345"/>
                <a:gd name="T2" fmla="*/ 85 w 316"/>
                <a:gd name="T3" fmla="*/ 141 h 345"/>
                <a:gd name="T4" fmla="*/ 144 w 316"/>
                <a:gd name="T5" fmla="*/ 200 h 345"/>
                <a:gd name="T6" fmla="*/ 85 w 316"/>
                <a:gd name="T7" fmla="*/ 259 h 345"/>
                <a:gd name="T8" fmla="*/ 26 w 316"/>
                <a:gd name="T9" fmla="*/ 200 h 345"/>
                <a:gd name="T10" fmla="*/ 172 w 316"/>
                <a:gd name="T11" fmla="*/ 345 h 345"/>
                <a:gd name="T12" fmla="*/ 86 w 316"/>
                <a:gd name="T13" fmla="*/ 259 h 345"/>
                <a:gd name="T14" fmla="*/ 0 w 316"/>
                <a:gd name="T15" fmla="*/ 345 h 345"/>
                <a:gd name="T16" fmla="*/ 229 w 316"/>
                <a:gd name="T17" fmla="*/ 118 h 345"/>
                <a:gd name="T18" fmla="*/ 288 w 316"/>
                <a:gd name="T19" fmla="*/ 59 h 345"/>
                <a:gd name="T20" fmla="*/ 229 w 316"/>
                <a:gd name="T21" fmla="*/ 0 h 345"/>
                <a:gd name="T22" fmla="*/ 170 w 316"/>
                <a:gd name="T23" fmla="*/ 59 h 345"/>
                <a:gd name="T24" fmla="*/ 229 w 316"/>
                <a:gd name="T25" fmla="*/ 118 h 345"/>
                <a:gd name="T26" fmla="*/ 316 w 316"/>
                <a:gd name="T27" fmla="*/ 204 h 345"/>
                <a:gd name="T28" fmla="*/ 230 w 316"/>
                <a:gd name="T29" fmla="*/ 118 h 345"/>
                <a:gd name="T30" fmla="*/ 144 w 316"/>
                <a:gd name="T31" fmla="*/ 20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6" h="345">
                  <a:moveTo>
                    <a:pt x="26" y="200"/>
                  </a:moveTo>
                  <a:cubicBezTo>
                    <a:pt x="26" y="167"/>
                    <a:pt x="52" y="141"/>
                    <a:pt x="85" y="141"/>
                  </a:cubicBezTo>
                  <a:cubicBezTo>
                    <a:pt x="117" y="141"/>
                    <a:pt x="144" y="167"/>
                    <a:pt x="144" y="200"/>
                  </a:cubicBezTo>
                  <a:cubicBezTo>
                    <a:pt x="144" y="233"/>
                    <a:pt x="117" y="259"/>
                    <a:pt x="85" y="259"/>
                  </a:cubicBezTo>
                  <a:cubicBezTo>
                    <a:pt x="52" y="259"/>
                    <a:pt x="26" y="233"/>
                    <a:pt x="26" y="200"/>
                  </a:cubicBezTo>
                  <a:close/>
                  <a:moveTo>
                    <a:pt x="172" y="345"/>
                  </a:moveTo>
                  <a:cubicBezTo>
                    <a:pt x="172" y="298"/>
                    <a:pt x="133" y="259"/>
                    <a:pt x="86" y="259"/>
                  </a:cubicBezTo>
                  <a:cubicBezTo>
                    <a:pt x="38" y="259"/>
                    <a:pt x="0" y="298"/>
                    <a:pt x="0" y="345"/>
                  </a:cubicBezTo>
                  <a:moveTo>
                    <a:pt x="229" y="118"/>
                  </a:moveTo>
                  <a:cubicBezTo>
                    <a:pt x="261" y="118"/>
                    <a:pt x="288" y="92"/>
                    <a:pt x="288" y="59"/>
                  </a:cubicBezTo>
                  <a:cubicBezTo>
                    <a:pt x="288" y="26"/>
                    <a:pt x="261" y="0"/>
                    <a:pt x="229" y="0"/>
                  </a:cubicBezTo>
                  <a:cubicBezTo>
                    <a:pt x="196" y="0"/>
                    <a:pt x="170" y="26"/>
                    <a:pt x="170" y="59"/>
                  </a:cubicBezTo>
                  <a:cubicBezTo>
                    <a:pt x="170" y="92"/>
                    <a:pt x="196" y="118"/>
                    <a:pt x="229" y="118"/>
                  </a:cubicBezTo>
                  <a:close/>
                  <a:moveTo>
                    <a:pt x="316" y="204"/>
                  </a:moveTo>
                  <a:cubicBezTo>
                    <a:pt x="316" y="157"/>
                    <a:pt x="277" y="118"/>
                    <a:pt x="230" y="118"/>
                  </a:cubicBezTo>
                  <a:cubicBezTo>
                    <a:pt x="182" y="118"/>
                    <a:pt x="144" y="157"/>
                    <a:pt x="144" y="204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6AD21EC-B787-40DE-80C2-B8727BE03C89}"/>
              </a:ext>
            </a:extLst>
          </p:cNvPr>
          <p:cNvGrpSpPr/>
          <p:nvPr/>
        </p:nvGrpSpPr>
        <p:grpSpPr>
          <a:xfrm>
            <a:off x="9686653" y="1331729"/>
            <a:ext cx="2417229" cy="2361197"/>
            <a:chOff x="9599569" y="1331729"/>
            <a:chExt cx="2417229" cy="23611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BC17577-6EB9-4A43-9325-B6512A6FE12E}"/>
                </a:ext>
              </a:extLst>
            </p:cNvPr>
            <p:cNvSpPr txBox="1"/>
            <p:nvPr/>
          </p:nvSpPr>
          <p:spPr>
            <a:xfrm flipH="1">
              <a:off x="9599569" y="1331729"/>
              <a:ext cx="2417229" cy="2071336"/>
            </a:xfrm>
            <a:prstGeom prst="rect">
              <a:avLst/>
            </a:prstGeom>
            <a:noFill/>
          </p:spPr>
          <p:txBody>
            <a:bodyPr wrap="square" lIns="274320" tIns="146304" rIns="182880" bIns="146304" numCol="1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Abstract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Secure and protect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Manage lifecycle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Monitor and measure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Onboard developers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Monetize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speech_2" title="Icon of a chat bubble">
              <a:extLst>
                <a:ext uri="{FF2B5EF4-FFF2-40B4-BE49-F238E27FC236}">
                  <a16:creationId xmlns:a16="http://schemas.microsoft.com/office/drawing/2014/main" id="{71C11ED7-B9E9-4A7B-8C5B-E73D7A3DCE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flipH="1">
              <a:off x="9705815" y="1331729"/>
              <a:ext cx="2192459" cy="2361197"/>
            </a:xfrm>
            <a:custGeom>
              <a:avLst/>
              <a:gdLst>
                <a:gd name="T0" fmla="*/ 122 w 215"/>
                <a:gd name="T1" fmla="*/ 145 h 191"/>
                <a:gd name="T2" fmla="*/ 76 w 215"/>
                <a:gd name="T3" fmla="*/ 145 h 191"/>
                <a:gd name="T4" fmla="*/ 31 w 215"/>
                <a:gd name="T5" fmla="*/ 191 h 191"/>
                <a:gd name="T6" fmla="*/ 31 w 215"/>
                <a:gd name="T7" fmla="*/ 145 h 191"/>
                <a:gd name="T8" fmla="*/ 0 w 215"/>
                <a:gd name="T9" fmla="*/ 145 h 191"/>
                <a:gd name="T10" fmla="*/ 0 w 215"/>
                <a:gd name="T11" fmla="*/ 0 h 191"/>
                <a:gd name="T12" fmla="*/ 215 w 215"/>
                <a:gd name="T13" fmla="*/ 0 h 191"/>
                <a:gd name="T14" fmla="*/ 215 w 215"/>
                <a:gd name="T15" fmla="*/ 120 h 191"/>
                <a:gd name="T16" fmla="*/ 122 w 215"/>
                <a:gd name="T17" fmla="*/ 145 h 191"/>
                <a:gd name="T18" fmla="*/ 122 w 215"/>
                <a:gd name="T19" fmla="*/ 145 h 191"/>
                <a:gd name="T20" fmla="*/ 122 w 215"/>
                <a:gd name="T21" fmla="*/ 145 h 191"/>
                <a:gd name="T22" fmla="*/ 215 w 215"/>
                <a:gd name="T23" fmla="*/ 145 h 191"/>
                <a:gd name="T24" fmla="*/ 215 w 215"/>
                <a:gd name="T25" fmla="*/ 12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191">
                  <a:moveTo>
                    <a:pt x="122" y="145"/>
                  </a:moveTo>
                  <a:lnTo>
                    <a:pt x="76" y="145"/>
                  </a:lnTo>
                  <a:lnTo>
                    <a:pt x="31" y="191"/>
                  </a:lnTo>
                  <a:lnTo>
                    <a:pt x="31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215" y="0"/>
                  </a:lnTo>
                  <a:lnTo>
                    <a:pt x="215" y="120"/>
                  </a:lnTo>
                  <a:moveTo>
                    <a:pt x="122" y="145"/>
                  </a:moveTo>
                  <a:lnTo>
                    <a:pt x="122" y="145"/>
                  </a:lnTo>
                  <a:moveTo>
                    <a:pt x="122" y="145"/>
                  </a:moveTo>
                  <a:lnTo>
                    <a:pt x="215" y="145"/>
                  </a:lnTo>
                  <a:lnTo>
                    <a:pt x="215" y="120"/>
                  </a:lnTo>
                </a:path>
              </a:pathLst>
            </a:custGeom>
            <a:noFill/>
            <a:ln w="3175" cap="sq">
              <a:solidFill>
                <a:schemeClr val="accent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7" name="Down Arrow 69">
            <a:extLst>
              <a:ext uri="{FF2B5EF4-FFF2-40B4-BE49-F238E27FC236}">
                <a16:creationId xmlns:a16="http://schemas.microsoft.com/office/drawing/2014/main" id="{3B1BCECF-22DB-4157-812E-861C665D8851}"/>
              </a:ext>
            </a:extLst>
          </p:cNvPr>
          <p:cNvSpPr/>
          <p:nvPr/>
        </p:nvSpPr>
        <p:spPr bwMode="auto">
          <a:xfrm rot="5400000">
            <a:off x="10072813" y="3887261"/>
            <a:ext cx="346056" cy="243544"/>
          </a:xfrm>
          <a:prstGeom prst="downArrow">
            <a:avLst/>
          </a:prstGeom>
          <a:solidFill>
            <a:srgbClr val="4885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Down Arrow 70">
            <a:extLst>
              <a:ext uri="{FF2B5EF4-FFF2-40B4-BE49-F238E27FC236}">
                <a16:creationId xmlns:a16="http://schemas.microsoft.com/office/drawing/2014/main" id="{89FAA924-3777-47B4-8FDA-08671FAB2B90}"/>
              </a:ext>
            </a:extLst>
          </p:cNvPr>
          <p:cNvSpPr/>
          <p:nvPr/>
        </p:nvSpPr>
        <p:spPr bwMode="auto">
          <a:xfrm rot="16200000">
            <a:off x="1590532" y="3890456"/>
            <a:ext cx="346056" cy="243544"/>
          </a:xfrm>
          <a:prstGeom prst="downArrow">
            <a:avLst/>
          </a:prstGeom>
          <a:solidFill>
            <a:srgbClr val="DB47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Down Arrow 71">
            <a:extLst>
              <a:ext uri="{FF2B5EF4-FFF2-40B4-BE49-F238E27FC236}">
                <a16:creationId xmlns:a16="http://schemas.microsoft.com/office/drawing/2014/main" id="{D53EBA3A-DD60-468A-967A-8C620D0B4878}"/>
              </a:ext>
            </a:extLst>
          </p:cNvPr>
          <p:cNvSpPr/>
          <p:nvPr/>
        </p:nvSpPr>
        <p:spPr bwMode="auto">
          <a:xfrm>
            <a:off x="5872136" y="2335047"/>
            <a:ext cx="346056" cy="24354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Down Arrow 72">
            <a:extLst>
              <a:ext uri="{FF2B5EF4-FFF2-40B4-BE49-F238E27FC236}">
                <a16:creationId xmlns:a16="http://schemas.microsoft.com/office/drawing/2014/main" id="{B5389F49-4229-484C-99CD-8CC942F4E0DF}"/>
              </a:ext>
            </a:extLst>
          </p:cNvPr>
          <p:cNvSpPr/>
          <p:nvPr/>
        </p:nvSpPr>
        <p:spPr bwMode="auto">
          <a:xfrm>
            <a:off x="5912409" y="5342463"/>
            <a:ext cx="346056" cy="24354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878CB8-DF5B-49DD-95DC-726FAAE47139}"/>
              </a:ext>
            </a:extLst>
          </p:cNvPr>
          <p:cNvGrpSpPr/>
          <p:nvPr/>
        </p:nvGrpSpPr>
        <p:grpSpPr>
          <a:xfrm>
            <a:off x="2696406" y="2578591"/>
            <a:ext cx="6804631" cy="2462447"/>
            <a:chOff x="1886186" y="2539750"/>
            <a:chExt cx="8230316" cy="297837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9DD262-FE90-4F65-858D-BBC88D1F6549}"/>
                </a:ext>
              </a:extLst>
            </p:cNvPr>
            <p:cNvSpPr/>
            <p:nvPr/>
          </p:nvSpPr>
          <p:spPr bwMode="auto">
            <a:xfrm>
              <a:off x="1886186" y="2908092"/>
              <a:ext cx="8226805" cy="2610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69ACCC6-CBFE-4EB2-BDA6-8F4AB1C23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3987" y="2539750"/>
              <a:ext cx="582515" cy="582515"/>
            </a:xfrm>
            <a:prstGeom prst="rect">
              <a:avLst/>
            </a:prstGeom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27FD6376-6B53-4386-B1EE-FAF399A731AE}"/>
              </a:ext>
            </a:extLst>
          </p:cNvPr>
          <p:cNvSpPr/>
          <p:nvPr/>
        </p:nvSpPr>
        <p:spPr bwMode="auto">
          <a:xfrm>
            <a:off x="2902470" y="3086187"/>
            <a:ext cx="2049612" cy="17304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5ADF45-F74B-417D-A524-37AA13223319}"/>
              </a:ext>
            </a:extLst>
          </p:cNvPr>
          <p:cNvSpPr/>
          <p:nvPr/>
        </p:nvSpPr>
        <p:spPr bwMode="auto">
          <a:xfrm>
            <a:off x="5078083" y="3086187"/>
            <a:ext cx="2049612" cy="1730411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CC8436-161D-4BC5-8ABF-30E38A36A3D2}"/>
              </a:ext>
            </a:extLst>
          </p:cNvPr>
          <p:cNvSpPr/>
          <p:nvPr/>
        </p:nvSpPr>
        <p:spPr bwMode="auto">
          <a:xfrm>
            <a:off x="7253695" y="3086187"/>
            <a:ext cx="2049612" cy="1730411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0E1CFF-D5F1-403A-ABB7-06EBA0ED74BB}"/>
              </a:ext>
            </a:extLst>
          </p:cNvPr>
          <p:cNvSpPr txBox="1"/>
          <p:nvPr/>
        </p:nvSpPr>
        <p:spPr>
          <a:xfrm>
            <a:off x="3131866" y="3278360"/>
            <a:ext cx="161967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Consume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1BEB51-3BF6-4C37-8B76-286B85FB177E}"/>
              </a:ext>
            </a:extLst>
          </p:cNvPr>
          <p:cNvSpPr txBox="1"/>
          <p:nvPr/>
        </p:nvSpPr>
        <p:spPr>
          <a:xfrm>
            <a:off x="7617614" y="3273185"/>
            <a:ext cx="131184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Publish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A727D9-0B0F-467C-9275-AA1FBC9F68DF}"/>
              </a:ext>
            </a:extLst>
          </p:cNvPr>
          <p:cNvSpPr txBox="1"/>
          <p:nvPr/>
        </p:nvSpPr>
        <p:spPr>
          <a:xfrm>
            <a:off x="5446753" y="3272802"/>
            <a:ext cx="144731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Mediate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561BDD-F4C4-4BCE-8818-6D887EDB85FB}"/>
              </a:ext>
            </a:extLst>
          </p:cNvPr>
          <p:cNvSpPr txBox="1"/>
          <p:nvPr/>
        </p:nvSpPr>
        <p:spPr>
          <a:xfrm flipH="1">
            <a:off x="7648497" y="3988244"/>
            <a:ext cx="1335608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Azure portal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1DACE7-56F2-4B1E-9502-2B5D2389B01B}"/>
              </a:ext>
            </a:extLst>
          </p:cNvPr>
          <p:cNvSpPr txBox="1"/>
          <p:nvPr/>
        </p:nvSpPr>
        <p:spPr>
          <a:xfrm flipH="1">
            <a:off x="5608264" y="3988244"/>
            <a:ext cx="1093036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Gateway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EE98A2-00F4-4454-AA6E-C208A8BFB0C6}"/>
              </a:ext>
            </a:extLst>
          </p:cNvPr>
          <p:cNvSpPr txBox="1"/>
          <p:nvPr/>
        </p:nvSpPr>
        <p:spPr>
          <a:xfrm flipH="1">
            <a:off x="3099872" y="3988244"/>
            <a:ext cx="165480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Developer portal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AB8EB7-ED1E-4418-AC9D-67E0A71A939C}"/>
              </a:ext>
            </a:extLst>
          </p:cNvPr>
          <p:cNvSpPr txBox="1"/>
          <p:nvPr/>
        </p:nvSpPr>
        <p:spPr>
          <a:xfrm>
            <a:off x="5004947" y="1208619"/>
            <a:ext cx="20935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Connected experiences</a:t>
            </a:r>
          </a:p>
        </p:txBody>
      </p:sp>
    </p:spTree>
    <p:extLst>
      <p:ext uri="{BB962C8B-B14F-4D97-AF65-F5344CB8AC3E}">
        <p14:creationId xmlns:p14="http://schemas.microsoft.com/office/powerpoint/2010/main" val="24027785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and integration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335833" cy="6340197"/>
          </a:xfrm>
        </p:spPr>
        <p:txBody>
          <a:bodyPr/>
          <a:lstStyle/>
          <a:p>
            <a:r>
              <a:rPr lang="en-US" dirty="0"/>
              <a:t>API specifications</a:t>
            </a:r>
          </a:p>
          <a:p>
            <a:pPr lvl="1"/>
            <a:r>
              <a:rPr lang="en-US" dirty="0"/>
              <a:t>Import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Open standards</a:t>
            </a:r>
          </a:p>
          <a:p>
            <a:r>
              <a:rPr lang="en-US" dirty="0"/>
              <a:t>Backend</a:t>
            </a:r>
          </a:p>
          <a:p>
            <a:pPr lvl="1"/>
            <a:r>
              <a:rPr lang="en-US" dirty="0"/>
              <a:t>Hosted anywhere</a:t>
            </a:r>
          </a:p>
          <a:p>
            <a:pPr lvl="1"/>
            <a:r>
              <a:rPr lang="en-US" dirty="0" err="1"/>
              <a:t>Vnet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Multiple backend</a:t>
            </a:r>
          </a:p>
          <a:p>
            <a:r>
              <a:rPr lang="en-US" dirty="0"/>
              <a:t>Backend authentication</a:t>
            </a:r>
          </a:p>
          <a:p>
            <a:pPr lvl="1"/>
            <a:r>
              <a:rPr lang="en-US" dirty="0"/>
              <a:t>HTTP Basic</a:t>
            </a:r>
          </a:p>
          <a:p>
            <a:pPr lvl="1"/>
            <a:r>
              <a:rPr lang="en-US" dirty="0"/>
              <a:t>Client Certificate</a:t>
            </a:r>
          </a:p>
          <a:p>
            <a:pPr lvl="1"/>
            <a:r>
              <a:rPr lang="en-US" dirty="0"/>
              <a:t>Keys / Custom</a:t>
            </a:r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26CFC-56B4-44D4-883A-0220092CD697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5148" y="1350235"/>
            <a:ext cx="6993165" cy="4607015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616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224D-2AFB-4818-A639-C3019E44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2147F-9921-4385-9CE3-E69911C75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7747950" cy="3385542"/>
          </a:xfrm>
        </p:spPr>
        <p:txBody>
          <a:bodyPr/>
          <a:lstStyle/>
          <a:p>
            <a:r>
              <a:rPr lang="en-US" dirty="0"/>
              <a:t>Encapsulate common API management functions</a:t>
            </a:r>
          </a:p>
          <a:p>
            <a:pPr lvl="1"/>
            <a:r>
              <a:rPr lang="en-US" dirty="0"/>
              <a:t>Access control, Protection, Transformation, Caching, …</a:t>
            </a:r>
          </a:p>
          <a:p>
            <a:r>
              <a:rPr lang="en-US" dirty="0"/>
              <a:t>Chained together in a pipeline</a:t>
            </a:r>
          </a:p>
          <a:p>
            <a:r>
              <a:rPr lang="en-US" dirty="0"/>
              <a:t>Mutate request or context or change API behavior</a:t>
            </a:r>
          </a:p>
          <a:p>
            <a:r>
              <a:rPr lang="en-US" dirty="0"/>
              <a:t>Set for inbound and outbound directions</a:t>
            </a:r>
          </a:p>
          <a:p>
            <a:r>
              <a:rPr lang="en-US" dirty="0"/>
              <a:t>Can be triggered on error</a:t>
            </a:r>
          </a:p>
          <a:p>
            <a:r>
              <a:rPr lang="en-US" dirty="0"/>
              <a:t>Applied at a variety of scope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5865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511800" cy="4185761"/>
          </a:xfrm>
        </p:spPr>
        <p:txBody>
          <a:bodyPr/>
          <a:lstStyle/>
          <a:p>
            <a:r>
              <a:rPr lang="en-US" sz="3200" dirty="0"/>
              <a:t>Authentication</a:t>
            </a:r>
          </a:p>
          <a:p>
            <a:pPr lvl="1"/>
            <a:r>
              <a:rPr lang="en-US" sz="2400" dirty="0"/>
              <a:t>Username/password</a:t>
            </a:r>
          </a:p>
          <a:p>
            <a:pPr lvl="1"/>
            <a:r>
              <a:rPr lang="en-US" sz="2400" dirty="0"/>
              <a:t>Azure AD</a:t>
            </a:r>
          </a:p>
          <a:p>
            <a:pPr lvl="1"/>
            <a:r>
              <a:rPr lang="en-US" sz="2400" dirty="0"/>
              <a:t>Azure AD B2C</a:t>
            </a:r>
          </a:p>
          <a:p>
            <a:pPr lvl="1"/>
            <a:r>
              <a:rPr lang="en-US" sz="2400" dirty="0"/>
              <a:t>Facebook, Google, Twitter</a:t>
            </a:r>
          </a:p>
          <a:p>
            <a:pPr lvl="1"/>
            <a:r>
              <a:rPr lang="en-US" sz="2400" dirty="0"/>
              <a:t>Open Auth 2.0</a:t>
            </a:r>
          </a:p>
          <a:p>
            <a:pPr lvl="1"/>
            <a:r>
              <a:rPr lang="en-US" sz="2400" dirty="0"/>
              <a:t>Open ID Connect</a:t>
            </a:r>
          </a:p>
          <a:p>
            <a:pPr lvl="1"/>
            <a:endParaRPr lang="en-US" sz="2400" dirty="0"/>
          </a:p>
          <a:p>
            <a:endParaRPr lang="en-US" sz="320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5B431EF-C285-4A65-83C7-8102A3C9A67E}"/>
              </a:ext>
            </a:extLst>
          </p:cNvPr>
          <p:cNvSpPr txBox="1">
            <a:spLocks/>
          </p:cNvSpPr>
          <p:nvPr/>
        </p:nvSpPr>
        <p:spPr>
          <a:xfrm>
            <a:off x="6094983" y="1435497"/>
            <a:ext cx="5511800" cy="248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Authorization</a:t>
            </a:r>
          </a:p>
          <a:p>
            <a:pPr lvl="1"/>
            <a:r>
              <a:rPr lang="en-US" sz="2400"/>
              <a:t>Product / Subscription </a:t>
            </a:r>
            <a:r>
              <a:rPr lang="en-US" sz="2400" dirty="0"/>
              <a:t>based</a:t>
            </a:r>
          </a:p>
          <a:p>
            <a:pPr lvl="1"/>
            <a:r>
              <a:rPr lang="en-US" sz="2400" dirty="0" err="1"/>
              <a:t>Jwt</a:t>
            </a:r>
            <a:r>
              <a:rPr lang="en-US" sz="2400" dirty="0"/>
              <a:t> token validation</a:t>
            </a:r>
          </a:p>
          <a:p>
            <a:pPr lvl="2"/>
            <a:r>
              <a:rPr lang="en-US" sz="2000" dirty="0"/>
              <a:t>Claim</a:t>
            </a:r>
          </a:p>
          <a:p>
            <a:pPr lvl="2"/>
            <a:r>
              <a:rPr lang="en-US" sz="2000" dirty="0"/>
              <a:t>Audience</a:t>
            </a:r>
          </a:p>
          <a:p>
            <a:pPr lvl="2"/>
            <a:r>
              <a:rPr lang="en-US" sz="2000" dirty="0"/>
              <a:t>Issuer</a:t>
            </a:r>
          </a:p>
        </p:txBody>
      </p:sp>
      <p:pic>
        <p:nvPicPr>
          <p:cNvPr id="2052" name="Picture 4" descr="Bildergebnis fÃ¼r oauth 2.0 icon">
            <a:extLst>
              <a:ext uri="{FF2B5EF4-FFF2-40B4-BE49-F238E27FC236}">
                <a16:creationId xmlns:a16="http://schemas.microsoft.com/office/drawing/2014/main" id="{54693230-8F6A-4943-8ADF-DC06223CA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882" y="5397451"/>
            <a:ext cx="684339" cy="68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ildergebnis fÃ¼r openid connect logo">
            <a:extLst>
              <a:ext uri="{FF2B5EF4-FFF2-40B4-BE49-F238E27FC236}">
                <a16:creationId xmlns:a16="http://schemas.microsoft.com/office/drawing/2014/main" id="{AE7B6F92-5708-40F1-A25C-5BE1DA9EB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155" y="5351978"/>
            <a:ext cx="1502766" cy="71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ldergebnis fÃ¼r facebook logo">
            <a:extLst>
              <a:ext uri="{FF2B5EF4-FFF2-40B4-BE49-F238E27FC236}">
                <a16:creationId xmlns:a16="http://schemas.microsoft.com/office/drawing/2014/main" id="{A8086353-6049-4C74-9078-92727D493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468" y="5462875"/>
            <a:ext cx="616145" cy="61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ildergebnis fÃ¼r google logo">
            <a:extLst>
              <a:ext uri="{FF2B5EF4-FFF2-40B4-BE49-F238E27FC236}">
                <a16:creationId xmlns:a16="http://schemas.microsoft.com/office/drawing/2014/main" id="{126A60CD-3945-43C1-99B3-1065644EF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83" y="5462875"/>
            <a:ext cx="933436" cy="63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Bildergebnis fÃ¼r twitter logo">
            <a:extLst>
              <a:ext uri="{FF2B5EF4-FFF2-40B4-BE49-F238E27FC236}">
                <a16:creationId xmlns:a16="http://schemas.microsoft.com/office/drawing/2014/main" id="{ABC546EE-A1D3-4632-AFB1-F4B183D61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356" y="5453825"/>
            <a:ext cx="699305" cy="5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Bildergebnis fÃ¼r azure ad">
            <a:extLst>
              <a:ext uri="{FF2B5EF4-FFF2-40B4-BE49-F238E27FC236}">
                <a16:creationId xmlns:a16="http://schemas.microsoft.com/office/drawing/2014/main" id="{E1955213-A848-4423-AD90-A4171D47C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08" y="5397451"/>
            <a:ext cx="684340" cy="68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60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transformation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C449EA8-A9EB-47F7-8F0C-15AC99A845AD}"/>
              </a:ext>
            </a:extLst>
          </p:cNvPr>
          <p:cNvSpPr txBox="1">
            <a:spLocks/>
          </p:cNvSpPr>
          <p:nvPr/>
        </p:nvSpPr>
        <p:spPr>
          <a:xfrm>
            <a:off x="760167" y="1435100"/>
            <a:ext cx="5335833" cy="5527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Content type conversion</a:t>
            </a:r>
          </a:p>
          <a:p>
            <a:pPr lvl="1"/>
            <a:r>
              <a:rPr lang="en-US" dirty="0"/>
              <a:t>XML to JSON</a:t>
            </a:r>
          </a:p>
          <a:p>
            <a:pPr lvl="1"/>
            <a:r>
              <a:rPr lang="en-US" dirty="0"/>
              <a:t>JSON to XML</a:t>
            </a:r>
          </a:p>
          <a:p>
            <a:pPr lvl="1"/>
            <a:r>
              <a:rPr lang="en-US" dirty="0"/>
              <a:t>XSLT transformation</a:t>
            </a:r>
          </a:p>
          <a:p>
            <a:r>
              <a:rPr lang="en-US" dirty="0"/>
              <a:t>Find/Replace</a:t>
            </a:r>
          </a:p>
          <a:p>
            <a:r>
              <a:rPr lang="en-US" dirty="0"/>
              <a:t>Mask URLs in content</a:t>
            </a:r>
          </a:p>
          <a:p>
            <a:r>
              <a:rPr lang="en-US" dirty="0"/>
              <a:t>Mocking</a:t>
            </a:r>
          </a:p>
          <a:p>
            <a:r>
              <a:rPr lang="en-US" dirty="0"/>
              <a:t>Custom processing with C#</a:t>
            </a:r>
          </a:p>
          <a:p>
            <a:endParaRPr lang="en-US" dirty="0"/>
          </a:p>
          <a:p>
            <a:pPr marL="228600" lvl="1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39A1D-6525-4282-AA12-4EC8ABCB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417" y="457200"/>
            <a:ext cx="3610136" cy="60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1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Performance and scalability</a:t>
            </a:r>
            <a:endParaRPr lang="en-US" dirty="0"/>
          </a:p>
        </p:txBody>
      </p:sp>
      <p:pic>
        <p:nvPicPr>
          <p:cNvPr id="1026" name="Picture 2" descr="Outline Map Of the World Pdf New World Map Outline Free Copy Free Printable World Map Tattoo Google">
            <a:extLst>
              <a:ext uri="{FF2B5EF4-FFF2-40B4-BE49-F238E27FC236}">
                <a16:creationId xmlns:a16="http://schemas.microsoft.com/office/drawing/2014/main" id="{8A43132A-C223-4602-A8A1-EC1D4A8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439" y="1342266"/>
            <a:ext cx="9089949" cy="460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C449EA8-A9EB-47F7-8F0C-15AC99A845AD}"/>
              </a:ext>
            </a:extLst>
          </p:cNvPr>
          <p:cNvSpPr txBox="1">
            <a:spLocks/>
          </p:cNvSpPr>
          <p:nvPr/>
        </p:nvSpPr>
        <p:spPr>
          <a:xfrm>
            <a:off x="760167" y="1435100"/>
            <a:ext cx="5335833" cy="390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Throttling</a:t>
            </a:r>
          </a:p>
          <a:p>
            <a:r>
              <a:rPr lang="en-US" dirty="0"/>
              <a:t>Caching / Redis</a:t>
            </a:r>
          </a:p>
          <a:p>
            <a:r>
              <a:rPr lang="en-US" dirty="0"/>
              <a:t>Horizontal scaling</a:t>
            </a:r>
          </a:p>
          <a:p>
            <a:r>
              <a:rPr lang="en-US" dirty="0"/>
              <a:t>Cross region</a:t>
            </a:r>
          </a:p>
          <a:p>
            <a:endParaRPr lang="en-US" dirty="0"/>
          </a:p>
          <a:p>
            <a:pPr marL="228600" lvl="1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1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5.potx" id="{1DDE26AD-FCDB-497F-934C-DE1647EF5047}" vid="{CBF047EE-8A2D-4DFD-80E1-D9926FB95026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05.potx" id="{1DDE26AD-FCDB-497F-934C-DE1647EF5047}" vid="{6427F90C-007F-4772-BD5F-2C32B7E9CE1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30a2e83-186a-4a0f-ab27-bee8a8096ab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16-9_Illustration_2018_Cloud_005</Template>
  <TotalTime>0</TotalTime>
  <Words>918</Words>
  <Application>Microsoft Office PowerPoint</Application>
  <PresentationFormat>Widescreen</PresentationFormat>
  <Paragraphs>206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PowerPoint Presentation</vt:lpstr>
      <vt:lpstr>Agenda</vt:lpstr>
      <vt:lpstr>PowerPoint Presentation</vt:lpstr>
      <vt:lpstr>PowerPoint Presentation</vt:lpstr>
      <vt:lpstr>Protocols and integration</vt:lpstr>
      <vt:lpstr>Policies</vt:lpstr>
      <vt:lpstr>Security</vt:lpstr>
      <vt:lpstr>Content transformation</vt:lpstr>
      <vt:lpstr>Performance and scalability</vt:lpstr>
      <vt:lpstr>DevOps with API Management</vt:lpstr>
      <vt:lpstr>Monitoring and troubleshooting</vt:lpstr>
      <vt:lpstr>Demo</vt:lpstr>
      <vt:lpstr>Questions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Management</dc:title>
  <dc:subject>&lt;Event name&gt;</dc:subject>
  <dc:creator>Raphael Bickel</dc:creator>
  <cp:keywords/>
  <dc:description/>
  <cp:lastModifiedBy>Raphael Bickel</cp:lastModifiedBy>
  <cp:revision>2</cp:revision>
  <dcterms:created xsi:type="dcterms:W3CDTF">2018-12-10T10:50:06Z</dcterms:created>
  <dcterms:modified xsi:type="dcterms:W3CDTF">2019-01-08T11:52:04Z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