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1"/>
  </p:notesMasterIdLst>
  <p:handoutMasterIdLst>
    <p:handoutMasterId r:id="rId22"/>
  </p:handoutMasterIdLst>
  <p:sldIdLst>
    <p:sldId id="1843" r:id="rId6"/>
    <p:sldId id="1660" r:id="rId7"/>
    <p:sldId id="1548" r:id="rId8"/>
    <p:sldId id="1856" r:id="rId9"/>
    <p:sldId id="1867" r:id="rId10"/>
    <p:sldId id="1857" r:id="rId11"/>
    <p:sldId id="1860" r:id="rId12"/>
    <p:sldId id="1861" r:id="rId13"/>
    <p:sldId id="1866" r:id="rId14"/>
    <p:sldId id="1858" r:id="rId15"/>
    <p:sldId id="1868" r:id="rId16"/>
    <p:sldId id="1865" r:id="rId17"/>
    <p:sldId id="1527" r:id="rId18"/>
    <p:sldId id="1862" r:id="rId19"/>
    <p:sldId id="1863"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ldId id="1843"/>
            <p14:sldId id="1660"/>
            <p14:sldId id="1548"/>
            <p14:sldId id="1856"/>
            <p14:sldId id="1867"/>
            <p14:sldId id="1857"/>
            <p14:sldId id="1860"/>
            <p14:sldId id="1861"/>
            <p14:sldId id="1866"/>
            <p14:sldId id="1858"/>
            <p14:sldId id="1868"/>
            <p14:sldId id="1865"/>
            <p14:sldId id="1527"/>
            <p14:sldId id="1862"/>
            <p14:sldId id="186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0078D4"/>
    <a:srgbClr val="000000"/>
    <a:srgbClr val="FFFFFF"/>
    <a:srgbClr val="1A1A1A"/>
    <a:srgbClr val="107C10"/>
    <a:srgbClr val="EAEAEA"/>
    <a:srgbClr val="004B50"/>
    <a:srgbClr val="008272"/>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0A9DD7-CCB8-45BD-A5D6-5F8ECC1CFE55}" v="196" dt="2018-12-17T08:47:15.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1" autoAdjust="0"/>
    <p:restoredTop sz="76428" autoAdjust="0"/>
  </p:normalViewPr>
  <p:slideViewPr>
    <p:cSldViewPr snapToGrid="0">
      <p:cViewPr varScale="1">
        <p:scale>
          <a:sx n="66" d="100"/>
          <a:sy n="66" d="100"/>
        </p:scale>
        <p:origin x="24" y="4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192"/>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phael Bickel" userId="10e84020-2c14-449d-9e08-8279747f04a9" providerId="ADAL" clId="{F90A9DD7-CCB8-45BD-A5D6-5F8ECC1CFE55}"/>
    <pc:docChg chg="undo custSel mod addSld delSld modSld sldOrd delSection modSection">
      <pc:chgData name="Raphael Bickel" userId="10e84020-2c14-449d-9e08-8279747f04a9" providerId="ADAL" clId="{F90A9DD7-CCB8-45BD-A5D6-5F8ECC1CFE55}" dt="2018-12-17T08:48:48.642" v="1619" actId="20577"/>
      <pc:docMkLst>
        <pc:docMk/>
      </pc:docMkLst>
      <pc:sldChg chg="del">
        <pc:chgData name="Raphael Bickel" userId="10e84020-2c14-449d-9e08-8279747f04a9" providerId="ADAL" clId="{F90A9DD7-CCB8-45BD-A5D6-5F8ECC1CFE55}" dt="2018-12-10T14:08:01.283" v="796" actId="2696"/>
        <pc:sldMkLst>
          <pc:docMk/>
          <pc:sldMk cId="1995050349" sldId="1523"/>
        </pc:sldMkLst>
      </pc:sldChg>
      <pc:sldChg chg="del">
        <pc:chgData name="Raphael Bickel" userId="10e84020-2c14-449d-9e08-8279747f04a9" providerId="ADAL" clId="{F90A9DD7-CCB8-45BD-A5D6-5F8ECC1CFE55}" dt="2018-12-10T14:08:01.267" v="794" actId="2696"/>
        <pc:sldMkLst>
          <pc:docMk/>
          <pc:sldMk cId="1811665972" sldId="1524"/>
        </pc:sldMkLst>
      </pc:sldChg>
      <pc:sldChg chg="modSp ord modNotesTx">
        <pc:chgData name="Raphael Bickel" userId="10e84020-2c14-449d-9e08-8279747f04a9" providerId="ADAL" clId="{F90A9DD7-CCB8-45BD-A5D6-5F8ECC1CFE55}" dt="2018-12-11T12:51:39.096" v="1270" actId="6549"/>
        <pc:sldMkLst>
          <pc:docMk/>
          <pc:sldMk cId="203203085" sldId="1527"/>
        </pc:sldMkLst>
        <pc:spChg chg="mod">
          <ac:chgData name="Raphael Bickel" userId="10e84020-2c14-449d-9e08-8279747f04a9" providerId="ADAL" clId="{F90A9DD7-CCB8-45BD-A5D6-5F8ECC1CFE55}" dt="2018-12-10T12:50:52.310" v="773" actId="20577"/>
          <ac:spMkLst>
            <pc:docMk/>
            <pc:sldMk cId="203203085" sldId="1527"/>
            <ac:spMk id="4" creationId="{00000000-0000-0000-0000-000000000000}"/>
          </ac:spMkLst>
        </pc:spChg>
      </pc:sldChg>
      <pc:sldChg chg="del">
        <pc:chgData name="Raphael Bickel" userId="10e84020-2c14-449d-9e08-8279747f04a9" providerId="ADAL" clId="{F90A9DD7-CCB8-45BD-A5D6-5F8ECC1CFE55}" dt="2018-12-10T14:08:01.221" v="790" actId="2696"/>
        <pc:sldMkLst>
          <pc:docMk/>
          <pc:sldMk cId="242452099" sldId="1528"/>
        </pc:sldMkLst>
      </pc:sldChg>
      <pc:sldChg chg="del">
        <pc:chgData name="Raphael Bickel" userId="10e84020-2c14-449d-9e08-8279747f04a9" providerId="ADAL" clId="{F90A9DD7-CCB8-45BD-A5D6-5F8ECC1CFE55}" dt="2018-12-10T14:08:01.199" v="789" actId="2696"/>
        <pc:sldMkLst>
          <pc:docMk/>
          <pc:sldMk cId="3249496989" sldId="1529"/>
        </pc:sldMkLst>
      </pc:sldChg>
      <pc:sldChg chg="del">
        <pc:chgData name="Raphael Bickel" userId="10e84020-2c14-449d-9e08-8279747f04a9" providerId="ADAL" clId="{F90A9DD7-CCB8-45BD-A5D6-5F8ECC1CFE55}" dt="2018-12-10T14:08:01.199" v="788" actId="2696"/>
        <pc:sldMkLst>
          <pc:docMk/>
          <pc:sldMk cId="1041029672" sldId="1530"/>
        </pc:sldMkLst>
      </pc:sldChg>
      <pc:sldChg chg="del">
        <pc:chgData name="Raphael Bickel" userId="10e84020-2c14-449d-9e08-8279747f04a9" providerId="ADAL" clId="{F90A9DD7-CCB8-45BD-A5D6-5F8ECC1CFE55}" dt="2018-12-10T14:08:01.183" v="787" actId="2696"/>
        <pc:sldMkLst>
          <pc:docMk/>
          <pc:sldMk cId="1789865309" sldId="1531"/>
        </pc:sldMkLst>
      </pc:sldChg>
      <pc:sldChg chg="del">
        <pc:chgData name="Raphael Bickel" userId="10e84020-2c14-449d-9e08-8279747f04a9" providerId="ADAL" clId="{F90A9DD7-CCB8-45BD-A5D6-5F8ECC1CFE55}" dt="2018-12-10T14:08:01.183" v="786" actId="2696"/>
        <pc:sldMkLst>
          <pc:docMk/>
          <pc:sldMk cId="2402828649" sldId="1532"/>
        </pc:sldMkLst>
      </pc:sldChg>
      <pc:sldChg chg="delSp modSp modAnim">
        <pc:chgData name="Raphael Bickel" userId="10e84020-2c14-449d-9e08-8279747f04a9" providerId="ADAL" clId="{F90A9DD7-CCB8-45BD-A5D6-5F8ECC1CFE55}" dt="2018-12-12T13:26:22.744" v="1272" actId="165"/>
        <pc:sldMkLst>
          <pc:docMk/>
          <pc:sldMk cId="895908902" sldId="1548"/>
        </pc:sldMkLst>
        <pc:spChg chg="mod topLvl">
          <ac:chgData name="Raphael Bickel" userId="10e84020-2c14-449d-9e08-8279747f04a9" providerId="ADAL" clId="{F90A9DD7-CCB8-45BD-A5D6-5F8ECC1CFE55}" dt="2018-12-12T13:26:22.744" v="1272" actId="165"/>
          <ac:spMkLst>
            <pc:docMk/>
            <pc:sldMk cId="895908902" sldId="1548"/>
            <ac:spMk id="32" creationId="{32DA625F-212E-470A-B176-7F1272741F10}"/>
          </ac:spMkLst>
        </pc:spChg>
        <pc:spChg chg="mod topLvl">
          <ac:chgData name="Raphael Bickel" userId="10e84020-2c14-449d-9e08-8279747f04a9" providerId="ADAL" clId="{F90A9DD7-CCB8-45BD-A5D6-5F8ECC1CFE55}" dt="2018-12-12T13:26:22.744" v="1272" actId="165"/>
          <ac:spMkLst>
            <pc:docMk/>
            <pc:sldMk cId="895908902" sldId="1548"/>
            <ac:spMk id="33" creationId="{EDB7BD7A-7929-4C3C-88FD-8BFA9C951B62}"/>
          </ac:spMkLst>
        </pc:spChg>
        <pc:spChg chg="mod topLvl">
          <ac:chgData name="Raphael Bickel" userId="10e84020-2c14-449d-9e08-8279747f04a9" providerId="ADAL" clId="{F90A9DD7-CCB8-45BD-A5D6-5F8ECC1CFE55}" dt="2018-12-12T13:26:22.744" v="1272" actId="165"/>
          <ac:spMkLst>
            <pc:docMk/>
            <pc:sldMk cId="895908902" sldId="1548"/>
            <ac:spMk id="34" creationId="{0E7A8022-02A0-4068-B923-770ECECC0FAB}"/>
          </ac:spMkLst>
        </pc:spChg>
        <pc:grpChg chg="del">
          <ac:chgData name="Raphael Bickel" userId="10e84020-2c14-449d-9e08-8279747f04a9" providerId="ADAL" clId="{F90A9DD7-CCB8-45BD-A5D6-5F8ECC1CFE55}" dt="2018-12-12T13:26:22.744" v="1272" actId="165"/>
          <ac:grpSpMkLst>
            <pc:docMk/>
            <pc:sldMk cId="895908902" sldId="1548"/>
            <ac:grpSpMk id="30" creationId="{875C05AE-3A48-4574-B08A-9C99FC59719B}"/>
          </ac:grpSpMkLst>
        </pc:grpChg>
        <pc:grpChg chg="mod topLvl">
          <ac:chgData name="Raphael Bickel" userId="10e84020-2c14-449d-9e08-8279747f04a9" providerId="ADAL" clId="{F90A9DD7-CCB8-45BD-A5D6-5F8ECC1CFE55}" dt="2018-12-12T13:26:22.744" v="1272" actId="165"/>
          <ac:grpSpMkLst>
            <pc:docMk/>
            <pc:sldMk cId="895908902" sldId="1548"/>
            <ac:grpSpMk id="31" creationId="{623BEF69-A28E-4E34-B9AC-5CD51EFC77DB}"/>
          </ac:grpSpMkLst>
        </pc:grpChg>
        <pc:grpChg chg="mod topLvl">
          <ac:chgData name="Raphael Bickel" userId="10e84020-2c14-449d-9e08-8279747f04a9" providerId="ADAL" clId="{F90A9DD7-CCB8-45BD-A5D6-5F8ECC1CFE55}" dt="2018-12-12T13:26:22.744" v="1272" actId="165"/>
          <ac:grpSpMkLst>
            <pc:docMk/>
            <pc:sldMk cId="895908902" sldId="1548"/>
            <ac:grpSpMk id="35" creationId="{5ED6211E-FD58-44BC-BF03-3D0A12E7F140}"/>
          </ac:grpSpMkLst>
        </pc:grpChg>
      </pc:sldChg>
      <pc:sldChg chg="del">
        <pc:chgData name="Raphael Bickel" userId="10e84020-2c14-449d-9e08-8279747f04a9" providerId="ADAL" clId="{F90A9DD7-CCB8-45BD-A5D6-5F8ECC1CFE55}" dt="2018-12-10T14:08:01.283" v="797" actId="2696"/>
        <pc:sldMkLst>
          <pc:docMk/>
          <pc:sldMk cId="3188989622" sldId="1635"/>
        </pc:sldMkLst>
      </pc:sldChg>
      <pc:sldChg chg="del">
        <pc:chgData name="Raphael Bickel" userId="10e84020-2c14-449d-9e08-8279747f04a9" providerId="ADAL" clId="{F90A9DD7-CCB8-45BD-A5D6-5F8ECC1CFE55}" dt="2018-12-10T14:08:01.314" v="800" actId="2696"/>
        <pc:sldMkLst>
          <pc:docMk/>
          <pc:sldMk cId="2336616198" sldId="1663"/>
        </pc:sldMkLst>
      </pc:sldChg>
      <pc:sldChg chg="del">
        <pc:chgData name="Raphael Bickel" userId="10e84020-2c14-449d-9e08-8279747f04a9" providerId="ADAL" clId="{F90A9DD7-CCB8-45BD-A5D6-5F8ECC1CFE55}" dt="2018-12-10T14:08:01.299" v="798" actId="2696"/>
        <pc:sldMkLst>
          <pc:docMk/>
          <pc:sldMk cId="1793706927" sldId="1670"/>
        </pc:sldMkLst>
      </pc:sldChg>
      <pc:sldChg chg="del">
        <pc:chgData name="Raphael Bickel" userId="10e84020-2c14-449d-9e08-8279747f04a9" providerId="ADAL" clId="{F90A9DD7-CCB8-45BD-A5D6-5F8ECC1CFE55}" dt="2018-12-10T14:08:01.267" v="795" actId="2696"/>
        <pc:sldMkLst>
          <pc:docMk/>
          <pc:sldMk cId="1490695021" sldId="1716"/>
        </pc:sldMkLst>
      </pc:sldChg>
      <pc:sldChg chg="del">
        <pc:chgData name="Raphael Bickel" userId="10e84020-2c14-449d-9e08-8279747f04a9" providerId="ADAL" clId="{F90A9DD7-CCB8-45BD-A5D6-5F8ECC1CFE55}" dt="2018-12-10T14:08:01.299" v="799" actId="2696"/>
        <pc:sldMkLst>
          <pc:docMk/>
          <pc:sldMk cId="3635852913" sldId="1719"/>
        </pc:sldMkLst>
      </pc:sldChg>
      <pc:sldChg chg="del">
        <pc:chgData name="Raphael Bickel" userId="10e84020-2c14-449d-9e08-8279747f04a9" providerId="ADAL" clId="{F90A9DD7-CCB8-45BD-A5D6-5F8ECC1CFE55}" dt="2018-12-10T14:08:01.337" v="801" actId="2696"/>
        <pc:sldMkLst>
          <pc:docMk/>
          <pc:sldMk cId="3182288875" sldId="1720"/>
        </pc:sldMkLst>
      </pc:sldChg>
      <pc:sldChg chg="del">
        <pc:chgData name="Raphael Bickel" userId="10e84020-2c14-449d-9e08-8279747f04a9" providerId="ADAL" clId="{F90A9DD7-CCB8-45BD-A5D6-5F8ECC1CFE55}" dt="2018-12-10T14:08:01.252" v="793" actId="2696"/>
        <pc:sldMkLst>
          <pc:docMk/>
          <pc:sldMk cId="1385213503" sldId="1802"/>
        </pc:sldMkLst>
      </pc:sldChg>
      <pc:sldChg chg="del">
        <pc:chgData name="Raphael Bickel" userId="10e84020-2c14-449d-9e08-8279747f04a9" providerId="ADAL" clId="{F90A9DD7-CCB8-45BD-A5D6-5F8ECC1CFE55}" dt="2018-12-10T14:08:01.221" v="791" actId="2696"/>
        <pc:sldMkLst>
          <pc:docMk/>
          <pc:sldMk cId="737538867" sldId="1804"/>
        </pc:sldMkLst>
      </pc:sldChg>
      <pc:sldChg chg="del">
        <pc:chgData name="Raphael Bickel" userId="10e84020-2c14-449d-9e08-8279747f04a9" providerId="ADAL" clId="{F90A9DD7-CCB8-45BD-A5D6-5F8ECC1CFE55}" dt="2018-12-10T14:08:09.039" v="822" actId="2696"/>
        <pc:sldMkLst>
          <pc:docMk/>
          <pc:sldMk cId="3024942669" sldId="1819"/>
        </pc:sldMkLst>
      </pc:sldChg>
      <pc:sldChg chg="del">
        <pc:chgData name="Raphael Bickel" userId="10e84020-2c14-449d-9e08-8279747f04a9" providerId="ADAL" clId="{F90A9DD7-CCB8-45BD-A5D6-5F8ECC1CFE55}" dt="2018-12-10T14:08:09.008" v="820" actId="2696"/>
        <pc:sldMkLst>
          <pc:docMk/>
          <pc:sldMk cId="1328838990" sldId="1820"/>
        </pc:sldMkLst>
      </pc:sldChg>
      <pc:sldChg chg="del">
        <pc:chgData name="Raphael Bickel" userId="10e84020-2c14-449d-9e08-8279747f04a9" providerId="ADAL" clId="{F90A9DD7-CCB8-45BD-A5D6-5F8ECC1CFE55}" dt="2018-12-10T14:08:09.023" v="821" actId="2696"/>
        <pc:sldMkLst>
          <pc:docMk/>
          <pc:sldMk cId="2269224073" sldId="1821"/>
        </pc:sldMkLst>
      </pc:sldChg>
      <pc:sldChg chg="del">
        <pc:chgData name="Raphael Bickel" userId="10e84020-2c14-449d-9e08-8279747f04a9" providerId="ADAL" clId="{F90A9DD7-CCB8-45BD-A5D6-5F8ECC1CFE55}" dt="2018-12-10T14:08:08.986" v="818" actId="2696"/>
        <pc:sldMkLst>
          <pc:docMk/>
          <pc:sldMk cId="1329079817" sldId="1825"/>
        </pc:sldMkLst>
      </pc:sldChg>
      <pc:sldChg chg="del">
        <pc:chgData name="Raphael Bickel" userId="10e84020-2c14-449d-9e08-8279747f04a9" providerId="ADAL" clId="{F90A9DD7-CCB8-45BD-A5D6-5F8ECC1CFE55}" dt="2018-12-10T14:08:08.970" v="817" actId="2696"/>
        <pc:sldMkLst>
          <pc:docMk/>
          <pc:sldMk cId="1369338350" sldId="1826"/>
        </pc:sldMkLst>
      </pc:sldChg>
      <pc:sldChg chg="del">
        <pc:chgData name="Raphael Bickel" userId="10e84020-2c14-449d-9e08-8279747f04a9" providerId="ADAL" clId="{F90A9DD7-CCB8-45BD-A5D6-5F8ECC1CFE55}" dt="2018-12-10T14:08:08.954" v="816" actId="2696"/>
        <pc:sldMkLst>
          <pc:docMk/>
          <pc:sldMk cId="2397087657" sldId="1827"/>
        </pc:sldMkLst>
      </pc:sldChg>
      <pc:sldChg chg="del">
        <pc:chgData name="Raphael Bickel" userId="10e84020-2c14-449d-9e08-8279747f04a9" providerId="ADAL" clId="{F90A9DD7-CCB8-45BD-A5D6-5F8ECC1CFE55}" dt="2018-12-10T14:08:08.939" v="815" actId="2696"/>
        <pc:sldMkLst>
          <pc:docMk/>
          <pc:sldMk cId="2967884444" sldId="1828"/>
        </pc:sldMkLst>
      </pc:sldChg>
      <pc:sldChg chg="del">
        <pc:chgData name="Raphael Bickel" userId="10e84020-2c14-449d-9e08-8279747f04a9" providerId="ADAL" clId="{F90A9DD7-CCB8-45BD-A5D6-5F8ECC1CFE55}" dt="2018-12-10T14:08:08.923" v="814" actId="2696"/>
        <pc:sldMkLst>
          <pc:docMk/>
          <pc:sldMk cId="1854574399" sldId="1829"/>
        </pc:sldMkLst>
      </pc:sldChg>
      <pc:sldChg chg="del">
        <pc:chgData name="Raphael Bickel" userId="10e84020-2c14-449d-9e08-8279747f04a9" providerId="ADAL" clId="{F90A9DD7-CCB8-45BD-A5D6-5F8ECC1CFE55}" dt="2018-12-10T14:08:08.907" v="813" actId="2696"/>
        <pc:sldMkLst>
          <pc:docMk/>
          <pc:sldMk cId="798424500" sldId="1830"/>
        </pc:sldMkLst>
      </pc:sldChg>
      <pc:sldChg chg="del">
        <pc:chgData name="Raphael Bickel" userId="10e84020-2c14-449d-9e08-8279747f04a9" providerId="ADAL" clId="{F90A9DD7-CCB8-45BD-A5D6-5F8ECC1CFE55}" dt="2018-12-10T14:08:08.901" v="812" actId="2696"/>
        <pc:sldMkLst>
          <pc:docMk/>
          <pc:sldMk cId="1163779234" sldId="1831"/>
        </pc:sldMkLst>
      </pc:sldChg>
      <pc:sldChg chg="del">
        <pc:chgData name="Raphael Bickel" userId="10e84020-2c14-449d-9e08-8279747f04a9" providerId="ADAL" clId="{F90A9DD7-CCB8-45BD-A5D6-5F8ECC1CFE55}" dt="2018-12-10T14:08:08.885" v="811" actId="2696"/>
        <pc:sldMkLst>
          <pc:docMk/>
          <pc:sldMk cId="2186224860" sldId="1832"/>
        </pc:sldMkLst>
      </pc:sldChg>
      <pc:sldChg chg="del">
        <pc:chgData name="Raphael Bickel" userId="10e84020-2c14-449d-9e08-8279747f04a9" providerId="ADAL" clId="{F90A9DD7-CCB8-45BD-A5D6-5F8ECC1CFE55}" dt="2018-12-10T14:08:08.606" v="809" actId="2696"/>
        <pc:sldMkLst>
          <pc:docMk/>
          <pc:sldMk cId="1637554138" sldId="1834"/>
        </pc:sldMkLst>
      </pc:sldChg>
      <pc:sldChg chg="del">
        <pc:chgData name="Raphael Bickel" userId="10e84020-2c14-449d-9e08-8279747f04a9" providerId="ADAL" clId="{F90A9DD7-CCB8-45BD-A5D6-5F8ECC1CFE55}" dt="2018-12-10T14:08:08.584" v="808" actId="2696"/>
        <pc:sldMkLst>
          <pc:docMk/>
          <pc:sldMk cId="1614550208" sldId="1835"/>
        </pc:sldMkLst>
      </pc:sldChg>
      <pc:sldChg chg="del">
        <pc:chgData name="Raphael Bickel" userId="10e84020-2c14-449d-9e08-8279747f04a9" providerId="ADAL" clId="{F90A9DD7-CCB8-45BD-A5D6-5F8ECC1CFE55}" dt="2018-12-10T14:08:08.569" v="807" actId="2696"/>
        <pc:sldMkLst>
          <pc:docMk/>
          <pc:sldMk cId="1179617921" sldId="1836"/>
        </pc:sldMkLst>
      </pc:sldChg>
      <pc:sldChg chg="del">
        <pc:chgData name="Raphael Bickel" userId="10e84020-2c14-449d-9e08-8279747f04a9" providerId="ADAL" clId="{F90A9DD7-CCB8-45BD-A5D6-5F8ECC1CFE55}" dt="2018-12-10T14:08:08.553" v="806" actId="2696"/>
        <pc:sldMkLst>
          <pc:docMk/>
          <pc:sldMk cId="2272391963" sldId="1837"/>
        </pc:sldMkLst>
      </pc:sldChg>
      <pc:sldChg chg="del">
        <pc:chgData name="Raphael Bickel" userId="10e84020-2c14-449d-9e08-8279747f04a9" providerId="ADAL" clId="{F90A9DD7-CCB8-45BD-A5D6-5F8ECC1CFE55}" dt="2018-12-10T14:08:08.537" v="805" actId="2696"/>
        <pc:sldMkLst>
          <pc:docMk/>
          <pc:sldMk cId="3730752060" sldId="1838"/>
        </pc:sldMkLst>
      </pc:sldChg>
      <pc:sldChg chg="del">
        <pc:chgData name="Raphael Bickel" userId="10e84020-2c14-449d-9e08-8279747f04a9" providerId="ADAL" clId="{F90A9DD7-CCB8-45BD-A5D6-5F8ECC1CFE55}" dt="2018-12-10T14:08:08.522" v="804" actId="2696"/>
        <pc:sldMkLst>
          <pc:docMk/>
          <pc:sldMk cId="736228537" sldId="1839"/>
        </pc:sldMkLst>
      </pc:sldChg>
      <pc:sldChg chg="del">
        <pc:chgData name="Raphael Bickel" userId="10e84020-2c14-449d-9e08-8279747f04a9" providerId="ADAL" clId="{F90A9DD7-CCB8-45BD-A5D6-5F8ECC1CFE55}" dt="2018-12-10T14:08:08.500" v="803" actId="2696"/>
        <pc:sldMkLst>
          <pc:docMk/>
          <pc:sldMk cId="1495535077" sldId="1840"/>
        </pc:sldMkLst>
      </pc:sldChg>
      <pc:sldChg chg="del">
        <pc:chgData name="Raphael Bickel" userId="10e84020-2c14-449d-9e08-8279747f04a9" providerId="ADAL" clId="{F90A9DD7-CCB8-45BD-A5D6-5F8ECC1CFE55}" dt="2018-12-10T14:08:01.236" v="792" actId="2696"/>
        <pc:sldMkLst>
          <pc:docMk/>
          <pc:sldMk cId="2694731678" sldId="1841"/>
        </pc:sldMkLst>
      </pc:sldChg>
      <pc:sldChg chg="del">
        <pc:chgData name="Raphael Bickel" userId="10e84020-2c14-449d-9e08-8279747f04a9" providerId="ADAL" clId="{F90A9DD7-CCB8-45BD-A5D6-5F8ECC1CFE55}" dt="2018-12-10T14:08:08.870" v="810" actId="2696"/>
        <pc:sldMkLst>
          <pc:docMk/>
          <pc:sldMk cId="2605536240" sldId="1842"/>
        </pc:sldMkLst>
      </pc:sldChg>
      <pc:sldChg chg="addSp modSp">
        <pc:chgData name="Raphael Bickel" userId="10e84020-2c14-449d-9e08-8279747f04a9" providerId="ADAL" clId="{F90A9DD7-CCB8-45BD-A5D6-5F8ECC1CFE55}" dt="2018-12-14T15:37:23.544" v="1450" actId="14100"/>
        <pc:sldMkLst>
          <pc:docMk/>
          <pc:sldMk cId="2799774971" sldId="1843"/>
        </pc:sldMkLst>
        <pc:spChg chg="mod">
          <ac:chgData name="Raphael Bickel" userId="10e84020-2c14-449d-9e08-8279747f04a9" providerId="ADAL" clId="{F90A9DD7-CCB8-45BD-A5D6-5F8ECC1CFE55}" dt="2018-12-14T15:37:10.385" v="1448" actId="6549"/>
          <ac:spMkLst>
            <pc:docMk/>
            <pc:sldMk cId="2799774971" sldId="1843"/>
            <ac:spMk id="5" creationId="{C58039A1-50D4-4C5F-9F97-DB66C0E13CC7}"/>
          </ac:spMkLst>
        </pc:spChg>
        <pc:spChg chg="add mod">
          <ac:chgData name="Raphael Bickel" userId="10e84020-2c14-449d-9e08-8279747f04a9" providerId="ADAL" clId="{F90A9DD7-CCB8-45BD-A5D6-5F8ECC1CFE55}" dt="2018-12-14T15:37:23.544" v="1450" actId="14100"/>
          <ac:spMkLst>
            <pc:docMk/>
            <pc:sldMk cId="2799774971" sldId="1843"/>
            <ac:spMk id="6" creationId="{44977194-60DB-4F3B-8B5F-A6C723FA46F6}"/>
          </ac:spMkLst>
        </pc:spChg>
      </pc:sldChg>
      <pc:sldChg chg="del">
        <pc:chgData name="Raphael Bickel" userId="10e84020-2c14-449d-9e08-8279747f04a9" providerId="ADAL" clId="{F90A9DD7-CCB8-45BD-A5D6-5F8ECC1CFE55}" dt="2018-12-14T15:37:15.832" v="1449" actId="2696"/>
        <pc:sldMkLst>
          <pc:docMk/>
          <pc:sldMk cId="2869294396" sldId="1854"/>
        </pc:sldMkLst>
      </pc:sldChg>
      <pc:sldChg chg="del">
        <pc:chgData name="Raphael Bickel" userId="10e84020-2c14-449d-9e08-8279747f04a9" providerId="ADAL" clId="{F90A9DD7-CCB8-45BD-A5D6-5F8ECC1CFE55}" dt="2018-12-10T14:08:09.001" v="819" actId="2696"/>
        <pc:sldMkLst>
          <pc:docMk/>
          <pc:sldMk cId="2954143116" sldId="1855"/>
        </pc:sldMkLst>
      </pc:sldChg>
      <pc:sldChg chg="addSp delSp modSp add modAnim">
        <pc:chgData name="Raphael Bickel" userId="10e84020-2c14-449d-9e08-8279747f04a9" providerId="ADAL" clId="{F90A9DD7-CCB8-45BD-A5D6-5F8ECC1CFE55}" dt="2018-12-12T13:25:41.008" v="1271" actId="165"/>
        <pc:sldMkLst>
          <pc:docMk/>
          <pc:sldMk cId="2402778564" sldId="1856"/>
        </pc:sldMkLst>
        <pc:spChg chg="del">
          <ac:chgData name="Raphael Bickel" userId="10e84020-2c14-449d-9e08-8279747f04a9" providerId="ADAL" clId="{F90A9DD7-CCB8-45BD-A5D6-5F8ECC1CFE55}" dt="2018-12-10T11:01:58.565" v="3" actId="478"/>
          <ac:spMkLst>
            <pc:docMk/>
            <pc:sldMk cId="2402778564" sldId="1856"/>
            <ac:spMk id="2" creationId="{2CBED7EF-2F47-488F-9867-7BA8A6FA33CE}"/>
          </ac:spMkLst>
        </pc:spChg>
        <pc:spChg chg="del">
          <ac:chgData name="Raphael Bickel" userId="10e84020-2c14-449d-9e08-8279747f04a9" providerId="ADAL" clId="{F90A9DD7-CCB8-45BD-A5D6-5F8ECC1CFE55}" dt="2018-12-10T11:02:04.936" v="5" actId="478"/>
          <ac:spMkLst>
            <pc:docMk/>
            <pc:sldMk cId="2402778564" sldId="1856"/>
            <ac:spMk id="3" creationId="{AA50FABE-5450-4FED-A9B4-832F4991C162}"/>
          </ac:spMkLst>
        </pc:spChg>
        <pc:spChg chg="add mod">
          <ac:chgData name="Raphael Bickel" userId="10e84020-2c14-449d-9e08-8279747f04a9" providerId="ADAL" clId="{F90A9DD7-CCB8-45BD-A5D6-5F8ECC1CFE55}" dt="2018-12-10T11:02:01.431" v="4" actId="14100"/>
          <ac:spMkLst>
            <pc:docMk/>
            <pc:sldMk cId="2402778564" sldId="1856"/>
            <ac:spMk id="14" creationId="{890E2630-CD11-4BF4-9078-5C2831F48023}"/>
          </ac:spMkLst>
        </pc:spChg>
        <pc:spChg chg="add">
          <ac:chgData name="Raphael Bickel" userId="10e84020-2c14-449d-9e08-8279747f04a9" providerId="ADAL" clId="{F90A9DD7-CCB8-45BD-A5D6-5F8ECC1CFE55}" dt="2018-12-10T11:01:15.338" v="1"/>
          <ac:spMkLst>
            <pc:docMk/>
            <pc:sldMk cId="2402778564" sldId="1856"/>
            <ac:spMk id="34" creationId="{AAE5C8E6-CFD3-4E3C-B976-8BF40C83CA78}"/>
          </ac:spMkLst>
        </pc:spChg>
        <pc:spChg chg="add">
          <ac:chgData name="Raphael Bickel" userId="10e84020-2c14-449d-9e08-8279747f04a9" providerId="ADAL" clId="{F90A9DD7-CCB8-45BD-A5D6-5F8ECC1CFE55}" dt="2018-12-10T11:01:15.338" v="1"/>
          <ac:spMkLst>
            <pc:docMk/>
            <pc:sldMk cId="2402778564" sldId="1856"/>
            <ac:spMk id="47" creationId="{3B1BCECF-22DB-4157-812E-861C665D8851}"/>
          </ac:spMkLst>
        </pc:spChg>
        <pc:spChg chg="add">
          <ac:chgData name="Raphael Bickel" userId="10e84020-2c14-449d-9e08-8279747f04a9" providerId="ADAL" clId="{F90A9DD7-CCB8-45BD-A5D6-5F8ECC1CFE55}" dt="2018-12-10T11:01:15.338" v="1"/>
          <ac:spMkLst>
            <pc:docMk/>
            <pc:sldMk cId="2402778564" sldId="1856"/>
            <ac:spMk id="48" creationId="{89FAA924-3777-47B4-8FDA-08671FAB2B90}"/>
          </ac:spMkLst>
        </pc:spChg>
        <pc:spChg chg="add">
          <ac:chgData name="Raphael Bickel" userId="10e84020-2c14-449d-9e08-8279747f04a9" providerId="ADAL" clId="{F90A9DD7-CCB8-45BD-A5D6-5F8ECC1CFE55}" dt="2018-12-10T11:01:15.338" v="1"/>
          <ac:spMkLst>
            <pc:docMk/>
            <pc:sldMk cId="2402778564" sldId="1856"/>
            <ac:spMk id="49" creationId="{D53EBA3A-DD60-468A-967A-8C620D0B4878}"/>
          </ac:spMkLst>
        </pc:spChg>
        <pc:spChg chg="add">
          <ac:chgData name="Raphael Bickel" userId="10e84020-2c14-449d-9e08-8279747f04a9" providerId="ADAL" clId="{F90A9DD7-CCB8-45BD-A5D6-5F8ECC1CFE55}" dt="2018-12-10T11:01:15.338" v="1"/>
          <ac:spMkLst>
            <pc:docMk/>
            <pc:sldMk cId="2402778564" sldId="1856"/>
            <ac:spMk id="50" creationId="{B5389F49-4229-484C-99CD-8CC942F4E0DF}"/>
          </ac:spMkLst>
        </pc:spChg>
        <pc:spChg chg="mod topLvl">
          <ac:chgData name="Raphael Bickel" userId="10e84020-2c14-449d-9e08-8279747f04a9" providerId="ADAL" clId="{F90A9DD7-CCB8-45BD-A5D6-5F8ECC1CFE55}" dt="2018-12-12T13:25:41.008" v="1271" actId="165"/>
          <ac:spMkLst>
            <pc:docMk/>
            <pc:sldMk cId="2402778564" sldId="1856"/>
            <ac:spMk id="53" creationId="{27FD6376-6B53-4386-B1EE-FAF399A731AE}"/>
          </ac:spMkLst>
        </pc:spChg>
        <pc:spChg chg="mod topLvl">
          <ac:chgData name="Raphael Bickel" userId="10e84020-2c14-449d-9e08-8279747f04a9" providerId="ADAL" clId="{F90A9DD7-CCB8-45BD-A5D6-5F8ECC1CFE55}" dt="2018-12-12T13:25:41.008" v="1271" actId="165"/>
          <ac:spMkLst>
            <pc:docMk/>
            <pc:sldMk cId="2402778564" sldId="1856"/>
            <ac:spMk id="54" creationId="{DC5ADF45-F74B-417D-A524-37AA13223319}"/>
          </ac:spMkLst>
        </pc:spChg>
        <pc:spChg chg="mod topLvl">
          <ac:chgData name="Raphael Bickel" userId="10e84020-2c14-449d-9e08-8279747f04a9" providerId="ADAL" clId="{F90A9DD7-CCB8-45BD-A5D6-5F8ECC1CFE55}" dt="2018-12-12T13:25:41.008" v="1271" actId="165"/>
          <ac:spMkLst>
            <pc:docMk/>
            <pc:sldMk cId="2402778564" sldId="1856"/>
            <ac:spMk id="55" creationId="{99CC8436-161D-4BC5-8ABF-30E38A36A3D2}"/>
          </ac:spMkLst>
        </pc:spChg>
        <pc:spChg chg="mod topLvl">
          <ac:chgData name="Raphael Bickel" userId="10e84020-2c14-449d-9e08-8279747f04a9" providerId="ADAL" clId="{F90A9DD7-CCB8-45BD-A5D6-5F8ECC1CFE55}" dt="2018-12-12T13:25:41.008" v="1271" actId="165"/>
          <ac:spMkLst>
            <pc:docMk/>
            <pc:sldMk cId="2402778564" sldId="1856"/>
            <ac:spMk id="56" creationId="{3B0E1CFF-D5F1-403A-ABB7-06EBA0ED74BB}"/>
          </ac:spMkLst>
        </pc:spChg>
        <pc:spChg chg="mod topLvl">
          <ac:chgData name="Raphael Bickel" userId="10e84020-2c14-449d-9e08-8279747f04a9" providerId="ADAL" clId="{F90A9DD7-CCB8-45BD-A5D6-5F8ECC1CFE55}" dt="2018-12-12T13:25:41.008" v="1271" actId="165"/>
          <ac:spMkLst>
            <pc:docMk/>
            <pc:sldMk cId="2402778564" sldId="1856"/>
            <ac:spMk id="57" creationId="{EE1BEB51-3BF6-4C37-8B76-286B85FB177E}"/>
          </ac:spMkLst>
        </pc:spChg>
        <pc:spChg chg="mod topLvl">
          <ac:chgData name="Raphael Bickel" userId="10e84020-2c14-449d-9e08-8279747f04a9" providerId="ADAL" clId="{F90A9DD7-CCB8-45BD-A5D6-5F8ECC1CFE55}" dt="2018-12-12T13:25:41.008" v="1271" actId="165"/>
          <ac:spMkLst>
            <pc:docMk/>
            <pc:sldMk cId="2402778564" sldId="1856"/>
            <ac:spMk id="58" creationId="{72A727D9-0B0F-467C-9275-AA1FBC9F68DF}"/>
          </ac:spMkLst>
        </pc:spChg>
        <pc:spChg chg="mod topLvl">
          <ac:chgData name="Raphael Bickel" userId="10e84020-2c14-449d-9e08-8279747f04a9" providerId="ADAL" clId="{F90A9DD7-CCB8-45BD-A5D6-5F8ECC1CFE55}" dt="2018-12-12T13:25:41.008" v="1271" actId="165"/>
          <ac:spMkLst>
            <pc:docMk/>
            <pc:sldMk cId="2402778564" sldId="1856"/>
            <ac:spMk id="59" creationId="{1D561BDD-F4C4-4BCE-8818-6D887EDB85FB}"/>
          </ac:spMkLst>
        </pc:spChg>
        <pc:spChg chg="mod topLvl">
          <ac:chgData name="Raphael Bickel" userId="10e84020-2c14-449d-9e08-8279747f04a9" providerId="ADAL" clId="{F90A9DD7-CCB8-45BD-A5D6-5F8ECC1CFE55}" dt="2018-12-12T13:25:41.008" v="1271" actId="165"/>
          <ac:spMkLst>
            <pc:docMk/>
            <pc:sldMk cId="2402778564" sldId="1856"/>
            <ac:spMk id="60" creationId="{651DACE7-56F2-4B1E-9502-2B5D2389B01B}"/>
          </ac:spMkLst>
        </pc:spChg>
        <pc:spChg chg="mod topLvl">
          <ac:chgData name="Raphael Bickel" userId="10e84020-2c14-449d-9e08-8279747f04a9" providerId="ADAL" clId="{F90A9DD7-CCB8-45BD-A5D6-5F8ECC1CFE55}" dt="2018-12-12T13:25:41.008" v="1271" actId="165"/>
          <ac:spMkLst>
            <pc:docMk/>
            <pc:sldMk cId="2402778564" sldId="1856"/>
            <ac:spMk id="61" creationId="{77EE98A2-00F4-4454-AA6E-C208A8BFB0C6}"/>
          </ac:spMkLst>
        </pc:spChg>
        <pc:spChg chg="add">
          <ac:chgData name="Raphael Bickel" userId="10e84020-2c14-449d-9e08-8279747f04a9" providerId="ADAL" clId="{F90A9DD7-CCB8-45BD-A5D6-5F8ECC1CFE55}" dt="2018-12-10T11:01:15.338" v="1"/>
          <ac:spMkLst>
            <pc:docMk/>
            <pc:sldMk cId="2402778564" sldId="1856"/>
            <ac:spMk id="64" creationId="{9CAB8EB7-ED1E-4418-AC9D-67E0A71A939C}"/>
          </ac:spMkLst>
        </pc:spChg>
        <pc:grpChg chg="add">
          <ac:chgData name="Raphael Bickel" userId="10e84020-2c14-449d-9e08-8279747f04a9" providerId="ADAL" clId="{F90A9DD7-CCB8-45BD-A5D6-5F8ECC1CFE55}" dt="2018-12-10T11:01:15.338" v="1"/>
          <ac:grpSpMkLst>
            <pc:docMk/>
            <pc:sldMk cId="2402778564" sldId="1856"/>
            <ac:grpSpMk id="4" creationId="{DBD9BFAC-74E1-448E-A6D9-1F6A41EA05C7}"/>
          </ac:grpSpMkLst>
        </pc:grpChg>
        <pc:grpChg chg="add">
          <ac:chgData name="Raphael Bickel" userId="10e84020-2c14-449d-9e08-8279747f04a9" providerId="ADAL" clId="{F90A9DD7-CCB8-45BD-A5D6-5F8ECC1CFE55}" dt="2018-12-10T11:01:15.338" v="1"/>
          <ac:grpSpMkLst>
            <pc:docMk/>
            <pc:sldMk cId="2402778564" sldId="1856"/>
            <ac:grpSpMk id="15" creationId="{B5AD8D3A-208B-43BD-8505-6254C2989FF7}"/>
          </ac:grpSpMkLst>
        </pc:grpChg>
        <pc:grpChg chg="add">
          <ac:chgData name="Raphael Bickel" userId="10e84020-2c14-449d-9e08-8279747f04a9" providerId="ADAL" clId="{F90A9DD7-CCB8-45BD-A5D6-5F8ECC1CFE55}" dt="2018-12-10T11:01:15.338" v="1"/>
          <ac:grpSpMkLst>
            <pc:docMk/>
            <pc:sldMk cId="2402778564" sldId="1856"/>
            <ac:grpSpMk id="21" creationId="{16761D55-B033-4C4E-B8CD-A2512FD2AA19}"/>
          </ac:grpSpMkLst>
        </pc:grpChg>
        <pc:grpChg chg="add">
          <ac:chgData name="Raphael Bickel" userId="10e84020-2c14-449d-9e08-8279747f04a9" providerId="ADAL" clId="{F90A9DD7-CCB8-45BD-A5D6-5F8ECC1CFE55}" dt="2018-12-10T11:01:15.338" v="1"/>
          <ac:grpSpMkLst>
            <pc:docMk/>
            <pc:sldMk cId="2402778564" sldId="1856"/>
            <ac:grpSpMk id="35" creationId="{44A422E8-0443-4875-B9F7-FB19E8778E27}"/>
          </ac:grpSpMkLst>
        </pc:grpChg>
        <pc:grpChg chg="add">
          <ac:chgData name="Raphael Bickel" userId="10e84020-2c14-449d-9e08-8279747f04a9" providerId="ADAL" clId="{F90A9DD7-CCB8-45BD-A5D6-5F8ECC1CFE55}" dt="2018-12-10T11:01:15.338" v="1"/>
          <ac:grpSpMkLst>
            <pc:docMk/>
            <pc:sldMk cId="2402778564" sldId="1856"/>
            <ac:grpSpMk id="38" creationId="{FE65C206-2D08-46C5-9287-CA981656EB25}"/>
          </ac:grpSpMkLst>
        </pc:grpChg>
        <pc:grpChg chg="add">
          <ac:chgData name="Raphael Bickel" userId="10e84020-2c14-449d-9e08-8279747f04a9" providerId="ADAL" clId="{F90A9DD7-CCB8-45BD-A5D6-5F8ECC1CFE55}" dt="2018-12-10T11:01:15.338" v="1"/>
          <ac:grpSpMkLst>
            <pc:docMk/>
            <pc:sldMk cId="2402778564" sldId="1856"/>
            <ac:grpSpMk id="41" creationId="{8A7C8CDF-3246-43DC-96DB-1C037CFABD5B}"/>
          </ac:grpSpMkLst>
        </pc:grpChg>
        <pc:grpChg chg="add">
          <ac:chgData name="Raphael Bickel" userId="10e84020-2c14-449d-9e08-8279747f04a9" providerId="ADAL" clId="{F90A9DD7-CCB8-45BD-A5D6-5F8ECC1CFE55}" dt="2018-12-10T11:01:15.338" v="1"/>
          <ac:grpSpMkLst>
            <pc:docMk/>
            <pc:sldMk cId="2402778564" sldId="1856"/>
            <ac:grpSpMk id="44" creationId="{56AD21EC-B787-40DE-80C2-B8727BE03C89}"/>
          </ac:grpSpMkLst>
        </pc:grpChg>
        <pc:grpChg chg="add del">
          <ac:chgData name="Raphael Bickel" userId="10e84020-2c14-449d-9e08-8279747f04a9" providerId="ADAL" clId="{F90A9DD7-CCB8-45BD-A5D6-5F8ECC1CFE55}" dt="2018-12-12T13:25:41.008" v="1271" actId="165"/>
          <ac:grpSpMkLst>
            <pc:docMk/>
            <pc:sldMk cId="2402778564" sldId="1856"/>
            <ac:grpSpMk id="51" creationId="{65E9A36E-88D2-4D20-B182-27509112C146}"/>
          </ac:grpSpMkLst>
        </pc:grpChg>
        <pc:grpChg chg="mod topLvl">
          <ac:chgData name="Raphael Bickel" userId="10e84020-2c14-449d-9e08-8279747f04a9" providerId="ADAL" clId="{F90A9DD7-CCB8-45BD-A5D6-5F8ECC1CFE55}" dt="2018-12-12T13:25:41.008" v="1271" actId="165"/>
          <ac:grpSpMkLst>
            <pc:docMk/>
            <pc:sldMk cId="2402778564" sldId="1856"/>
            <ac:grpSpMk id="52" creationId="{34878CB8-DF5B-49DD-95DC-726FAAE47139}"/>
          </ac:grpSpMkLst>
        </pc:grpChg>
      </pc:sldChg>
      <pc:sldChg chg="addSp delSp modSp add">
        <pc:chgData name="Raphael Bickel" userId="10e84020-2c14-449d-9e08-8279747f04a9" providerId="ADAL" clId="{F90A9DD7-CCB8-45BD-A5D6-5F8ECC1CFE55}" dt="2018-12-13T07:57:47.620" v="1285"/>
        <pc:sldMkLst>
          <pc:docMk/>
          <pc:sldMk cId="2056164366" sldId="1857"/>
        </pc:sldMkLst>
        <pc:spChg chg="add del mod">
          <ac:chgData name="Raphael Bickel" userId="10e84020-2c14-449d-9e08-8279747f04a9" providerId="ADAL" clId="{F90A9DD7-CCB8-45BD-A5D6-5F8ECC1CFE55}" dt="2018-12-10T12:13:46.109" v="634"/>
          <ac:spMkLst>
            <pc:docMk/>
            <pc:sldMk cId="2056164366" sldId="1857"/>
            <ac:spMk id="4" creationId="{AC449EA8-A9EB-47F7-8F0C-15AC99A845AD}"/>
          </ac:spMkLst>
        </pc:spChg>
        <pc:spChg chg="add del">
          <ac:chgData name="Raphael Bickel" userId="10e84020-2c14-449d-9e08-8279747f04a9" providerId="ADAL" clId="{F90A9DD7-CCB8-45BD-A5D6-5F8ECC1CFE55}" dt="2018-12-13T07:57:47.620" v="1285"/>
          <ac:spMkLst>
            <pc:docMk/>
            <pc:sldMk cId="2056164366" sldId="1857"/>
            <ac:spMk id="5" creationId="{27FF40A9-63E4-4110-878F-015A9D46AE6E}"/>
          </ac:spMkLst>
        </pc:spChg>
        <pc:spChg chg="mod">
          <ac:chgData name="Raphael Bickel" userId="10e84020-2c14-449d-9e08-8279747f04a9" providerId="ADAL" clId="{F90A9DD7-CCB8-45BD-A5D6-5F8ECC1CFE55}" dt="2018-12-10T12:28:20.345" v="683" actId="20577"/>
          <ac:spMkLst>
            <pc:docMk/>
            <pc:sldMk cId="2056164366" sldId="1857"/>
            <ac:spMk id="6" creationId="{00000000-0000-0000-0000-000000000000}"/>
          </ac:spMkLst>
        </pc:spChg>
        <pc:spChg chg="mod">
          <ac:chgData name="Raphael Bickel" userId="10e84020-2c14-449d-9e08-8279747f04a9" providerId="ADAL" clId="{F90A9DD7-CCB8-45BD-A5D6-5F8ECC1CFE55}" dt="2018-12-10T12:14:03.312" v="646" actId="20577"/>
          <ac:spMkLst>
            <pc:docMk/>
            <pc:sldMk cId="2056164366" sldId="1857"/>
            <ac:spMk id="17" creationId="{00000000-0000-0000-0000-000000000000}"/>
          </ac:spMkLst>
        </pc:spChg>
        <pc:picChg chg="add">
          <ac:chgData name="Raphael Bickel" userId="10e84020-2c14-449d-9e08-8279747f04a9" providerId="ADAL" clId="{F90A9DD7-CCB8-45BD-A5D6-5F8ECC1CFE55}" dt="2018-12-12T15:11:31.453" v="1282"/>
          <ac:picMkLst>
            <pc:docMk/>
            <pc:sldMk cId="2056164366" sldId="1857"/>
            <ac:picMk id="2" creationId="{A2D623AC-7236-4594-BA92-032D9FB4E8CB}"/>
          </ac:picMkLst>
        </pc:picChg>
        <pc:picChg chg="add del mod">
          <ac:chgData name="Raphael Bickel" userId="10e84020-2c14-449d-9e08-8279747f04a9" providerId="ADAL" clId="{F90A9DD7-CCB8-45BD-A5D6-5F8ECC1CFE55}" dt="2018-12-10T12:23:33.175" v="654" actId="478"/>
          <ac:picMkLst>
            <pc:docMk/>
            <pc:sldMk cId="2056164366" sldId="1857"/>
            <ac:picMk id="2" creationId="{FFAA5721-159C-40C2-9DC0-E47589521ED6}"/>
          </ac:picMkLst>
        </pc:picChg>
        <pc:picChg chg="add mod">
          <ac:chgData name="Raphael Bickel" userId="10e84020-2c14-449d-9e08-8279747f04a9" providerId="ADAL" clId="{F90A9DD7-CCB8-45BD-A5D6-5F8ECC1CFE55}" dt="2018-12-10T12:23:37.936" v="657" actId="1076"/>
          <ac:picMkLst>
            <pc:docMk/>
            <pc:sldMk cId="2056164366" sldId="1857"/>
            <ac:picMk id="3" creationId="{BDE2FCC3-A7CA-4BED-8C4A-C3967A0530AF}"/>
          </ac:picMkLst>
        </pc:picChg>
        <pc:picChg chg="add">
          <ac:chgData name="Raphael Bickel" userId="10e84020-2c14-449d-9e08-8279747f04a9" providerId="ADAL" clId="{F90A9DD7-CCB8-45BD-A5D6-5F8ECC1CFE55}" dt="2018-12-12T15:16:37.135" v="1283"/>
          <ac:picMkLst>
            <pc:docMk/>
            <pc:sldMk cId="2056164366" sldId="1857"/>
            <ac:picMk id="4" creationId="{A2D823DD-8D10-4BE2-9EFF-7433C1C92918}"/>
          </ac:picMkLst>
        </pc:picChg>
        <pc:picChg chg="add del">
          <ac:chgData name="Raphael Bickel" userId="10e84020-2c14-449d-9e08-8279747f04a9" providerId="ADAL" clId="{F90A9DD7-CCB8-45BD-A5D6-5F8ECC1CFE55}" dt="2018-12-13T07:57:47.620" v="1285"/>
          <ac:picMkLst>
            <pc:docMk/>
            <pc:sldMk cId="2056164366" sldId="1857"/>
            <ac:picMk id="7" creationId="{0B787BDA-BCBF-4935-AB95-C3A512DB1B1B}"/>
          </ac:picMkLst>
        </pc:picChg>
        <pc:picChg chg="add">
          <ac:chgData name="Raphael Bickel" userId="10e84020-2c14-449d-9e08-8279747f04a9" providerId="ADAL" clId="{F90A9DD7-CCB8-45BD-A5D6-5F8ECC1CFE55}" dt="2018-12-12T15:10:54.353" v="1281"/>
          <ac:picMkLst>
            <pc:docMk/>
            <pc:sldMk cId="2056164366" sldId="1857"/>
            <ac:picMk id="1026" creationId="{4FC77081-D0E2-4EA1-8395-169D71A18A15}"/>
          </ac:picMkLst>
        </pc:picChg>
      </pc:sldChg>
      <pc:sldChg chg="add del">
        <pc:chgData name="Raphael Bickel" userId="10e84020-2c14-449d-9e08-8279747f04a9" providerId="ADAL" clId="{F90A9DD7-CCB8-45BD-A5D6-5F8ECC1CFE55}" dt="2018-12-10T11:12:06.198" v="7" actId="2696"/>
        <pc:sldMkLst>
          <pc:docMk/>
          <pc:sldMk cId="3814010727" sldId="1857"/>
        </pc:sldMkLst>
      </pc:sldChg>
      <pc:sldChg chg="addSp delSp modSp add ord">
        <pc:chgData name="Raphael Bickel" userId="10e84020-2c14-449d-9e08-8279747f04a9" providerId="ADAL" clId="{F90A9DD7-CCB8-45BD-A5D6-5F8ECC1CFE55}" dt="2018-12-17T08:42:06.505" v="1517" actId="165"/>
        <pc:sldMkLst>
          <pc:docMk/>
          <pc:sldMk cId="863036898" sldId="1858"/>
        </pc:sldMkLst>
        <pc:spChg chg="mod">
          <ac:chgData name="Raphael Bickel" userId="10e84020-2c14-449d-9e08-8279747f04a9" providerId="ADAL" clId="{F90A9DD7-CCB8-45BD-A5D6-5F8ECC1CFE55}" dt="2018-12-10T12:29:13.190" v="739" actId="20577"/>
          <ac:spMkLst>
            <pc:docMk/>
            <pc:sldMk cId="863036898" sldId="1858"/>
            <ac:spMk id="6" creationId="{00000000-0000-0000-0000-000000000000}"/>
          </ac:spMkLst>
        </pc:spChg>
        <pc:spChg chg="add mod">
          <ac:chgData name="Raphael Bickel" userId="10e84020-2c14-449d-9e08-8279747f04a9" providerId="ADAL" clId="{F90A9DD7-CCB8-45BD-A5D6-5F8ECC1CFE55}" dt="2018-12-17T08:41:17.312" v="1509" actId="1076"/>
          <ac:spMkLst>
            <pc:docMk/>
            <pc:sldMk cId="863036898" sldId="1858"/>
            <ac:spMk id="16" creationId="{4FA852D7-18B1-48D2-881A-F9B426D4A154}"/>
          </ac:spMkLst>
        </pc:spChg>
        <pc:spChg chg="mod">
          <ac:chgData name="Raphael Bickel" userId="10e84020-2c14-449d-9e08-8279747f04a9" providerId="ADAL" clId="{F90A9DD7-CCB8-45BD-A5D6-5F8ECC1CFE55}" dt="2018-12-10T12:29:02.090" v="706" actId="20577"/>
          <ac:spMkLst>
            <pc:docMk/>
            <pc:sldMk cId="863036898" sldId="1858"/>
            <ac:spMk id="17" creationId="{00000000-0000-0000-0000-000000000000}"/>
          </ac:spMkLst>
        </pc:spChg>
        <pc:spChg chg="add mod">
          <ac:chgData name="Raphael Bickel" userId="10e84020-2c14-449d-9e08-8279747f04a9" providerId="ADAL" clId="{F90A9DD7-CCB8-45BD-A5D6-5F8ECC1CFE55}" dt="2018-12-17T08:17:01.360" v="1506" actId="164"/>
          <ac:spMkLst>
            <pc:docMk/>
            <pc:sldMk cId="863036898" sldId="1858"/>
            <ac:spMk id="19" creationId="{0B5CC4FF-4CCE-467A-8A89-7AFCF01114D7}"/>
          </ac:spMkLst>
        </pc:spChg>
        <pc:spChg chg="add mod">
          <ac:chgData name="Raphael Bickel" userId="10e84020-2c14-449d-9e08-8279747f04a9" providerId="ADAL" clId="{F90A9DD7-CCB8-45BD-A5D6-5F8ECC1CFE55}" dt="2018-12-12T15:03:49.816" v="1276" actId="164"/>
          <ac:spMkLst>
            <pc:docMk/>
            <pc:sldMk cId="863036898" sldId="1858"/>
            <ac:spMk id="20" creationId="{CDEDD1AE-BBC6-4B69-9F2C-775FB7619073}"/>
          </ac:spMkLst>
        </pc:spChg>
        <pc:spChg chg="add mod">
          <ac:chgData name="Raphael Bickel" userId="10e84020-2c14-449d-9e08-8279747f04a9" providerId="ADAL" clId="{F90A9DD7-CCB8-45BD-A5D6-5F8ECC1CFE55}" dt="2018-12-12T15:04:03.202" v="1278" actId="164"/>
          <ac:spMkLst>
            <pc:docMk/>
            <pc:sldMk cId="863036898" sldId="1858"/>
            <ac:spMk id="21" creationId="{95F3C9E7-CFB6-4283-9A4B-2F5D019352FF}"/>
          </ac:spMkLst>
        </pc:spChg>
        <pc:grpChg chg="add mod topLvl">
          <ac:chgData name="Raphael Bickel" userId="10e84020-2c14-449d-9e08-8279747f04a9" providerId="ADAL" clId="{F90A9DD7-CCB8-45BD-A5D6-5F8ECC1CFE55}" dt="2018-12-17T08:42:06.505" v="1517" actId="165"/>
          <ac:grpSpMkLst>
            <pc:docMk/>
            <pc:sldMk cId="863036898" sldId="1858"/>
            <ac:grpSpMk id="2" creationId="{FDC6F8A4-81BC-45FF-B023-458A27EC42B2}"/>
          </ac:grpSpMkLst>
        </pc:grpChg>
        <pc:grpChg chg="add mod topLvl">
          <ac:chgData name="Raphael Bickel" userId="10e84020-2c14-449d-9e08-8279747f04a9" providerId="ADAL" clId="{F90A9DD7-CCB8-45BD-A5D6-5F8ECC1CFE55}" dt="2018-12-17T08:42:06.505" v="1517" actId="165"/>
          <ac:grpSpMkLst>
            <pc:docMk/>
            <pc:sldMk cId="863036898" sldId="1858"/>
            <ac:grpSpMk id="3" creationId="{87A31C86-746B-4C3D-B2D6-3F4594577C28}"/>
          </ac:grpSpMkLst>
        </pc:grpChg>
        <pc:grpChg chg="add mod">
          <ac:chgData name="Raphael Bickel" userId="10e84020-2c14-449d-9e08-8279747f04a9" providerId="ADAL" clId="{F90A9DD7-CCB8-45BD-A5D6-5F8ECC1CFE55}" dt="2018-12-17T08:17:06.560" v="1507" actId="1076"/>
          <ac:grpSpMkLst>
            <pc:docMk/>
            <pc:sldMk cId="863036898" sldId="1858"/>
            <ac:grpSpMk id="6" creationId="{503F8F38-A367-402C-B3EC-05178008CA79}"/>
          </ac:grpSpMkLst>
        </pc:grpChg>
        <pc:grpChg chg="add mod topLvl">
          <ac:chgData name="Raphael Bickel" userId="10e84020-2c14-449d-9e08-8279747f04a9" providerId="ADAL" clId="{F90A9DD7-CCB8-45BD-A5D6-5F8ECC1CFE55}" dt="2018-12-17T08:42:06.505" v="1517" actId="165"/>
          <ac:grpSpMkLst>
            <pc:docMk/>
            <pc:sldMk cId="863036898" sldId="1858"/>
            <ac:grpSpMk id="8" creationId="{C5EEBC26-BD2D-4C2A-9FBA-81AB7DD37629}"/>
          </ac:grpSpMkLst>
        </pc:grpChg>
        <pc:grpChg chg="add del mod">
          <ac:chgData name="Raphael Bickel" userId="10e84020-2c14-449d-9e08-8279747f04a9" providerId="ADAL" clId="{F90A9DD7-CCB8-45BD-A5D6-5F8ECC1CFE55}" dt="2018-12-10T14:31:11.601" v="957" actId="165"/>
          <ac:grpSpMkLst>
            <pc:docMk/>
            <pc:sldMk cId="863036898" sldId="1858"/>
            <ac:grpSpMk id="10" creationId="{9342873F-1811-468C-92C9-FBFA88AFBC65}"/>
          </ac:grpSpMkLst>
        </pc:grpChg>
        <pc:grpChg chg="add del mod">
          <ac:chgData name="Raphael Bickel" userId="10e84020-2c14-449d-9e08-8279747f04a9" providerId="ADAL" clId="{F90A9DD7-CCB8-45BD-A5D6-5F8ECC1CFE55}" dt="2018-12-13T08:04:00.602" v="1293" actId="165"/>
          <ac:grpSpMkLst>
            <pc:docMk/>
            <pc:sldMk cId="863036898" sldId="1858"/>
            <ac:grpSpMk id="10" creationId="{EC601784-3C69-4EC2-B9E6-376CC26A0471}"/>
          </ac:grpSpMkLst>
        </pc:grpChg>
        <pc:grpChg chg="add del mod">
          <ac:chgData name="Raphael Bickel" userId="10e84020-2c14-449d-9e08-8279747f04a9" providerId="ADAL" clId="{F90A9DD7-CCB8-45BD-A5D6-5F8ECC1CFE55}" dt="2018-12-17T08:42:06.505" v="1517" actId="165"/>
          <ac:grpSpMkLst>
            <pc:docMk/>
            <pc:sldMk cId="863036898" sldId="1858"/>
            <ac:grpSpMk id="11" creationId="{D30978C8-D7C7-461B-8EDA-F934D4F6015C}"/>
          </ac:grpSpMkLst>
        </pc:grpChg>
        <pc:picChg chg="add del mod">
          <ac:chgData name="Raphael Bickel" userId="10e84020-2c14-449d-9e08-8279747f04a9" providerId="ADAL" clId="{F90A9DD7-CCB8-45BD-A5D6-5F8ECC1CFE55}" dt="2018-12-10T14:30:30.262" v="950" actId="478"/>
          <ac:picMkLst>
            <pc:docMk/>
            <pc:sldMk cId="863036898" sldId="1858"/>
            <ac:picMk id="3" creationId="{66B7B43B-C582-40B4-AF47-304E24AF37C3}"/>
          </ac:picMkLst>
        </pc:picChg>
        <pc:picChg chg="add mod ord topLvl">
          <ac:chgData name="Raphael Bickel" userId="10e84020-2c14-449d-9e08-8279747f04a9" providerId="ADAL" clId="{F90A9DD7-CCB8-45BD-A5D6-5F8ECC1CFE55}" dt="2018-12-17T08:42:06.505" v="1517" actId="165"/>
          <ac:picMkLst>
            <pc:docMk/>
            <pc:sldMk cId="863036898" sldId="1858"/>
            <ac:picMk id="4" creationId="{0D04ED39-5524-4E5B-AB4E-9FD6B0A22C51}"/>
          </ac:picMkLst>
        </pc:picChg>
        <pc:picChg chg="add mod ord topLvl">
          <ac:chgData name="Raphael Bickel" userId="10e84020-2c14-449d-9e08-8279747f04a9" providerId="ADAL" clId="{F90A9DD7-CCB8-45BD-A5D6-5F8ECC1CFE55}" dt="2018-12-17T08:42:06.505" v="1517" actId="165"/>
          <ac:picMkLst>
            <pc:docMk/>
            <pc:sldMk cId="863036898" sldId="1858"/>
            <ac:picMk id="5" creationId="{A40C178D-D6D1-44F8-98D3-D9072B514D21}"/>
          </ac:picMkLst>
        </pc:picChg>
        <pc:picChg chg="add mod ord topLvl">
          <ac:chgData name="Raphael Bickel" userId="10e84020-2c14-449d-9e08-8279747f04a9" providerId="ADAL" clId="{F90A9DD7-CCB8-45BD-A5D6-5F8ECC1CFE55}" dt="2018-12-17T08:42:06.505" v="1517" actId="165"/>
          <ac:picMkLst>
            <pc:docMk/>
            <pc:sldMk cId="863036898" sldId="1858"/>
            <ac:picMk id="7" creationId="{70AC11F5-59EC-4169-9B31-02CF0D9B46D5}"/>
          </ac:picMkLst>
        </pc:picChg>
        <pc:picChg chg="add mod ord topLvl">
          <ac:chgData name="Raphael Bickel" userId="10e84020-2c14-449d-9e08-8279747f04a9" providerId="ADAL" clId="{F90A9DD7-CCB8-45BD-A5D6-5F8ECC1CFE55}" dt="2018-12-17T08:42:06.505" v="1517" actId="165"/>
          <ac:picMkLst>
            <pc:docMk/>
            <pc:sldMk cId="863036898" sldId="1858"/>
            <ac:picMk id="9" creationId="{C0C2C975-1946-4B3E-8425-2CC65DDF8E9B}"/>
          </ac:picMkLst>
        </pc:picChg>
        <pc:picChg chg="add del mod">
          <ac:chgData name="Raphael Bickel" userId="10e84020-2c14-449d-9e08-8279747f04a9" providerId="ADAL" clId="{F90A9DD7-CCB8-45BD-A5D6-5F8ECC1CFE55}" dt="2018-12-10T14:33:20.428" v="977" actId="478"/>
          <ac:picMkLst>
            <pc:docMk/>
            <pc:sldMk cId="863036898" sldId="1858"/>
            <ac:picMk id="12" creationId="{6204F4DF-8E62-4E53-AAC8-18F45DE8955B}"/>
          </ac:picMkLst>
        </pc:picChg>
        <pc:picChg chg="add mod">
          <ac:chgData name="Raphael Bickel" userId="10e84020-2c14-449d-9e08-8279747f04a9" providerId="ADAL" clId="{F90A9DD7-CCB8-45BD-A5D6-5F8ECC1CFE55}" dt="2018-12-17T08:41:24.960" v="1515" actId="1037"/>
          <ac:picMkLst>
            <pc:docMk/>
            <pc:sldMk cId="863036898" sldId="1858"/>
            <ac:picMk id="14" creationId="{305EC529-0411-49ED-AB83-D06CF44F0E9E}"/>
          </ac:picMkLst>
        </pc:picChg>
        <pc:picChg chg="add mod">
          <ac:chgData name="Raphael Bickel" userId="10e84020-2c14-449d-9e08-8279747f04a9" providerId="ADAL" clId="{F90A9DD7-CCB8-45BD-A5D6-5F8ECC1CFE55}" dt="2018-12-12T15:04:03.202" v="1278" actId="164"/>
          <ac:picMkLst>
            <pc:docMk/>
            <pc:sldMk cId="863036898" sldId="1858"/>
            <ac:picMk id="18" creationId="{3E377D3C-6ADD-4526-A0BD-E0CB2C604716}"/>
          </ac:picMkLst>
        </pc:picChg>
        <pc:picChg chg="add mod ord">
          <ac:chgData name="Raphael Bickel" userId="10e84020-2c14-449d-9e08-8279747f04a9" providerId="ADAL" clId="{F90A9DD7-CCB8-45BD-A5D6-5F8ECC1CFE55}" dt="2018-12-17T08:15:30.223" v="1464" actId="167"/>
          <ac:picMkLst>
            <pc:docMk/>
            <pc:sldMk cId="863036898" sldId="1858"/>
            <ac:picMk id="1026" creationId="{77442F33-80F3-4052-A9B3-E61AAF808B69}"/>
          </ac:picMkLst>
        </pc:picChg>
        <pc:picChg chg="add mod">
          <ac:chgData name="Raphael Bickel" userId="10e84020-2c14-449d-9e08-8279747f04a9" providerId="ADAL" clId="{F90A9DD7-CCB8-45BD-A5D6-5F8ECC1CFE55}" dt="2018-12-17T08:17:01.360" v="1506" actId="164"/>
          <ac:picMkLst>
            <pc:docMk/>
            <pc:sldMk cId="863036898" sldId="1858"/>
            <ac:picMk id="1028" creationId="{704A83E7-2C6F-411C-BCF2-10D256672401}"/>
          </ac:picMkLst>
        </pc:picChg>
        <pc:picChg chg="add del mod">
          <ac:chgData name="Raphael Bickel" userId="10e84020-2c14-449d-9e08-8279747f04a9" providerId="ADAL" clId="{F90A9DD7-CCB8-45BD-A5D6-5F8ECC1CFE55}" dt="2018-12-12T15:03:49.816" v="1276" actId="164"/>
          <ac:picMkLst>
            <pc:docMk/>
            <pc:sldMk cId="863036898" sldId="1858"/>
            <ac:picMk id="2050" creationId="{E8AF8D4B-A491-430C-BAC1-AC7F8948C4CC}"/>
          </ac:picMkLst>
        </pc:picChg>
      </pc:sldChg>
      <pc:sldChg chg="addSp delSp modSp add ord">
        <pc:chgData name="Raphael Bickel" userId="10e84020-2c14-449d-9e08-8279747f04a9" providerId="ADAL" clId="{F90A9DD7-CCB8-45BD-A5D6-5F8ECC1CFE55}" dt="2018-12-10T16:42:01.146" v="1186" actId="20577"/>
        <pc:sldMkLst>
          <pc:docMk/>
          <pc:sldMk cId="2862947569" sldId="1859"/>
        </pc:sldMkLst>
        <pc:spChg chg="add del mod">
          <ac:chgData name="Raphael Bickel" userId="10e84020-2c14-449d-9e08-8279747f04a9" providerId="ADAL" clId="{F90A9DD7-CCB8-45BD-A5D6-5F8ECC1CFE55}" dt="2018-12-10T14:34:38.721" v="1028"/>
          <ac:spMkLst>
            <pc:docMk/>
            <pc:sldMk cId="2862947569" sldId="1859"/>
            <ac:spMk id="5" creationId="{2B13DB7D-2A8C-41CE-A94E-9BB1281490B4}"/>
          </ac:spMkLst>
        </pc:spChg>
        <pc:spChg chg="mod">
          <ac:chgData name="Raphael Bickel" userId="10e84020-2c14-449d-9e08-8279747f04a9" providerId="ADAL" clId="{F90A9DD7-CCB8-45BD-A5D6-5F8ECC1CFE55}" dt="2018-12-10T11:16:53.539" v="270" actId="20577"/>
          <ac:spMkLst>
            <pc:docMk/>
            <pc:sldMk cId="2862947569" sldId="1859"/>
            <ac:spMk id="6" creationId="{00000000-0000-0000-0000-000000000000}"/>
          </ac:spMkLst>
        </pc:spChg>
        <pc:spChg chg="mod">
          <ac:chgData name="Raphael Bickel" userId="10e84020-2c14-449d-9e08-8279747f04a9" providerId="ADAL" clId="{F90A9DD7-CCB8-45BD-A5D6-5F8ECC1CFE55}" dt="2018-12-10T16:42:01.146" v="1186" actId="20577"/>
          <ac:spMkLst>
            <pc:docMk/>
            <pc:sldMk cId="2862947569" sldId="1859"/>
            <ac:spMk id="17" creationId="{00000000-0000-0000-0000-000000000000}"/>
          </ac:spMkLst>
        </pc:spChg>
        <pc:picChg chg="add del mod">
          <ac:chgData name="Raphael Bickel" userId="10e84020-2c14-449d-9e08-8279747f04a9" providerId="ADAL" clId="{F90A9DD7-CCB8-45BD-A5D6-5F8ECC1CFE55}" dt="2018-12-10T14:22:54.603" v="925"/>
          <ac:picMkLst>
            <pc:docMk/>
            <pc:sldMk cId="2862947569" sldId="1859"/>
            <ac:picMk id="4" creationId="{08108DD5-9FAE-485A-891C-D9CEFCD1373D}"/>
          </ac:picMkLst>
        </pc:picChg>
      </pc:sldChg>
      <pc:sldChg chg="addSp delSp modSp add ord">
        <pc:chgData name="Raphael Bickel" userId="10e84020-2c14-449d-9e08-8279747f04a9" providerId="ADAL" clId="{F90A9DD7-CCB8-45BD-A5D6-5F8ECC1CFE55}" dt="2018-12-17T08:48:48.642" v="1619" actId="20577"/>
        <pc:sldMkLst>
          <pc:docMk/>
          <pc:sldMk cId="3865606817" sldId="1860"/>
        </pc:sldMkLst>
        <pc:spChg chg="add mod">
          <ac:chgData name="Raphael Bickel" userId="10e84020-2c14-449d-9e08-8279747f04a9" providerId="ADAL" clId="{F90A9DD7-CCB8-45BD-A5D6-5F8ECC1CFE55}" dt="2018-12-17T08:48:48.642" v="1619" actId="20577"/>
          <ac:spMkLst>
            <pc:docMk/>
            <pc:sldMk cId="3865606817" sldId="1860"/>
            <ac:spMk id="4" creationId="{D5B431EF-C285-4A65-83C7-8102A3C9A67E}"/>
          </ac:spMkLst>
        </pc:spChg>
        <pc:spChg chg="mod">
          <ac:chgData name="Raphael Bickel" userId="10e84020-2c14-449d-9e08-8279747f04a9" providerId="ADAL" clId="{F90A9DD7-CCB8-45BD-A5D6-5F8ECC1CFE55}" dt="2018-12-12T13:41:48.051" v="1273"/>
          <ac:spMkLst>
            <pc:docMk/>
            <pc:sldMk cId="3865606817" sldId="1860"/>
            <ac:spMk id="6" creationId="{00000000-0000-0000-0000-000000000000}"/>
          </ac:spMkLst>
        </pc:spChg>
        <pc:spChg chg="mod">
          <ac:chgData name="Raphael Bickel" userId="10e84020-2c14-449d-9e08-8279747f04a9" providerId="ADAL" clId="{F90A9DD7-CCB8-45BD-A5D6-5F8ECC1CFE55}" dt="2018-12-10T11:17:16.763" v="279" actId="20577"/>
          <ac:spMkLst>
            <pc:docMk/>
            <pc:sldMk cId="3865606817" sldId="1860"/>
            <ac:spMk id="17" creationId="{00000000-0000-0000-0000-000000000000}"/>
          </ac:spMkLst>
        </pc:spChg>
        <pc:picChg chg="add del mod">
          <ac:chgData name="Raphael Bickel" userId="10e84020-2c14-449d-9e08-8279747f04a9" providerId="ADAL" clId="{F90A9DD7-CCB8-45BD-A5D6-5F8ECC1CFE55}" dt="2018-12-17T08:47:14.600" v="1555" actId="478"/>
          <ac:picMkLst>
            <pc:docMk/>
            <pc:sldMk cId="3865606817" sldId="1860"/>
            <ac:picMk id="2050" creationId="{4149AF16-750D-4D63-A031-54140A20E5C5}"/>
          </ac:picMkLst>
        </pc:picChg>
        <pc:picChg chg="add mod">
          <ac:chgData name="Raphael Bickel" userId="10e84020-2c14-449d-9e08-8279747f04a9" providerId="ADAL" clId="{F90A9DD7-CCB8-45BD-A5D6-5F8ECC1CFE55}" dt="2018-12-17T08:48:40.562" v="1609" actId="1076"/>
          <ac:picMkLst>
            <pc:docMk/>
            <pc:sldMk cId="3865606817" sldId="1860"/>
            <ac:picMk id="2052" creationId="{54693230-8F6A-4943-8ADF-DC06223CA03A}"/>
          </ac:picMkLst>
        </pc:picChg>
        <pc:picChg chg="add del mod">
          <ac:chgData name="Raphael Bickel" userId="10e84020-2c14-449d-9e08-8279747f04a9" providerId="ADAL" clId="{F90A9DD7-CCB8-45BD-A5D6-5F8ECC1CFE55}" dt="2018-12-17T08:44:31.883" v="1528"/>
          <ac:picMkLst>
            <pc:docMk/>
            <pc:sldMk cId="3865606817" sldId="1860"/>
            <ac:picMk id="2054" creationId="{5F3A1AA1-B570-43AE-AAB6-31FB3A7C9225}"/>
          </ac:picMkLst>
        </pc:picChg>
        <pc:picChg chg="add mod">
          <ac:chgData name="Raphael Bickel" userId="10e84020-2c14-449d-9e08-8279747f04a9" providerId="ADAL" clId="{F90A9DD7-CCB8-45BD-A5D6-5F8ECC1CFE55}" dt="2018-12-17T08:48:40.562" v="1609" actId="1076"/>
          <ac:picMkLst>
            <pc:docMk/>
            <pc:sldMk cId="3865606817" sldId="1860"/>
            <ac:picMk id="2056" creationId="{AE7B6F92-5708-40F1-A25C-5BE1DA9EB932}"/>
          </ac:picMkLst>
        </pc:picChg>
        <pc:picChg chg="add mod">
          <ac:chgData name="Raphael Bickel" userId="10e84020-2c14-449d-9e08-8279747f04a9" providerId="ADAL" clId="{F90A9DD7-CCB8-45BD-A5D6-5F8ECC1CFE55}" dt="2018-12-17T08:48:40.562" v="1609" actId="1076"/>
          <ac:picMkLst>
            <pc:docMk/>
            <pc:sldMk cId="3865606817" sldId="1860"/>
            <ac:picMk id="2058" creationId="{A8086353-6049-4C74-9078-92727D493687}"/>
          </ac:picMkLst>
        </pc:picChg>
        <pc:picChg chg="add mod">
          <ac:chgData name="Raphael Bickel" userId="10e84020-2c14-449d-9e08-8279747f04a9" providerId="ADAL" clId="{F90A9DD7-CCB8-45BD-A5D6-5F8ECC1CFE55}" dt="2018-12-17T08:48:40.562" v="1609" actId="1076"/>
          <ac:picMkLst>
            <pc:docMk/>
            <pc:sldMk cId="3865606817" sldId="1860"/>
            <ac:picMk id="2060" creationId="{126A60CD-3945-43C1-99B3-1065644EF08E}"/>
          </ac:picMkLst>
        </pc:picChg>
        <pc:picChg chg="add mod">
          <ac:chgData name="Raphael Bickel" userId="10e84020-2c14-449d-9e08-8279747f04a9" providerId="ADAL" clId="{F90A9DD7-CCB8-45BD-A5D6-5F8ECC1CFE55}" dt="2018-12-17T08:48:40.562" v="1609" actId="1076"/>
          <ac:picMkLst>
            <pc:docMk/>
            <pc:sldMk cId="3865606817" sldId="1860"/>
            <ac:picMk id="2062" creationId="{ABC546EE-A1D3-4632-AFB1-F4B183D61177}"/>
          </ac:picMkLst>
        </pc:picChg>
        <pc:picChg chg="add mod">
          <ac:chgData name="Raphael Bickel" userId="10e84020-2c14-449d-9e08-8279747f04a9" providerId="ADAL" clId="{F90A9DD7-CCB8-45BD-A5D6-5F8ECC1CFE55}" dt="2018-12-17T08:48:40.562" v="1609" actId="1076"/>
          <ac:picMkLst>
            <pc:docMk/>
            <pc:sldMk cId="3865606817" sldId="1860"/>
            <ac:picMk id="2064" creationId="{E1955213-A848-4423-AD90-A4171D47C56F}"/>
          </ac:picMkLst>
        </pc:picChg>
      </pc:sldChg>
      <pc:sldChg chg="addSp delSp modSp add">
        <pc:chgData name="Raphael Bickel" userId="10e84020-2c14-449d-9e08-8279747f04a9" providerId="ADAL" clId="{F90A9DD7-CCB8-45BD-A5D6-5F8ECC1CFE55}" dt="2018-12-10T12:27:13.710" v="670" actId="1076"/>
        <pc:sldMkLst>
          <pc:docMk/>
          <pc:sldMk cId="2103017883" sldId="1861"/>
        </pc:sldMkLst>
        <pc:spChg chg="add del mod">
          <ac:chgData name="Raphael Bickel" userId="10e84020-2c14-449d-9e08-8279747f04a9" providerId="ADAL" clId="{F90A9DD7-CCB8-45BD-A5D6-5F8ECC1CFE55}" dt="2018-12-10T12:13:54.470" v="644" actId="478"/>
          <ac:spMkLst>
            <pc:docMk/>
            <pc:sldMk cId="2103017883" sldId="1861"/>
            <ac:spMk id="3" creationId="{29625157-CF6F-426B-8649-01BF0439C752}"/>
          </ac:spMkLst>
        </pc:spChg>
        <pc:spChg chg="mod">
          <ac:chgData name="Raphael Bickel" userId="10e84020-2c14-449d-9e08-8279747f04a9" providerId="ADAL" clId="{F90A9DD7-CCB8-45BD-A5D6-5F8ECC1CFE55}" dt="2018-12-10T12:13:58.012" v="645" actId="1076"/>
          <ac:spMkLst>
            <pc:docMk/>
            <pc:sldMk cId="2103017883" sldId="1861"/>
            <ac:spMk id="4" creationId="{AC449EA8-A9EB-47F7-8F0C-15AC99A845AD}"/>
          </ac:spMkLst>
        </pc:spChg>
        <pc:spChg chg="del">
          <ac:chgData name="Raphael Bickel" userId="10e84020-2c14-449d-9e08-8279747f04a9" providerId="ADAL" clId="{F90A9DD7-CCB8-45BD-A5D6-5F8ECC1CFE55}" dt="2018-12-10T12:13:53.241" v="643" actId="478"/>
          <ac:spMkLst>
            <pc:docMk/>
            <pc:sldMk cId="2103017883" sldId="1861"/>
            <ac:spMk id="6" creationId="{00000000-0000-0000-0000-000000000000}"/>
          </ac:spMkLst>
        </pc:spChg>
        <pc:spChg chg="mod">
          <ac:chgData name="Raphael Bickel" userId="10e84020-2c14-449d-9e08-8279747f04a9" providerId="ADAL" clId="{F90A9DD7-CCB8-45BD-A5D6-5F8ECC1CFE55}" dt="2018-12-10T12:13:51.074" v="642" actId="20577"/>
          <ac:spMkLst>
            <pc:docMk/>
            <pc:sldMk cId="2103017883" sldId="1861"/>
            <ac:spMk id="17" creationId="{00000000-0000-0000-0000-000000000000}"/>
          </ac:spMkLst>
        </pc:spChg>
        <pc:picChg chg="add mod">
          <ac:chgData name="Raphael Bickel" userId="10e84020-2c14-449d-9e08-8279747f04a9" providerId="ADAL" clId="{F90A9DD7-CCB8-45BD-A5D6-5F8ECC1CFE55}" dt="2018-12-10T12:27:13.710" v="670" actId="1076"/>
          <ac:picMkLst>
            <pc:docMk/>
            <pc:sldMk cId="2103017883" sldId="1861"/>
            <ac:picMk id="5" creationId="{87539A1D-6525-4282-AA12-4EC8ABCB6A20}"/>
          </ac:picMkLst>
        </pc:picChg>
      </pc:sldChg>
      <pc:sldChg chg="addSp delSp modSp add modAnim">
        <pc:chgData name="Raphael Bickel" userId="10e84020-2c14-449d-9e08-8279747f04a9" providerId="ADAL" clId="{F90A9DD7-CCB8-45BD-A5D6-5F8ECC1CFE55}" dt="2018-12-13T08:09:02.590" v="1295"/>
        <pc:sldMkLst>
          <pc:docMk/>
          <pc:sldMk cId="1320867834" sldId="1862"/>
        </pc:sldMkLst>
        <pc:spChg chg="del mod">
          <ac:chgData name="Raphael Bickel" userId="10e84020-2c14-449d-9e08-8279747f04a9" providerId="ADAL" clId="{F90A9DD7-CCB8-45BD-A5D6-5F8ECC1CFE55}" dt="2018-12-10T14:08:20.522" v="824" actId="478"/>
          <ac:spMkLst>
            <pc:docMk/>
            <pc:sldMk cId="1320867834" sldId="1862"/>
            <ac:spMk id="6" creationId="{00000000-0000-0000-0000-000000000000}"/>
          </ac:spMkLst>
        </pc:spChg>
        <pc:spChg chg="add">
          <ac:chgData name="Raphael Bickel" userId="10e84020-2c14-449d-9e08-8279747f04a9" providerId="ADAL" clId="{F90A9DD7-CCB8-45BD-A5D6-5F8ECC1CFE55}" dt="2018-12-13T08:02:35.157" v="1292"/>
          <ac:spMkLst>
            <pc:docMk/>
            <pc:sldMk cId="1320867834" sldId="1862"/>
            <ac:spMk id="6" creationId="{F07B88F5-18E3-4752-9A33-49496C4616F8}"/>
          </ac:spMkLst>
        </pc:spChg>
        <pc:spChg chg="mod">
          <ac:chgData name="Raphael Bickel" userId="10e84020-2c14-449d-9e08-8279747f04a9" providerId="ADAL" clId="{F90A9DD7-CCB8-45BD-A5D6-5F8ECC1CFE55}" dt="2018-12-11T11:03:38.028" v="1199" actId="20577"/>
          <ac:spMkLst>
            <pc:docMk/>
            <pc:sldMk cId="1320867834" sldId="1862"/>
            <ac:spMk id="17" creationId="{00000000-0000-0000-0000-000000000000}"/>
          </ac:spMkLst>
        </pc:spChg>
        <pc:picChg chg="add del mod">
          <ac:chgData name="Raphael Bickel" userId="10e84020-2c14-449d-9e08-8279747f04a9" providerId="ADAL" clId="{F90A9DD7-CCB8-45BD-A5D6-5F8ECC1CFE55}" dt="2018-12-11T11:03:14.070" v="1193" actId="478"/>
          <ac:picMkLst>
            <pc:docMk/>
            <pc:sldMk cId="1320867834" sldId="1862"/>
            <ac:picMk id="2" creationId="{E33673B5-9349-4311-979C-750E685841DF}"/>
          </ac:picMkLst>
        </pc:picChg>
        <pc:picChg chg="add">
          <ac:chgData name="Raphael Bickel" userId="10e84020-2c14-449d-9e08-8279747f04a9" providerId="ADAL" clId="{F90A9DD7-CCB8-45BD-A5D6-5F8ECC1CFE55}" dt="2018-12-13T08:02:35.157" v="1292"/>
          <ac:picMkLst>
            <pc:docMk/>
            <pc:sldMk cId="1320867834" sldId="1862"/>
            <ac:picMk id="4" creationId="{DB77ED8A-469F-4480-BE7D-CF8B2049A0D7}"/>
          </ac:picMkLst>
        </pc:picChg>
        <pc:picChg chg="add mod">
          <ac:chgData name="Raphael Bickel" userId="10e84020-2c14-449d-9e08-8279747f04a9" providerId="ADAL" clId="{F90A9DD7-CCB8-45BD-A5D6-5F8ECC1CFE55}" dt="2018-12-11T11:03:26.158" v="1196" actId="14100"/>
          <ac:picMkLst>
            <pc:docMk/>
            <pc:sldMk cId="1320867834" sldId="1862"/>
            <ac:picMk id="5" creationId="{77452553-9E56-497F-9E0F-733AEBE08588}"/>
          </ac:picMkLst>
        </pc:picChg>
        <pc:picChg chg="add">
          <ac:chgData name="Raphael Bickel" userId="10e84020-2c14-449d-9e08-8279747f04a9" providerId="ADAL" clId="{F90A9DD7-CCB8-45BD-A5D6-5F8ECC1CFE55}" dt="2018-12-13T08:09:02.590" v="1295"/>
          <ac:picMkLst>
            <pc:docMk/>
            <pc:sldMk cId="1320867834" sldId="1862"/>
            <ac:picMk id="7" creationId="{7A8304CB-CAA0-444D-B2A0-8C4924A92CB2}"/>
          </ac:picMkLst>
        </pc:picChg>
        <pc:picChg chg="add del mod">
          <ac:chgData name="Raphael Bickel" userId="10e84020-2c14-449d-9e08-8279747f04a9" providerId="ADAL" clId="{F90A9DD7-CCB8-45BD-A5D6-5F8ECC1CFE55}" dt="2018-12-11T11:01:14.305" v="1188"/>
          <ac:picMkLst>
            <pc:docMk/>
            <pc:sldMk cId="1320867834" sldId="1862"/>
            <ac:picMk id="1026" creationId="{345448F2-075A-4C9C-8DC3-7DA508F4D6A0}"/>
          </ac:picMkLst>
        </pc:picChg>
      </pc:sldChg>
      <pc:sldChg chg="addSp delSp modSp add">
        <pc:chgData name="Raphael Bickel" userId="10e84020-2c14-449d-9e08-8279747f04a9" providerId="ADAL" clId="{F90A9DD7-CCB8-45BD-A5D6-5F8ECC1CFE55}" dt="2018-12-13T08:01:00.154" v="1291"/>
        <pc:sldMkLst>
          <pc:docMk/>
          <pc:sldMk cId="2874943266" sldId="1863"/>
        </pc:sldMkLst>
        <pc:spChg chg="add del">
          <ac:chgData name="Raphael Bickel" userId="10e84020-2c14-449d-9e08-8279747f04a9" providerId="ADAL" clId="{F90A9DD7-CCB8-45BD-A5D6-5F8ECC1CFE55}" dt="2018-12-13T07:59:19.033" v="1289"/>
          <ac:spMkLst>
            <pc:docMk/>
            <pc:sldMk cId="2874943266" sldId="1863"/>
            <ac:spMk id="2" creationId="{E2126E56-CEBA-49AE-8C7E-C85B0E9ECEF7}"/>
          </ac:spMkLst>
        </pc:spChg>
        <pc:spChg chg="mod">
          <ac:chgData name="Raphael Bickel" userId="10e84020-2c14-449d-9e08-8279747f04a9" providerId="ADAL" clId="{F90A9DD7-CCB8-45BD-A5D6-5F8ECC1CFE55}" dt="2018-12-10T14:07:53.336" v="785" actId="20577"/>
          <ac:spMkLst>
            <pc:docMk/>
            <pc:sldMk cId="2874943266" sldId="1863"/>
            <ac:spMk id="3" creationId="{00000000-0000-0000-0000-000000000000}"/>
          </ac:spMkLst>
        </pc:spChg>
        <pc:spChg chg="add del">
          <ac:chgData name="Raphael Bickel" userId="10e84020-2c14-449d-9e08-8279747f04a9" providerId="ADAL" clId="{F90A9DD7-CCB8-45BD-A5D6-5F8ECC1CFE55}" dt="2018-12-13T07:59:19.033" v="1289"/>
          <ac:spMkLst>
            <pc:docMk/>
            <pc:sldMk cId="2874943266" sldId="1863"/>
            <ac:spMk id="5" creationId="{50D11D9E-3190-404B-A194-B2194E162862}"/>
          </ac:spMkLst>
        </pc:spChg>
        <pc:spChg chg="add">
          <ac:chgData name="Raphael Bickel" userId="10e84020-2c14-449d-9e08-8279747f04a9" providerId="ADAL" clId="{F90A9DD7-CCB8-45BD-A5D6-5F8ECC1CFE55}" dt="2018-12-13T07:59:20.639" v="1290"/>
          <ac:spMkLst>
            <pc:docMk/>
            <pc:sldMk cId="2874943266" sldId="1863"/>
            <ac:spMk id="6" creationId="{57973D7C-5C71-4DAA-8A64-AD9F509890CB}"/>
          </ac:spMkLst>
        </pc:spChg>
        <pc:spChg chg="add">
          <ac:chgData name="Raphael Bickel" userId="10e84020-2c14-449d-9e08-8279747f04a9" providerId="ADAL" clId="{F90A9DD7-CCB8-45BD-A5D6-5F8ECC1CFE55}" dt="2018-12-13T07:59:20.639" v="1290"/>
          <ac:spMkLst>
            <pc:docMk/>
            <pc:sldMk cId="2874943266" sldId="1863"/>
            <ac:spMk id="7" creationId="{915A9B0C-BCA9-4826-8396-3DA8AB6D8E21}"/>
          </ac:spMkLst>
        </pc:spChg>
        <pc:picChg chg="add mod">
          <ac:chgData name="Raphael Bickel" userId="10e84020-2c14-449d-9e08-8279747f04a9" providerId="ADAL" clId="{F90A9DD7-CCB8-45BD-A5D6-5F8ECC1CFE55}" dt="2018-12-13T08:01:00.154" v="1291"/>
          <ac:picMkLst>
            <pc:docMk/>
            <pc:sldMk cId="2874943266" sldId="1863"/>
            <ac:picMk id="11" creationId="{ADCEB88D-18A9-41AD-9F7C-7E68039A872C}"/>
          </ac:picMkLst>
        </pc:picChg>
        <pc:picChg chg="add del">
          <ac:chgData name="Raphael Bickel" userId="10e84020-2c14-449d-9e08-8279747f04a9" providerId="ADAL" clId="{F90A9DD7-CCB8-45BD-A5D6-5F8ECC1CFE55}" dt="2018-12-13T07:59:19.033" v="1289"/>
          <ac:picMkLst>
            <pc:docMk/>
            <pc:sldMk cId="2874943266" sldId="1863"/>
            <ac:picMk id="1025" creationId="{7297A6DC-21A5-427B-94B1-A6F98CDD5264}"/>
          </ac:picMkLst>
        </pc:picChg>
        <pc:picChg chg="add">
          <ac:chgData name="Raphael Bickel" userId="10e84020-2c14-449d-9e08-8279747f04a9" providerId="ADAL" clId="{F90A9DD7-CCB8-45BD-A5D6-5F8ECC1CFE55}" dt="2018-12-13T07:59:20.639" v="1290"/>
          <ac:picMkLst>
            <pc:docMk/>
            <pc:sldMk cId="2874943266" sldId="1863"/>
            <ac:picMk id="1028" creationId="{0B268F00-F548-4CE9-BEB2-F995F2E9E7A0}"/>
          </ac:picMkLst>
        </pc:picChg>
      </pc:sldChg>
      <pc:sldChg chg="addSp delSp modSp add del mod setBg">
        <pc:chgData name="Raphael Bickel" userId="10e84020-2c14-449d-9e08-8279747f04a9" providerId="ADAL" clId="{F90A9DD7-CCB8-45BD-A5D6-5F8ECC1CFE55}" dt="2018-12-11T11:03:45.144" v="1200" actId="2696"/>
        <pc:sldMkLst>
          <pc:docMk/>
          <pc:sldMk cId="1832011949" sldId="1864"/>
        </pc:sldMkLst>
        <pc:spChg chg="mod ord">
          <ac:chgData name="Raphael Bickel" userId="10e84020-2c14-449d-9e08-8279747f04a9" providerId="ADAL" clId="{F90A9DD7-CCB8-45BD-A5D6-5F8ECC1CFE55}" dt="2018-12-10T14:19:22.919" v="858" actId="26606"/>
          <ac:spMkLst>
            <pc:docMk/>
            <pc:sldMk cId="1832011949" sldId="1864"/>
            <ac:spMk id="6" creationId="{00000000-0000-0000-0000-000000000000}"/>
          </ac:spMkLst>
        </pc:spChg>
        <pc:spChg chg="mod">
          <ac:chgData name="Raphael Bickel" userId="10e84020-2c14-449d-9e08-8279747f04a9" providerId="ADAL" clId="{F90A9DD7-CCB8-45BD-A5D6-5F8ECC1CFE55}" dt="2018-12-10T14:20:45.034" v="894" actId="26606"/>
          <ac:spMkLst>
            <pc:docMk/>
            <pc:sldMk cId="1832011949" sldId="1864"/>
            <ac:spMk id="17" creationId="{00000000-0000-0000-0000-000000000000}"/>
          </ac:spMkLst>
        </pc:spChg>
        <pc:spChg chg="add del">
          <ac:chgData name="Raphael Bickel" userId="10e84020-2c14-449d-9e08-8279747f04a9" providerId="ADAL" clId="{F90A9DD7-CCB8-45BD-A5D6-5F8ECC1CFE55}" dt="2018-12-10T14:20:45.034" v="894" actId="26606"/>
          <ac:spMkLst>
            <pc:docMk/>
            <pc:sldMk cId="1832011949" sldId="1864"/>
            <ac:spMk id="19" creationId="{E02F3C71-C981-4614-98EA-D6C494F8091E}"/>
          </ac:spMkLst>
        </pc:spChg>
        <pc:spChg chg="add del">
          <ac:chgData name="Raphael Bickel" userId="10e84020-2c14-449d-9e08-8279747f04a9" providerId="ADAL" clId="{F90A9DD7-CCB8-45BD-A5D6-5F8ECC1CFE55}" dt="2018-12-10T14:19:22.919" v="858" actId="26606"/>
          <ac:spMkLst>
            <pc:docMk/>
            <pc:sldMk cId="1832011949" sldId="1864"/>
            <ac:spMk id="22" creationId="{7D8E67F2-F753-4E06-8229-4970A6725835}"/>
          </ac:spMkLst>
        </pc:spChg>
        <pc:spChg chg="add del">
          <ac:chgData name="Raphael Bickel" userId="10e84020-2c14-449d-9e08-8279747f04a9" providerId="ADAL" clId="{F90A9DD7-CCB8-45BD-A5D6-5F8ECC1CFE55}" dt="2018-12-10T14:19:22.919" v="858" actId="26606"/>
          <ac:spMkLst>
            <pc:docMk/>
            <pc:sldMk cId="1832011949" sldId="1864"/>
            <ac:spMk id="26" creationId="{007B8288-68CC-4847-8419-CF535B6B7EEA}"/>
          </ac:spMkLst>
        </pc:spChg>
        <pc:spChg chg="add del">
          <ac:chgData name="Raphael Bickel" userId="10e84020-2c14-449d-9e08-8279747f04a9" providerId="ADAL" clId="{F90A9DD7-CCB8-45BD-A5D6-5F8ECC1CFE55}" dt="2018-12-10T14:19:22.919" v="858" actId="26606"/>
          <ac:spMkLst>
            <pc:docMk/>
            <pc:sldMk cId="1832011949" sldId="1864"/>
            <ac:spMk id="28" creationId="{32BA8EA8-C1B6-4309-B674-F9F399B96288}"/>
          </ac:spMkLst>
        </pc:spChg>
        <pc:graphicFrameChg chg="add del mod">
          <ac:chgData name="Raphael Bickel" userId="10e84020-2c14-449d-9e08-8279747f04a9" providerId="ADAL" clId="{F90A9DD7-CCB8-45BD-A5D6-5F8ECC1CFE55}" dt="2018-12-10T14:14:57.962" v="845" actId="478"/>
          <ac:graphicFrameMkLst>
            <pc:docMk/>
            <pc:sldMk cId="1832011949" sldId="1864"/>
            <ac:graphicFrameMk id="2" creationId="{28FA8EEB-6D93-4A82-8FE9-C7C1949FB423}"/>
          </ac:graphicFrameMkLst>
        </pc:graphicFrameChg>
        <pc:graphicFrameChg chg="add mod modGraphic">
          <ac:chgData name="Raphael Bickel" userId="10e84020-2c14-449d-9e08-8279747f04a9" providerId="ADAL" clId="{F90A9DD7-CCB8-45BD-A5D6-5F8ECC1CFE55}" dt="2018-12-10T14:22:27.055" v="922" actId="1076"/>
          <ac:graphicFrameMkLst>
            <pc:docMk/>
            <pc:sldMk cId="1832011949" sldId="1864"/>
            <ac:graphicFrameMk id="8" creationId="{993F2BF1-06BB-45F9-A0D3-CBFF91A5CED3}"/>
          </ac:graphicFrameMkLst>
        </pc:graphicFrameChg>
        <pc:picChg chg="add mod">
          <ac:chgData name="Raphael Bickel" userId="10e84020-2c14-449d-9e08-8279747f04a9" providerId="ADAL" clId="{F90A9DD7-CCB8-45BD-A5D6-5F8ECC1CFE55}" dt="2018-12-10T14:20:45.034" v="894" actId="26606"/>
          <ac:picMkLst>
            <pc:docMk/>
            <pc:sldMk cId="1832011949" sldId="1864"/>
            <ac:picMk id="4" creationId="{939F6498-E6AC-4A00-8FB1-A4C5B32F36C5}"/>
          </ac:picMkLst>
        </pc:picChg>
        <pc:picChg chg="add del mod ord">
          <ac:chgData name="Raphael Bickel" userId="10e84020-2c14-449d-9e08-8279747f04a9" providerId="ADAL" clId="{F90A9DD7-CCB8-45BD-A5D6-5F8ECC1CFE55}" dt="2018-12-10T14:23:29.603" v="927"/>
          <ac:picMkLst>
            <pc:docMk/>
            <pc:sldMk cId="1832011949" sldId="1864"/>
            <ac:picMk id="10" creationId="{81606079-11F6-4695-9E95-D3362B80DBD2}"/>
          </ac:picMkLst>
        </pc:picChg>
        <pc:picChg chg="add del">
          <ac:chgData name="Raphael Bickel" userId="10e84020-2c14-449d-9e08-8279747f04a9" providerId="ADAL" clId="{F90A9DD7-CCB8-45BD-A5D6-5F8ECC1CFE55}" dt="2018-12-10T14:19:22.919" v="858" actId="26606"/>
          <ac:picMkLst>
            <pc:docMk/>
            <pc:sldMk cId="1832011949" sldId="1864"/>
            <ac:picMk id="24" creationId="{2EE1BDFD-564B-44A4-841A-50D6A8E75CB4}"/>
          </ac:picMkLst>
        </pc:picChg>
      </pc:sldChg>
      <pc:sldChg chg="modSp add">
        <pc:chgData name="Raphael Bickel" userId="10e84020-2c14-449d-9e08-8279747f04a9" providerId="ADAL" clId="{F90A9DD7-CCB8-45BD-A5D6-5F8ECC1CFE55}" dt="2018-12-14T15:38:05.166" v="1458" actId="20577"/>
        <pc:sldMkLst>
          <pc:docMk/>
          <pc:sldMk cId="1787043437" sldId="1865"/>
        </pc:sldMkLst>
        <pc:spChg chg="mod">
          <ac:chgData name="Raphael Bickel" userId="10e84020-2c14-449d-9e08-8279747f04a9" providerId="ADAL" clId="{F90A9DD7-CCB8-45BD-A5D6-5F8ECC1CFE55}" dt="2018-12-14T15:38:05.166" v="1458" actId="20577"/>
          <ac:spMkLst>
            <pc:docMk/>
            <pc:sldMk cId="1787043437" sldId="1865"/>
            <ac:spMk id="6" creationId="{00000000-0000-0000-0000-000000000000}"/>
          </ac:spMkLst>
        </pc:spChg>
      </pc:sldChg>
      <pc:sldChg chg="add">
        <pc:chgData name="Raphael Bickel" userId="10e84020-2c14-449d-9e08-8279747f04a9" providerId="ADAL" clId="{F90A9DD7-CCB8-45BD-A5D6-5F8ECC1CFE55}" dt="2018-12-12T15:06:57.846" v="1280"/>
        <pc:sldMkLst>
          <pc:docMk/>
          <pc:sldMk cId="1695914209" sldId="1866"/>
        </pc:sldMkLst>
      </pc:sldChg>
      <pc:sldChg chg="addSp add">
        <pc:chgData name="Raphael Bickel" userId="10e84020-2c14-449d-9e08-8279747f04a9" providerId="ADAL" clId="{F90A9DD7-CCB8-45BD-A5D6-5F8ECC1CFE55}" dt="2018-12-13T07:58:03.063" v="1287"/>
        <pc:sldMkLst>
          <pc:docMk/>
          <pc:sldMk cId="2293142197" sldId="1867"/>
        </pc:sldMkLst>
        <pc:spChg chg="add">
          <ac:chgData name="Raphael Bickel" userId="10e84020-2c14-449d-9e08-8279747f04a9" providerId="ADAL" clId="{F90A9DD7-CCB8-45BD-A5D6-5F8ECC1CFE55}" dt="2018-12-13T07:58:03.063" v="1287"/>
          <ac:spMkLst>
            <pc:docMk/>
            <pc:sldMk cId="2293142197" sldId="1867"/>
            <ac:spMk id="7" creationId="{8A58FE74-E259-40C5-9294-C7E121A3AB90}"/>
          </ac:spMkLst>
        </pc:spChg>
        <pc:picChg chg="add">
          <ac:chgData name="Raphael Bickel" userId="10e84020-2c14-449d-9e08-8279747f04a9" providerId="ADAL" clId="{F90A9DD7-CCB8-45BD-A5D6-5F8ECC1CFE55}" dt="2018-12-13T07:58:03.063" v="1287"/>
          <ac:picMkLst>
            <pc:docMk/>
            <pc:sldMk cId="2293142197" sldId="1867"/>
            <ac:picMk id="8" creationId="{F308CE14-B414-4A89-975A-AC2FFB27A94B}"/>
          </ac:picMkLst>
        </pc:picChg>
      </pc:sldChg>
      <pc:sldChg chg="addSp modSp add">
        <pc:chgData name="Raphael Bickel" userId="10e84020-2c14-449d-9e08-8279747f04a9" providerId="ADAL" clId="{F90A9DD7-CCB8-45BD-A5D6-5F8ECC1CFE55}" dt="2018-12-14T15:36:02.887" v="1442" actId="1036"/>
        <pc:sldMkLst>
          <pc:docMk/>
          <pc:sldMk cId="3979434269" sldId="1868"/>
        </pc:sldMkLst>
        <pc:spChg chg="mod">
          <ac:chgData name="Raphael Bickel" userId="10e84020-2c14-449d-9e08-8279747f04a9" providerId="ADAL" clId="{F90A9DD7-CCB8-45BD-A5D6-5F8ECC1CFE55}" dt="2018-12-14T15:35:07.181" v="1421" actId="20577"/>
          <ac:spMkLst>
            <pc:docMk/>
            <pc:sldMk cId="3979434269" sldId="1868"/>
            <ac:spMk id="4" creationId="{AC449EA8-A9EB-47F7-8F0C-15AC99A845AD}"/>
          </ac:spMkLst>
        </pc:spChg>
        <pc:spChg chg="mod">
          <ac:chgData name="Raphael Bickel" userId="10e84020-2c14-449d-9e08-8279747f04a9" providerId="ADAL" clId="{F90A9DD7-CCB8-45BD-A5D6-5F8ECC1CFE55}" dt="2018-12-14T15:33:43.831" v="1328" actId="20577"/>
          <ac:spMkLst>
            <pc:docMk/>
            <pc:sldMk cId="3979434269" sldId="1868"/>
            <ac:spMk id="17" creationId="{00000000-0000-0000-0000-000000000000}"/>
          </ac:spMkLst>
        </pc:spChg>
        <pc:picChg chg="add mod">
          <ac:chgData name="Raphael Bickel" userId="10e84020-2c14-449d-9e08-8279747f04a9" providerId="ADAL" clId="{F90A9DD7-CCB8-45BD-A5D6-5F8ECC1CFE55}" dt="2018-12-14T15:36:02.887" v="1442" actId="1036"/>
          <ac:picMkLst>
            <pc:docMk/>
            <pc:sldMk cId="3979434269" sldId="1868"/>
            <ac:picMk id="1026" creationId="{5D4240A2-1498-4165-BC6F-17EF92C5EFBC}"/>
          </ac:picMkLst>
        </pc:picChg>
        <pc:picChg chg="add mod">
          <ac:chgData name="Raphael Bickel" userId="10e84020-2c14-449d-9e08-8279747f04a9" providerId="ADAL" clId="{F90A9DD7-CCB8-45BD-A5D6-5F8ECC1CFE55}" dt="2018-12-14T15:35:57.608" v="1431" actId="1076"/>
          <ac:picMkLst>
            <pc:docMk/>
            <pc:sldMk cId="3979434269" sldId="1868"/>
            <ac:picMk id="1028" creationId="{E1426704-EB4A-4375-8A9F-8C68B82F082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12/17/2018 9:15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12/17/2018 9:14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calcapi.cloudapp.net/calcapi.js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70598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12/17/2018 9:16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24950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0512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59233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t>
            </a:r>
            <a:r>
              <a:rPr lang="en-US" dirty="0" err="1"/>
              <a:t>CalcAPI</a:t>
            </a:r>
            <a:r>
              <a:rPr lang="en-US" dirty="0"/>
              <a:t> (</a:t>
            </a:r>
            <a:r>
              <a:rPr lang="en-US" sz="882" kern="1200" dirty="0">
                <a:solidFill>
                  <a:schemeClr val="tx1"/>
                </a:solidFill>
                <a:effectLst/>
                <a:latin typeface="Segoe UI Light" pitchFamily="34" charset="0"/>
                <a:ea typeface="+mn-ea"/>
                <a:cs typeface="+mn-cs"/>
                <a:hlinkClick r:id="rId3"/>
              </a:rPr>
              <a:t>http://calcapi.cloudapp.net/calcapi.json</a:t>
            </a:r>
            <a:r>
              <a:rPr lang="en-US" dirty="0"/>
              <a: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Present flow and policies</a:t>
            </a:r>
          </a:p>
          <a:p>
            <a:pPr marL="171450" indent="-171450">
              <a:buFontTx/>
              <a:buChar char="-"/>
            </a:pPr>
            <a:r>
              <a:rPr lang="en-US" dirty="0"/>
              <a:t>Present Developer portal</a:t>
            </a:r>
          </a:p>
          <a:p>
            <a:pPr marL="0" indent="0">
              <a:buFontTx/>
              <a:buNone/>
            </a:pPr>
            <a:endParaRPr lang="en-US" dirty="0"/>
          </a:p>
          <a:p>
            <a:pPr marL="0" indent="0">
              <a:buFontTx/>
              <a:buNone/>
            </a:pPr>
            <a:r>
              <a:rPr lang="en-US" dirty="0"/>
              <a:t>Present Revisions and versioning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Add Policy Set Request Header: </a:t>
            </a:r>
            <a:r>
              <a:rPr lang="en-US" dirty="0" err="1"/>
              <a:t>accept:application</a:t>
            </a:r>
            <a:r>
              <a:rPr lang="en-US" dirty="0"/>
              <a:t>/json</a:t>
            </a:r>
          </a:p>
          <a:p>
            <a:pPr marL="0" indent="0">
              <a:buFontTx/>
              <a:buNone/>
            </a:pPr>
            <a:endParaRPr lang="en-US" dirty="0"/>
          </a:p>
          <a:p>
            <a:pPr marL="0" indent="0">
              <a:buFontTx/>
              <a:buNone/>
            </a:pPr>
            <a:r>
              <a:rPr lang="en-US" dirty="0"/>
              <a:t>Setup </a:t>
            </a:r>
            <a:r>
              <a:rPr lang="en-US" dirty="0" err="1"/>
              <a:t>OpenIdConnect</a:t>
            </a:r>
            <a:r>
              <a:rPr lang="en-US" dirty="0"/>
              <a:t> authentication</a:t>
            </a:r>
          </a:p>
          <a:p>
            <a:pPr marL="171450" indent="-171450">
              <a:buFontTx/>
              <a:buChar char="-"/>
            </a:pPr>
            <a:r>
              <a:rPr lang="en-US" dirty="0"/>
              <a:t>Setup provider</a:t>
            </a:r>
          </a:p>
          <a:p>
            <a:pPr marL="171450" indent="-171450">
              <a:buFontTx/>
              <a:buChar char="-"/>
            </a:pPr>
            <a:r>
              <a:rPr lang="en-US" dirty="0"/>
              <a:t>Show authentication from portal</a:t>
            </a:r>
          </a:p>
          <a:p>
            <a:pPr marL="171450" indent="-171450">
              <a:buFontTx/>
              <a:buChar char="-"/>
            </a:pPr>
            <a:r>
              <a:rPr lang="en-US" dirty="0"/>
              <a:t>Setup Authorization</a:t>
            </a:r>
          </a:p>
          <a:p>
            <a:pPr marL="171450" indent="-171450">
              <a:buFontTx/>
              <a:buChar char="-"/>
            </a:pPr>
            <a:r>
              <a:rPr lang="en-US" dirty="0"/>
              <a:t>Enable rate-limit</a:t>
            </a:r>
          </a:p>
          <a:p>
            <a:pPr marL="171450" indent="-171450">
              <a:buFontTx/>
              <a:buChar char="-"/>
            </a:pPr>
            <a:endParaRPr lang="en-US" dirty="0"/>
          </a:p>
          <a:p>
            <a:pPr marL="0" indent="0">
              <a:buFontTx/>
              <a:buNone/>
            </a:pPr>
            <a:r>
              <a:rPr lang="en-US" dirty="0"/>
              <a:t>Bind an azure function to add operation “Power”</a:t>
            </a:r>
          </a:p>
          <a:p>
            <a:pPr marL="171450" indent="-171450">
              <a:buFontTx/>
              <a:buChar char="-"/>
            </a:pPr>
            <a:r>
              <a:rPr lang="en-US" dirty="0"/>
              <a:t>Create Function App (named </a:t>
            </a:r>
            <a:r>
              <a:rPr lang="en-US" i="1" dirty="0"/>
              <a:t>Power</a:t>
            </a:r>
            <a:r>
              <a:rPr lang="en-US" dirty="0"/>
              <a:t>)</a:t>
            </a:r>
          </a:p>
          <a:p>
            <a:pPr marL="171450" indent="-171450">
              <a:buFontTx/>
              <a:buChar char="-"/>
            </a:pPr>
            <a:r>
              <a:rPr lang="de-CH" sz="882" b="0" i="0" kern="1200" dirty="0">
                <a:solidFill>
                  <a:schemeClr val="tx1"/>
                </a:solidFill>
                <a:effectLst/>
                <a:latin typeface="Segoe UI Light" pitchFamily="34" charset="0"/>
                <a:ea typeface="+mn-ea"/>
                <a:cs typeface="+mn-cs"/>
              </a:rPr>
              <a:t>Add Name table : </a:t>
            </a:r>
          </a:p>
          <a:p>
            <a:pPr marL="384432" lvl="1" indent="-171450">
              <a:buFontTx/>
              <a:buChar char="-"/>
            </a:pPr>
            <a:r>
              <a:rPr lang="de-CH" sz="882" b="0" i="0" kern="1200" dirty="0">
                <a:solidFill>
                  <a:schemeClr val="tx1"/>
                </a:solidFill>
                <a:effectLst/>
                <a:latin typeface="Segoe UI Light" pitchFamily="34" charset="0"/>
                <a:ea typeface="+mn-ea"/>
                <a:cs typeface="+mn-cs"/>
              </a:rPr>
              <a:t>Function_url (rabickel-aritmetic.azurewebsites.net/api)</a:t>
            </a:r>
          </a:p>
          <a:p>
            <a:pPr marL="384432" lvl="1" indent="-171450">
              <a:buFontTx/>
              <a:buChar char="-"/>
            </a:pPr>
            <a:r>
              <a:rPr lang="en-US" sz="882" b="0" i="0" kern="1200" dirty="0">
                <a:solidFill>
                  <a:schemeClr val="tx1"/>
                </a:solidFill>
                <a:effectLst/>
                <a:latin typeface="Segoe UI Light" pitchFamily="34" charset="0"/>
                <a:ea typeface="+mn-ea"/>
                <a:cs typeface="+mn-cs"/>
              </a:rPr>
              <a:t>F</a:t>
            </a:r>
            <a:r>
              <a:rPr lang="de-CH" sz="882" b="0" i="0" kern="1200" dirty="0">
                <a:solidFill>
                  <a:schemeClr val="tx1"/>
                </a:solidFill>
                <a:effectLst/>
                <a:latin typeface="Segoe UI Light" pitchFamily="34" charset="0"/>
                <a:ea typeface="+mn-ea"/>
                <a:cs typeface="+mn-cs"/>
              </a:rPr>
              <a:t>unction_key (api key)</a:t>
            </a:r>
          </a:p>
          <a:p>
            <a:pPr marL="384432" lvl="1" indent="-171450">
              <a:buFontTx/>
              <a:buChar char="-"/>
            </a:pPr>
            <a:endParaRPr lang="en-US" sz="882" b="0" i="0" kern="1200" dirty="0">
              <a:solidFill>
                <a:schemeClr val="tx1"/>
              </a:solidFill>
              <a:effectLst/>
              <a:latin typeface="Segoe UI Light" pitchFamily="34" charset="0"/>
              <a:ea typeface="+mn-ea"/>
              <a:cs typeface="+mn-cs"/>
            </a:endParaRPr>
          </a:p>
          <a:p>
            <a:pPr marL="212982" lvl="1" indent="0">
              <a:buFontTx/>
              <a:buNone/>
            </a:pPr>
            <a:r>
              <a:rPr lang="en-US" sz="882" b="0" i="0" kern="1200" dirty="0">
                <a:solidFill>
                  <a:schemeClr val="tx1"/>
                </a:solidFill>
                <a:effectLst/>
                <a:latin typeface="Segoe UI Light" pitchFamily="34" charset="0"/>
                <a:ea typeface="+mn-ea"/>
                <a:cs typeface="+mn-cs"/>
              </a:rPr>
              <a:t>Create new API operation with following policies:</a:t>
            </a:r>
          </a:p>
          <a:p>
            <a:pPr marL="212982" lvl="1" indent="0">
              <a:buFontTx/>
              <a:buNone/>
            </a:pPr>
            <a:endParaRPr lang="en-US" sz="882" b="0" i="0"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&lt;set-backend-service base-</a:t>
            </a:r>
            <a:r>
              <a:rPr lang="en-US" sz="882" b="0" i="1" kern="1200" dirty="0" err="1">
                <a:solidFill>
                  <a:schemeClr val="tx1"/>
                </a:solidFill>
                <a:effectLst/>
                <a:latin typeface="Segoe UI Light" pitchFamily="34" charset="0"/>
                <a:ea typeface="+mn-ea"/>
                <a:cs typeface="+mn-cs"/>
              </a:rPr>
              <a:t>url</a:t>
            </a:r>
            <a:r>
              <a:rPr lang="en-US" sz="882" b="0" i="1" kern="1200" dirty="0">
                <a:solidFill>
                  <a:schemeClr val="tx1"/>
                </a:solidFill>
                <a:effectLst/>
                <a:latin typeface="Segoe UI Light" pitchFamily="34" charset="0"/>
                <a:ea typeface="+mn-ea"/>
                <a:cs typeface="+mn-cs"/>
              </a:rPr>
              <a:t>="https://{{</a:t>
            </a:r>
            <a:r>
              <a:rPr lang="en-US" sz="882" b="0" i="1" kern="1200" dirty="0" err="1">
                <a:solidFill>
                  <a:schemeClr val="tx1"/>
                </a:solidFill>
                <a:effectLst/>
                <a:latin typeface="Segoe UI Light" pitchFamily="34" charset="0"/>
                <a:ea typeface="+mn-ea"/>
                <a:cs typeface="+mn-cs"/>
              </a:rPr>
              <a:t>Function_url</a:t>
            </a:r>
            <a:r>
              <a:rPr lang="en-US" sz="882" b="0" i="1" kern="1200" dirty="0">
                <a:solidFill>
                  <a:schemeClr val="tx1"/>
                </a:solidFill>
                <a:effectLst/>
                <a:latin typeface="Segoe UI Light" pitchFamily="34" charset="0"/>
                <a:ea typeface="+mn-ea"/>
                <a:cs typeface="+mn-cs"/>
              </a:rPr>
              <a:t>}}" /&gt;</a:t>
            </a:r>
          </a:p>
          <a:p>
            <a:r>
              <a:rPr lang="en-US" sz="882" b="0" i="1" kern="1200" dirty="0">
                <a:solidFill>
                  <a:schemeClr val="tx1"/>
                </a:solidFill>
                <a:effectLst/>
                <a:latin typeface="Segoe UI Light" pitchFamily="34" charset="0"/>
                <a:ea typeface="+mn-ea"/>
                <a:cs typeface="+mn-cs"/>
              </a:rPr>
              <a:t>&lt;set-query-parameter name="code" exists-action="override"&gt;</a:t>
            </a:r>
          </a:p>
          <a:p>
            <a:r>
              <a:rPr lang="en-US" sz="882" b="0" i="1" kern="1200" dirty="0">
                <a:solidFill>
                  <a:schemeClr val="tx1"/>
                </a:solidFill>
                <a:effectLst/>
                <a:latin typeface="Segoe UI Light" pitchFamily="34" charset="0"/>
                <a:ea typeface="+mn-ea"/>
                <a:cs typeface="+mn-cs"/>
              </a:rPr>
              <a:t>&lt;value&gt;{{Function_</a:t>
            </a:r>
            <a:r>
              <a:rPr lang="de-CH" sz="882" b="0" i="0" kern="1200" dirty="0">
                <a:solidFill>
                  <a:schemeClr val="tx1"/>
                </a:solidFill>
                <a:effectLst/>
                <a:latin typeface="Segoe UI Light" pitchFamily="34" charset="0"/>
                <a:ea typeface="+mn-ea"/>
                <a:cs typeface="+mn-cs"/>
              </a:rPr>
              <a:t>key</a:t>
            </a:r>
            <a:r>
              <a:rPr lang="en-US" sz="882" b="0" i="1" kern="1200" dirty="0">
                <a:solidFill>
                  <a:schemeClr val="tx1"/>
                </a:solidFill>
                <a:effectLst/>
                <a:latin typeface="Segoe UI Light" pitchFamily="34" charset="0"/>
                <a:ea typeface="+mn-ea"/>
                <a:cs typeface="+mn-cs"/>
              </a:rPr>
              <a:t>}}&lt;/value&gt;</a:t>
            </a:r>
          </a:p>
          <a:p>
            <a:r>
              <a:rPr lang="en-US" sz="882" b="0" i="1" kern="1200" dirty="0">
                <a:solidFill>
                  <a:schemeClr val="tx1"/>
                </a:solidFill>
                <a:effectLst/>
                <a:latin typeface="Segoe UI Light" pitchFamily="34" charset="0"/>
                <a:ea typeface="+mn-ea"/>
                <a:cs typeface="+mn-cs"/>
              </a:rPr>
              <a:t>&lt;/set-query-parameter&gt;</a:t>
            </a:r>
          </a:p>
          <a:p>
            <a:pPr marL="212982" lvl="1" indent="0">
              <a:buFontTx/>
              <a:buNone/>
            </a:pPr>
            <a:endParaRPr lang="en-US" dirty="0"/>
          </a:p>
          <a:p>
            <a:pPr marL="0" indent="0">
              <a:buFontTx/>
              <a:buNone/>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Microsoft Services solution to help banks implement an open banking platform that enables disruptive transformation and fuels innovation with strategic partnerships.  Solution leverages the Azure ecosystem of advanced technologies to provide a competitive advantage while providing a secure infrastructure to safeguard digital assets for the open API economy.​</a:t>
            </a:r>
          </a:p>
          <a:p>
            <a:r>
              <a:rPr lang="en-US" sz="900" dirty="0"/>
              <a:t>Conceptual Architecture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61699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7655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helps Transformation and optimization</a:t>
            </a:r>
          </a:p>
          <a:p>
            <a:pPr marL="171450" indent="-171450">
              <a:buFontTx/>
              <a:buChar char="-"/>
            </a:pPr>
            <a:r>
              <a:rPr lang="en-US" dirty="0"/>
              <a:t>Enable new business models</a:t>
            </a:r>
          </a:p>
          <a:p>
            <a:pPr marL="171450" indent="-171450">
              <a:buFontTx/>
              <a:buChar char="-"/>
            </a:pPr>
            <a:r>
              <a:rPr lang="en-US" dirty="0"/>
              <a:t>Centric strategies</a:t>
            </a:r>
          </a:p>
          <a:p>
            <a:pPr marL="171450" indent="-171450">
              <a:buFontTx/>
              <a:buChar char="-"/>
            </a:pPr>
            <a:r>
              <a:rPr lang="en-US" dirty="0"/>
              <a:t>Innovative business models</a:t>
            </a:r>
          </a:p>
          <a:p>
            <a:pPr marL="171450" indent="-171450">
              <a:buFontTx/>
              <a:buChar char="-"/>
            </a:pPr>
            <a:r>
              <a:rPr lang="en-US" dirty="0"/>
              <a:t>New connected experiences</a:t>
            </a:r>
          </a:p>
          <a:p>
            <a:pPr marL="0" indent="0">
              <a:buFontTx/>
              <a:buNone/>
            </a:pPr>
            <a:endParaRPr lang="en-US" dirty="0"/>
          </a:p>
          <a:p>
            <a:pPr marL="0" indent="0">
              <a:buFontTx/>
              <a:buNone/>
            </a:pPr>
            <a:r>
              <a:rPr lang="en-US" dirty="0"/>
              <a:t>Are enabled by API</a:t>
            </a:r>
          </a:p>
          <a:p>
            <a:pPr marL="0" indent="0">
              <a:buFontTx/>
              <a:buNone/>
            </a:pPr>
            <a:endParaRPr lang="en-US" dirty="0"/>
          </a:p>
          <a:p>
            <a:pPr marL="228600" indent="-228600">
              <a:buFontTx/>
              <a:buAutoNum type="arabicPeriod"/>
            </a:pPr>
            <a:r>
              <a:rPr lang="en-US" dirty="0"/>
              <a:t>APIs are abstraction. Decoupled consumption from implementation</a:t>
            </a:r>
          </a:p>
          <a:p>
            <a:pPr marL="228600" indent="-228600">
              <a:buFontTx/>
              <a:buAutoNum type="arabicPeriod"/>
            </a:pPr>
            <a:r>
              <a:rPr lang="en-US" dirty="0"/>
              <a:t>APIs are reusable. Long period of time, used by many customers</a:t>
            </a:r>
          </a:p>
          <a:p>
            <a:pPr marL="228600" indent="-228600">
              <a:buFontTx/>
              <a:buAutoNum type="arabicPeriod"/>
            </a:pPr>
            <a:r>
              <a:rPr lang="en-US" dirty="0"/>
              <a:t>HTTP APIs. Extremely well adopted. Standards, Open APIs</a:t>
            </a:r>
          </a:p>
          <a:p>
            <a:pPr marL="441582" lvl="1" indent="-228600">
              <a:buFontTx/>
              <a:buAutoNum type="arabicPeriod"/>
            </a:pPr>
            <a:r>
              <a:rPr lang="en-US" dirty="0"/>
              <a:t>Available on any platform by any programming language</a:t>
            </a:r>
          </a:p>
          <a:p>
            <a:pPr marL="441582" lvl="1" indent="-228600">
              <a:buFontTx/>
              <a:buAutoNum type="arabicPeriod"/>
            </a:pPr>
            <a:r>
              <a:rPr lang="en-US" dirty="0"/>
              <a:t>Building and consuming an API is a solved problem</a:t>
            </a:r>
          </a:p>
          <a:p>
            <a:pPr marL="228600" lvl="0" indent="-228600">
              <a:buFontTx/>
              <a:buAutoNum type="arabicPeriod"/>
            </a:pPr>
            <a:r>
              <a:rPr lang="en-US" dirty="0"/>
              <a:t>Flexibility</a:t>
            </a:r>
          </a:p>
          <a:p>
            <a:pPr marL="441582" lvl="1" indent="-228600">
              <a:buFontTx/>
              <a:buAutoNum type="arabicPeriod"/>
            </a:pPr>
            <a:r>
              <a:rPr lang="en-US" dirty="0"/>
              <a:t>Can change the backend architecture, location, transport without impacting the API</a:t>
            </a:r>
          </a:p>
          <a:p>
            <a:pPr marL="441582" lvl="1" indent="-228600">
              <a:buFontTx/>
              <a:buAutoNum type="arabicPeriod"/>
            </a:pPr>
            <a:r>
              <a:rPr lang="en-US" dirty="0"/>
              <a:t>Front door for authentication, metering</a:t>
            </a:r>
          </a:p>
          <a:p>
            <a:pPr marL="441582" lvl="1" indent="-228600">
              <a:buFontTx/>
              <a:buAutoNum type="arabicPeriod"/>
            </a:pPr>
            <a:r>
              <a:rPr lang="en-US" dirty="0"/>
              <a:t>Evolve backend APIs</a:t>
            </a:r>
          </a:p>
          <a:p>
            <a:pPr marL="228600" lvl="0" indent="-228600">
              <a:buFontTx/>
              <a:buAutoNum type="arabicPeriod"/>
            </a:pPr>
            <a:r>
              <a:rPr lang="en-US" dirty="0"/>
              <a:t>Enable</a:t>
            </a:r>
          </a:p>
          <a:p>
            <a:pPr marL="441582" lvl="1" indent="-228600">
              <a:buFontTx/>
              <a:buAutoNum type="arabicPeriod"/>
            </a:pPr>
            <a:r>
              <a:rPr lang="en-US" dirty="0"/>
              <a:t>Enable developers to find APIs</a:t>
            </a:r>
          </a:p>
          <a:p>
            <a:pPr marL="441582" lvl="1" indent="-228600">
              <a:buFontTx/>
              <a:buAutoNum type="arabicPeriod"/>
            </a:pPr>
            <a:r>
              <a:rPr lang="en-US" dirty="0"/>
              <a:t>Test APIs</a:t>
            </a:r>
          </a:p>
          <a:p>
            <a:pPr marL="441582" lvl="1" indent="-228600">
              <a:buFontTx/>
              <a:buAutoNum type="arabicPeriod"/>
            </a:pPr>
            <a:endParaRPr lang="en-US" dirty="0"/>
          </a:p>
          <a:p>
            <a:pPr marL="441582" lvl="1" indent="-228600">
              <a:buFontTx/>
              <a:buAutoNum type="arabicPeriod"/>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Gateway is a mediation layer</a:t>
            </a:r>
          </a:p>
          <a:p>
            <a:endParaRPr lang="de-CH"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12/17/2018 9:14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5477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4175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0063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32887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78411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12/17/2018 9:14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83994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8F03489C-EBEC-4BCD-9F33-C51229F573BF}"/>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EAA52619-E651-4E19-AEB2-DEA2667C0E5E}"/>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4F2E604B-EE1B-4A7E-B8A1-0D6D1C4976E6}"/>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92D1C418-2753-469A-8C64-095693E97FA3}"/>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6" name="Rectangle 5">
            <a:extLst>
              <a:ext uri="{FF2B5EF4-FFF2-40B4-BE49-F238E27FC236}">
                <a16:creationId xmlns:a16="http://schemas.microsoft.com/office/drawing/2014/main" id="{AEDC53B0-2DDE-4181-A709-C2651853C0C6}"/>
              </a:ext>
            </a:extLst>
          </p:cNvPr>
          <p:cNvSpPr/>
          <p:nvPr userDrawn="1"/>
        </p:nvSpPr>
        <p:spPr bwMode="auto">
          <a:xfrm>
            <a:off x="5326062" y="0"/>
            <a:ext cx="6865937" cy="6865937"/>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2526A024-7603-427B-AA0F-BD46EC898733}"/>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a:extLst>
              <a:ext uri="{FF2B5EF4-FFF2-40B4-BE49-F238E27FC236}">
                <a16:creationId xmlns:a16="http://schemas.microsoft.com/office/drawing/2014/main" id="{0C5F638C-91C8-470E-AE11-D14A43233A1B}"/>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B5B6B244-729A-43DE-A8E0-1DCCEF1ADD4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F777BB07-CDC1-4062-BB32-335EA17B26EC}"/>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Rectangle 5">
            <a:extLst>
              <a:ext uri="{FF2B5EF4-FFF2-40B4-BE49-F238E27FC236}">
                <a16:creationId xmlns:a16="http://schemas.microsoft.com/office/drawing/2014/main" id="{79ED1925-4012-4027-95C6-69322E9DA9F6}"/>
              </a:ext>
            </a:extLst>
          </p:cNvPr>
          <p:cNvSpPr/>
          <p:nvPr userDrawn="1"/>
        </p:nvSpPr>
        <p:spPr bwMode="auto">
          <a:xfrm>
            <a:off x="5334000" y="0"/>
            <a:ext cx="6858000" cy="6858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7CD81051-2096-4440-92F7-36725C599FEB}"/>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22B3A7-1B5D-47DC-BA15-A96E343767E8}"/>
              </a:ext>
            </a:extLst>
          </p:cNvPr>
          <p:cNvSpPr/>
          <p:nvPr userDrawn="1"/>
        </p:nvSpPr>
        <p:spPr bwMode="auto">
          <a:xfrm>
            <a:off x="5334000" y="0"/>
            <a:ext cx="6858000" cy="6858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a:extLst>
              <a:ext uri="{FF2B5EF4-FFF2-40B4-BE49-F238E27FC236}">
                <a16:creationId xmlns:a16="http://schemas.microsoft.com/office/drawing/2014/main" id="{1D9C6C8D-73A7-4B03-873D-A81183E50BB5}"/>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5513773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D8A0CA0A-3666-46AF-8253-2FCD04A118EE}"/>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AC7C8588-3C4C-410A-9CA7-0FF2BD34167F}"/>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3FD75B30-586B-458B-AC42-74D03D8C9968}"/>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mailto:raphael.bickel@microsoft.com"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84200" y="2979778"/>
            <a:ext cx="4572000" cy="553998"/>
          </a:xfrm>
        </p:spPr>
        <p:txBody>
          <a:bodyPr/>
          <a:lstStyle/>
          <a:p>
            <a:r>
              <a:rPr lang="en-US" dirty="0"/>
              <a:t>API Management</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84200" y="4577953"/>
            <a:ext cx="4572000" cy="1107996"/>
          </a:xfrm>
        </p:spPr>
        <p:txBody>
          <a:bodyPr/>
          <a:lstStyle/>
          <a:p>
            <a:endParaRPr lang="en-US" dirty="0"/>
          </a:p>
          <a:p>
            <a:r>
              <a:rPr lang="en-US" dirty="0" err="1"/>
              <a:t>SignOn</a:t>
            </a:r>
            <a:r>
              <a:rPr lang="en-US" dirty="0"/>
              <a:t> 2019</a:t>
            </a:r>
          </a:p>
          <a:p>
            <a:r>
              <a:rPr lang="en-US" dirty="0"/>
              <a:t>Raphael Bickel</a:t>
            </a:r>
          </a:p>
          <a:p>
            <a:endParaRPr lang="en-US" sz="1200" dirty="0"/>
          </a:p>
        </p:txBody>
      </p:sp>
      <p:sp>
        <p:nvSpPr>
          <p:cNvPr id="6" name="Text Placeholder 4">
            <a:extLst>
              <a:ext uri="{FF2B5EF4-FFF2-40B4-BE49-F238E27FC236}">
                <a16:creationId xmlns:a16="http://schemas.microsoft.com/office/drawing/2014/main" id="{44977194-60DB-4F3B-8B5F-A6C723FA46F6}"/>
              </a:ext>
            </a:extLst>
          </p:cNvPr>
          <p:cNvSpPr txBox="1">
            <a:spLocks/>
          </p:cNvSpPr>
          <p:nvPr/>
        </p:nvSpPr>
        <p:spPr>
          <a:xfrm>
            <a:off x="584200" y="3962400"/>
            <a:ext cx="4895850" cy="615553"/>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Publish, manage, secure, and analyze your APIs in minutes</a:t>
            </a:r>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Ãhnliches Foto">
            <a:extLst>
              <a:ext uri="{FF2B5EF4-FFF2-40B4-BE49-F238E27FC236}">
                <a16:creationId xmlns:a16="http://schemas.microsoft.com/office/drawing/2014/main" id="{77442F33-80F3-4052-A9B3-E61AAF808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951" y="4680214"/>
            <a:ext cx="1705046" cy="852523"/>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DevOps with API Management</a:t>
            </a:r>
          </a:p>
        </p:txBody>
      </p:sp>
      <p:grpSp>
        <p:nvGrpSpPr>
          <p:cNvPr id="11" name="Group 10">
            <a:extLst>
              <a:ext uri="{FF2B5EF4-FFF2-40B4-BE49-F238E27FC236}">
                <a16:creationId xmlns:a16="http://schemas.microsoft.com/office/drawing/2014/main" id="{D30978C8-D7C7-461B-8EDA-F934D4F6015C}"/>
              </a:ext>
            </a:extLst>
          </p:cNvPr>
          <p:cNvGrpSpPr/>
          <p:nvPr/>
        </p:nvGrpSpPr>
        <p:grpSpPr>
          <a:xfrm>
            <a:off x="1069943" y="1083725"/>
            <a:ext cx="9956022" cy="5468636"/>
            <a:chOff x="1067403" y="867034"/>
            <a:chExt cx="9956022" cy="5468636"/>
          </a:xfrm>
        </p:grpSpPr>
        <p:pic>
          <p:nvPicPr>
            <p:cNvPr id="4" name="Picture 3">
              <a:extLst>
                <a:ext uri="{FF2B5EF4-FFF2-40B4-BE49-F238E27FC236}">
                  <a16:creationId xmlns:a16="http://schemas.microsoft.com/office/drawing/2014/main" id="{0D04ED39-5524-4E5B-AB4E-9FD6B0A22C51}"/>
                </a:ext>
              </a:extLst>
            </p:cNvPr>
            <p:cNvPicPr>
              <a:picLocks noChangeAspect="1"/>
            </p:cNvPicPr>
            <p:nvPr/>
          </p:nvPicPr>
          <p:blipFill>
            <a:blip r:embed="rId4"/>
            <a:stretch>
              <a:fillRect/>
            </a:stretch>
          </p:blipFill>
          <p:spPr>
            <a:xfrm>
              <a:off x="1849640" y="1374720"/>
              <a:ext cx="7734588" cy="4489617"/>
            </a:xfrm>
            <a:prstGeom prst="rect">
              <a:avLst/>
            </a:prstGeom>
          </p:spPr>
        </p:pic>
        <p:pic>
          <p:nvPicPr>
            <p:cNvPr id="7" name="Picture 6">
              <a:extLst>
                <a:ext uri="{FF2B5EF4-FFF2-40B4-BE49-F238E27FC236}">
                  <a16:creationId xmlns:a16="http://schemas.microsoft.com/office/drawing/2014/main" id="{70AC11F5-59EC-4169-9B31-02CF0D9B46D5}"/>
                </a:ext>
              </a:extLst>
            </p:cNvPr>
            <p:cNvPicPr>
              <a:picLocks noChangeAspect="1"/>
            </p:cNvPicPr>
            <p:nvPr/>
          </p:nvPicPr>
          <p:blipFill>
            <a:blip r:embed="rId5"/>
            <a:stretch>
              <a:fillRect/>
            </a:stretch>
          </p:blipFill>
          <p:spPr>
            <a:xfrm>
              <a:off x="2856433" y="5309397"/>
              <a:ext cx="2686050" cy="742950"/>
            </a:xfrm>
            <a:prstGeom prst="rect">
              <a:avLst/>
            </a:prstGeom>
          </p:spPr>
        </p:pic>
        <p:pic>
          <p:nvPicPr>
            <p:cNvPr id="5" name="Picture 4">
              <a:extLst>
                <a:ext uri="{FF2B5EF4-FFF2-40B4-BE49-F238E27FC236}">
                  <a16:creationId xmlns:a16="http://schemas.microsoft.com/office/drawing/2014/main" id="{A40C178D-D6D1-44F8-98D3-D9072B514D21}"/>
                </a:ext>
              </a:extLst>
            </p:cNvPr>
            <p:cNvPicPr>
              <a:picLocks noChangeAspect="1"/>
            </p:cNvPicPr>
            <p:nvPr/>
          </p:nvPicPr>
          <p:blipFill>
            <a:blip r:embed="rId6"/>
            <a:stretch>
              <a:fillRect/>
            </a:stretch>
          </p:blipFill>
          <p:spPr>
            <a:xfrm>
              <a:off x="1067403" y="3666312"/>
              <a:ext cx="1185111" cy="494784"/>
            </a:xfrm>
            <a:prstGeom prst="rect">
              <a:avLst/>
            </a:prstGeom>
          </p:spPr>
        </p:pic>
        <p:pic>
          <p:nvPicPr>
            <p:cNvPr id="9" name="Picture 8" descr="A close up of a sign&#10;&#10;Description automatically generated">
              <a:extLst>
                <a:ext uri="{FF2B5EF4-FFF2-40B4-BE49-F238E27FC236}">
                  <a16:creationId xmlns:a16="http://schemas.microsoft.com/office/drawing/2014/main" id="{C0C2C975-1946-4B3E-8425-2CC65DDF8E9B}"/>
                </a:ext>
              </a:extLst>
            </p:cNvPr>
            <p:cNvPicPr>
              <a:picLocks noChangeAspect="1"/>
            </p:cNvPicPr>
            <p:nvPr/>
          </p:nvPicPr>
          <p:blipFill>
            <a:blip r:embed="rId7"/>
            <a:stretch>
              <a:fillRect/>
            </a:stretch>
          </p:blipFill>
          <p:spPr>
            <a:xfrm>
              <a:off x="2722701" y="867034"/>
              <a:ext cx="2398225" cy="1199113"/>
            </a:xfrm>
            <a:prstGeom prst="rect">
              <a:avLst/>
            </a:prstGeom>
          </p:spPr>
        </p:pic>
        <p:grpSp>
          <p:nvGrpSpPr>
            <p:cNvPr id="3" name="Group 2">
              <a:extLst>
                <a:ext uri="{FF2B5EF4-FFF2-40B4-BE49-F238E27FC236}">
                  <a16:creationId xmlns:a16="http://schemas.microsoft.com/office/drawing/2014/main" id="{87A31C86-746B-4C3D-B2D6-3F4594577C28}"/>
                </a:ext>
              </a:extLst>
            </p:cNvPr>
            <p:cNvGrpSpPr/>
            <p:nvPr/>
          </p:nvGrpSpPr>
          <p:grpSpPr>
            <a:xfrm>
              <a:off x="8653742" y="2341260"/>
              <a:ext cx="2369683" cy="950551"/>
              <a:chOff x="9726225" y="2236247"/>
              <a:chExt cx="2369683" cy="950551"/>
            </a:xfrm>
          </p:grpSpPr>
          <p:pic>
            <p:nvPicPr>
              <p:cNvPr id="14" name="Picture 13">
                <a:extLst>
                  <a:ext uri="{FF2B5EF4-FFF2-40B4-BE49-F238E27FC236}">
                    <a16:creationId xmlns:a16="http://schemas.microsoft.com/office/drawing/2014/main" id="{305EC529-0411-49ED-AB83-D06CF44F0E9E}"/>
                  </a:ext>
                </a:extLst>
              </p:cNvPr>
              <p:cNvPicPr>
                <a:picLocks noChangeAspect="1"/>
              </p:cNvPicPr>
              <p:nvPr/>
            </p:nvPicPr>
            <p:blipFill>
              <a:blip r:embed="rId8"/>
              <a:stretch>
                <a:fillRect/>
              </a:stretch>
            </p:blipFill>
            <p:spPr>
              <a:xfrm>
                <a:off x="10222460" y="2236247"/>
                <a:ext cx="1284664" cy="674449"/>
              </a:xfrm>
              <a:prstGeom prst="rect">
                <a:avLst/>
              </a:prstGeom>
            </p:spPr>
          </p:pic>
          <p:sp>
            <p:nvSpPr>
              <p:cNvPr id="16" name="Text Placeholder 5">
                <a:extLst>
                  <a:ext uri="{FF2B5EF4-FFF2-40B4-BE49-F238E27FC236}">
                    <a16:creationId xmlns:a16="http://schemas.microsoft.com/office/drawing/2014/main" id="{4FA852D7-18B1-48D2-881A-F9B426D4A154}"/>
                  </a:ext>
                </a:extLst>
              </p:cNvPr>
              <p:cNvSpPr txBox="1">
                <a:spLocks/>
              </p:cNvSpPr>
              <p:nvPr/>
            </p:nvSpPr>
            <p:spPr>
              <a:xfrm>
                <a:off x="9726225" y="2909799"/>
                <a:ext cx="2369683"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Font typeface="Wingdings" panose="05000000000000000000" pitchFamily="2" charset="2"/>
                  <a:buNone/>
                </a:pPr>
                <a:r>
                  <a:rPr lang="en-US" sz="1800" dirty="0"/>
                  <a:t>API Management</a:t>
                </a:r>
              </a:p>
            </p:txBody>
          </p:sp>
        </p:grpSp>
        <p:grpSp>
          <p:nvGrpSpPr>
            <p:cNvPr id="2" name="Group 1">
              <a:extLst>
                <a:ext uri="{FF2B5EF4-FFF2-40B4-BE49-F238E27FC236}">
                  <a16:creationId xmlns:a16="http://schemas.microsoft.com/office/drawing/2014/main" id="{FDC6F8A4-81BC-45FF-B023-458A27EC42B2}"/>
                </a:ext>
              </a:extLst>
            </p:cNvPr>
            <p:cNvGrpSpPr/>
            <p:nvPr/>
          </p:nvGrpSpPr>
          <p:grpSpPr>
            <a:xfrm>
              <a:off x="6436375" y="5475867"/>
              <a:ext cx="2369683" cy="859803"/>
              <a:chOff x="7542371" y="5527266"/>
              <a:chExt cx="2369683" cy="859803"/>
            </a:xfrm>
          </p:grpSpPr>
          <p:pic>
            <p:nvPicPr>
              <p:cNvPr id="2050" name="Picture 2" descr="Image result for azure monitor">
                <a:extLst>
                  <a:ext uri="{FF2B5EF4-FFF2-40B4-BE49-F238E27FC236}">
                    <a16:creationId xmlns:a16="http://schemas.microsoft.com/office/drawing/2014/main" id="{E8AF8D4B-A491-430C-BAC1-AC7F8948C4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4471" y="5527266"/>
                <a:ext cx="1103691" cy="579438"/>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5">
                <a:extLst>
                  <a:ext uri="{FF2B5EF4-FFF2-40B4-BE49-F238E27FC236}">
                    <a16:creationId xmlns:a16="http://schemas.microsoft.com/office/drawing/2014/main" id="{CDEDD1AE-BBC6-4B69-9F2C-775FB7619073}"/>
                  </a:ext>
                </a:extLst>
              </p:cNvPr>
              <p:cNvSpPr txBox="1">
                <a:spLocks/>
              </p:cNvSpPr>
              <p:nvPr/>
            </p:nvSpPr>
            <p:spPr>
              <a:xfrm>
                <a:off x="7542371" y="6110070"/>
                <a:ext cx="2369683"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Font typeface="Wingdings" panose="05000000000000000000" pitchFamily="2" charset="2"/>
                  <a:buNone/>
                </a:pPr>
                <a:r>
                  <a:rPr lang="en-US" sz="1800" dirty="0"/>
                  <a:t>Azure Monitor</a:t>
                </a:r>
              </a:p>
            </p:txBody>
          </p:sp>
        </p:grpSp>
        <p:grpSp>
          <p:nvGrpSpPr>
            <p:cNvPr id="8" name="Group 7">
              <a:extLst>
                <a:ext uri="{FF2B5EF4-FFF2-40B4-BE49-F238E27FC236}">
                  <a16:creationId xmlns:a16="http://schemas.microsoft.com/office/drawing/2014/main" id="{C5EEBC26-BD2D-4C2A-9FBA-81AB7DD37629}"/>
                </a:ext>
              </a:extLst>
            </p:cNvPr>
            <p:cNvGrpSpPr/>
            <p:nvPr/>
          </p:nvGrpSpPr>
          <p:grpSpPr>
            <a:xfrm>
              <a:off x="8329552" y="4587273"/>
              <a:ext cx="2369683" cy="882024"/>
              <a:chOff x="9402035" y="4482260"/>
              <a:chExt cx="2369683" cy="882024"/>
            </a:xfrm>
          </p:grpSpPr>
          <p:pic>
            <p:nvPicPr>
              <p:cNvPr id="18" name="Picture 17" descr="A picture containing clipart&#10;&#10;Description automatically generated">
                <a:extLst>
                  <a:ext uri="{FF2B5EF4-FFF2-40B4-BE49-F238E27FC236}">
                    <a16:creationId xmlns:a16="http://schemas.microsoft.com/office/drawing/2014/main" id="{3E377D3C-6ADD-4526-A0BD-E0CB2C604716}"/>
                  </a:ext>
                </a:extLst>
              </p:cNvPr>
              <p:cNvPicPr>
                <a:picLocks noChangeAspect="1"/>
              </p:cNvPicPr>
              <p:nvPr/>
            </p:nvPicPr>
            <p:blipFill>
              <a:blip r:embed="rId10"/>
              <a:stretch>
                <a:fillRect/>
              </a:stretch>
            </p:blipFill>
            <p:spPr>
              <a:xfrm>
                <a:off x="9956233" y="4482260"/>
                <a:ext cx="605025" cy="605025"/>
              </a:xfrm>
              <a:prstGeom prst="rect">
                <a:avLst/>
              </a:prstGeom>
            </p:spPr>
          </p:pic>
          <p:sp>
            <p:nvSpPr>
              <p:cNvPr id="21" name="Text Placeholder 5">
                <a:extLst>
                  <a:ext uri="{FF2B5EF4-FFF2-40B4-BE49-F238E27FC236}">
                    <a16:creationId xmlns:a16="http://schemas.microsoft.com/office/drawing/2014/main" id="{95F3C9E7-CFB6-4283-9A4B-2F5D019352FF}"/>
                  </a:ext>
                </a:extLst>
              </p:cNvPr>
              <p:cNvSpPr txBox="1">
                <a:spLocks/>
              </p:cNvSpPr>
              <p:nvPr/>
            </p:nvSpPr>
            <p:spPr>
              <a:xfrm>
                <a:off x="9402035" y="5087285"/>
                <a:ext cx="2369683"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Font typeface="Wingdings" panose="05000000000000000000" pitchFamily="2" charset="2"/>
                  <a:buNone/>
                </a:pPr>
                <a:r>
                  <a:rPr lang="en-US" sz="1800" dirty="0"/>
                  <a:t>App Insights</a:t>
                </a:r>
              </a:p>
            </p:txBody>
          </p:sp>
        </p:grpSp>
      </p:grpSp>
      <p:grpSp>
        <p:nvGrpSpPr>
          <p:cNvPr id="6" name="Group 5">
            <a:extLst>
              <a:ext uri="{FF2B5EF4-FFF2-40B4-BE49-F238E27FC236}">
                <a16:creationId xmlns:a16="http://schemas.microsoft.com/office/drawing/2014/main" id="{503F8F38-A367-402C-B3EC-05178008CA79}"/>
              </a:ext>
            </a:extLst>
          </p:cNvPr>
          <p:cNvGrpSpPr/>
          <p:nvPr/>
        </p:nvGrpSpPr>
        <p:grpSpPr>
          <a:xfrm>
            <a:off x="6243033" y="1152594"/>
            <a:ext cx="1972053" cy="1061373"/>
            <a:chOff x="6112404" y="1124003"/>
            <a:chExt cx="1972053" cy="1061373"/>
          </a:xfrm>
        </p:grpSpPr>
        <p:pic>
          <p:nvPicPr>
            <p:cNvPr id="1028" name="Picture 4" descr="Ãhnliches Foto">
              <a:extLst>
                <a:ext uri="{FF2B5EF4-FFF2-40B4-BE49-F238E27FC236}">
                  <a16:creationId xmlns:a16="http://schemas.microsoft.com/office/drawing/2014/main" id="{704A83E7-2C6F-411C-BCF2-10D25667240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19135" y="1124003"/>
              <a:ext cx="852524" cy="852524"/>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5">
              <a:extLst>
                <a:ext uri="{FF2B5EF4-FFF2-40B4-BE49-F238E27FC236}">
                  <a16:creationId xmlns:a16="http://schemas.microsoft.com/office/drawing/2014/main" id="{0B5CC4FF-4CCE-467A-8A89-7AFCF01114D7}"/>
                </a:ext>
              </a:extLst>
            </p:cNvPr>
            <p:cNvSpPr txBox="1">
              <a:spLocks/>
            </p:cNvSpPr>
            <p:nvPr/>
          </p:nvSpPr>
          <p:spPr>
            <a:xfrm>
              <a:off x="6112404" y="1908377"/>
              <a:ext cx="1972053"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Font typeface="Wingdings" panose="05000000000000000000" pitchFamily="2" charset="2"/>
                <a:buNone/>
              </a:pPr>
              <a:r>
                <a:rPr lang="en-US" sz="1800" dirty="0"/>
                <a:t>ARM Templates</a:t>
              </a:r>
            </a:p>
          </p:txBody>
        </p:sp>
      </p:grpSp>
    </p:spTree>
    <p:extLst>
      <p:ext uri="{BB962C8B-B14F-4D97-AF65-F5344CB8AC3E}">
        <p14:creationId xmlns:p14="http://schemas.microsoft.com/office/powerpoint/2010/main" val="86303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Monitoring and troubleshooting</a:t>
            </a:r>
          </a:p>
        </p:txBody>
      </p:sp>
      <p:sp>
        <p:nvSpPr>
          <p:cNvPr id="4" name="Text Placeholder 5">
            <a:extLst>
              <a:ext uri="{FF2B5EF4-FFF2-40B4-BE49-F238E27FC236}">
                <a16:creationId xmlns:a16="http://schemas.microsoft.com/office/drawing/2014/main" id="{AC449EA8-A9EB-47F7-8F0C-15AC99A845AD}"/>
              </a:ext>
            </a:extLst>
          </p:cNvPr>
          <p:cNvSpPr txBox="1">
            <a:spLocks/>
          </p:cNvSpPr>
          <p:nvPr/>
        </p:nvSpPr>
        <p:spPr>
          <a:xfrm>
            <a:off x="760167" y="1435100"/>
            <a:ext cx="5335833" cy="493673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API Inspector</a:t>
            </a:r>
          </a:p>
          <a:p>
            <a:r>
              <a:rPr lang="en-US" dirty="0"/>
              <a:t>Built-in reports</a:t>
            </a:r>
          </a:p>
          <a:p>
            <a:r>
              <a:rPr lang="en-US" dirty="0"/>
              <a:t>Power BI</a:t>
            </a:r>
          </a:p>
          <a:p>
            <a:r>
              <a:rPr lang="en-US" dirty="0"/>
              <a:t>Azure Monitor metrics</a:t>
            </a:r>
          </a:p>
          <a:p>
            <a:r>
              <a:rPr lang="en-US" dirty="0"/>
              <a:t>Event Hub</a:t>
            </a:r>
          </a:p>
          <a:p>
            <a:r>
              <a:rPr lang="en-US" dirty="0"/>
              <a:t>Application Insight</a:t>
            </a:r>
          </a:p>
          <a:p>
            <a:endParaRPr lang="en-US" dirty="0"/>
          </a:p>
          <a:p>
            <a:pPr marL="228600" lvl="1" indent="0">
              <a:buFont typeface="Wingdings" panose="05000000000000000000" pitchFamily="2" charset="2"/>
              <a:buNone/>
            </a:pPr>
            <a:endParaRPr lang="en-US" dirty="0"/>
          </a:p>
          <a:p>
            <a:endParaRPr lang="en-US" dirty="0"/>
          </a:p>
          <a:p>
            <a:endParaRPr lang="en-US" dirty="0"/>
          </a:p>
        </p:txBody>
      </p:sp>
      <p:pic>
        <p:nvPicPr>
          <p:cNvPr id="1026" name="Picture 2" descr="selected image">
            <a:extLst>
              <a:ext uri="{FF2B5EF4-FFF2-40B4-BE49-F238E27FC236}">
                <a16:creationId xmlns:a16="http://schemas.microsoft.com/office/drawing/2014/main" id="{5D4240A2-1498-4165-BC6F-17EF92C5E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545" y="1081048"/>
            <a:ext cx="5974106" cy="34516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lected image">
            <a:extLst>
              <a:ext uri="{FF2B5EF4-FFF2-40B4-BE49-F238E27FC236}">
                <a16:creationId xmlns:a16="http://schemas.microsoft.com/office/drawing/2014/main" id="{E1426704-EB4A-4375-8A9F-8C68B82F0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9794" y="3675063"/>
            <a:ext cx="5088600" cy="294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43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And more</a:t>
            </a:r>
          </a:p>
        </p:txBody>
      </p:sp>
      <p:sp>
        <p:nvSpPr>
          <p:cNvPr id="6" name="Text Placeholder 5"/>
          <p:cNvSpPr>
            <a:spLocks noGrp="1"/>
          </p:cNvSpPr>
          <p:nvPr>
            <p:ph type="body" sz="quarter" idx="10"/>
          </p:nvPr>
        </p:nvSpPr>
        <p:spPr>
          <a:xfrm>
            <a:off x="584200" y="1435497"/>
            <a:ext cx="11018520" cy="6044732"/>
          </a:xfrm>
        </p:spPr>
        <p:txBody>
          <a:bodyPr/>
          <a:lstStyle/>
          <a:p>
            <a:r>
              <a:rPr lang="en-US" dirty="0"/>
              <a:t>Custom domains/SSL</a:t>
            </a:r>
          </a:p>
          <a:p>
            <a:r>
              <a:rPr lang="en-US" dirty="0"/>
              <a:t>Scaling</a:t>
            </a:r>
          </a:p>
          <a:p>
            <a:r>
              <a:rPr lang="en-US" dirty="0"/>
              <a:t>Multi-region</a:t>
            </a:r>
          </a:p>
          <a:p>
            <a:r>
              <a:rPr lang="en-US" dirty="0"/>
              <a:t>Developer dashboard</a:t>
            </a:r>
          </a:p>
          <a:p>
            <a:r>
              <a:rPr lang="en-US" dirty="0"/>
              <a:t>SDKs and samples</a:t>
            </a:r>
          </a:p>
          <a:p>
            <a:r>
              <a:rPr lang="en-US" dirty="0"/>
              <a:t>VPN</a:t>
            </a:r>
          </a:p>
          <a:p>
            <a:r>
              <a:rPr lang="en-US" dirty="0"/>
              <a:t>Backend authentication</a:t>
            </a:r>
          </a:p>
          <a:p>
            <a:pPr lvl="1"/>
            <a:r>
              <a:rPr lang="en-US" dirty="0"/>
              <a:t>HTTP Basic</a:t>
            </a:r>
          </a:p>
          <a:p>
            <a:pPr lvl="1"/>
            <a:r>
              <a:rPr lang="en-US" dirty="0"/>
              <a:t>Keys</a:t>
            </a:r>
          </a:p>
          <a:p>
            <a:pPr lvl="1"/>
            <a:r>
              <a:rPr lang="en-US" dirty="0"/>
              <a:t>Client Certificate</a:t>
            </a:r>
          </a:p>
          <a:p>
            <a:pPr marL="228600" lvl="1" indent="0">
              <a:buNone/>
            </a:pPr>
            <a:endParaRPr lang="en-US" dirty="0"/>
          </a:p>
          <a:p>
            <a:endParaRPr lang="en-US" dirty="0"/>
          </a:p>
          <a:p>
            <a:endParaRPr lang="en-US" dirty="0"/>
          </a:p>
        </p:txBody>
      </p:sp>
    </p:spTree>
    <p:extLst>
      <p:ext uri="{BB962C8B-B14F-4D97-AF65-F5344CB8AC3E}">
        <p14:creationId xmlns:p14="http://schemas.microsoft.com/office/powerpoint/2010/main" val="178704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
        <p:nvSpPr>
          <p:cNvPr id="4" name="Text Placeholder 3"/>
          <p:cNvSpPr>
            <a:spLocks noGrp="1"/>
          </p:cNvSpPr>
          <p:nvPr>
            <p:ph type="body" sz="quarter" idx="12"/>
          </p:nvPr>
        </p:nvSpPr>
        <p:spPr>
          <a:xfrm>
            <a:off x="585216" y="3977319"/>
            <a:ext cx="9144000" cy="307777"/>
          </a:xfrm>
        </p:spPr>
        <p:txBody>
          <a:bodyPr/>
          <a:lstStyle/>
          <a:p>
            <a:r>
              <a:rPr lang="en-US" dirty="0"/>
              <a:t>Raphael Bickel</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Microsoft Open Banking Platform​ as a Service </a:t>
            </a:r>
            <a:br>
              <a:rPr lang="en-US" dirty="0"/>
            </a:br>
            <a:r>
              <a:rPr lang="en-US" dirty="0"/>
              <a:t>and API’s</a:t>
            </a:r>
          </a:p>
        </p:txBody>
      </p:sp>
      <p:pic>
        <p:nvPicPr>
          <p:cNvPr id="4" name="Picture 3">
            <a:extLst>
              <a:ext uri="{FF2B5EF4-FFF2-40B4-BE49-F238E27FC236}">
                <a16:creationId xmlns:a16="http://schemas.microsoft.com/office/drawing/2014/main" id="{DB77ED8A-469F-4480-BE7D-CF8B2049A0D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6976" y="1501289"/>
            <a:ext cx="11430000" cy="5212080"/>
          </a:xfrm>
          <a:prstGeom prst="rect">
            <a:avLst/>
          </a:prstGeom>
        </p:spPr>
      </p:pic>
    </p:spTree>
    <p:extLst>
      <p:ext uri="{BB962C8B-B14F-4D97-AF65-F5344CB8AC3E}">
        <p14:creationId xmlns:p14="http://schemas.microsoft.com/office/powerpoint/2010/main" val="132086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Questions</a:t>
            </a:r>
          </a:p>
        </p:txBody>
      </p:sp>
      <p:sp>
        <p:nvSpPr>
          <p:cNvPr id="6" name="Rectangle 5">
            <a:extLst>
              <a:ext uri="{FF2B5EF4-FFF2-40B4-BE49-F238E27FC236}">
                <a16:creationId xmlns:a16="http://schemas.microsoft.com/office/drawing/2014/main" id="{57973D7C-5C71-4DAA-8A64-AD9F509890CB}"/>
              </a:ext>
            </a:extLst>
          </p:cNvPr>
          <p:cNvSpPr>
            <a:spLocks noChangeArrowheads="1"/>
          </p:cNvSpPr>
          <p:nvPr/>
        </p:nvSpPr>
        <p:spPr bwMode="auto">
          <a:xfrm>
            <a:off x="644376" y="41178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7" name="Rectangle 6">
            <a:extLst>
              <a:ext uri="{FF2B5EF4-FFF2-40B4-BE49-F238E27FC236}">
                <a16:creationId xmlns:a16="http://schemas.microsoft.com/office/drawing/2014/main" id="{915A9B0C-BCA9-4826-8396-3DA8AB6D8E21}"/>
              </a:ext>
            </a:extLst>
          </p:cNvPr>
          <p:cNvSpPr>
            <a:spLocks noChangeArrowheads="1"/>
          </p:cNvSpPr>
          <p:nvPr/>
        </p:nvSpPr>
        <p:spPr bwMode="auto">
          <a:xfrm>
            <a:off x="503406" y="3896827"/>
            <a:ext cx="676056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CH" altLang="de-DE"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de-CH" altLang="de-DE"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CH" altLang="de-DE" sz="1800" b="1" i="0" u="none" strike="noStrike" cap="none" normalizeH="0" baseline="0" dirty="0">
                <a:ln>
                  <a:noFill/>
                </a:ln>
                <a:solidFill>
                  <a:srgbClr val="808080"/>
                </a:solidFill>
                <a:effectLst/>
                <a:latin typeface="Segoe UI" panose="020B0502040204020203" pitchFamily="34" charset="0"/>
                <a:ea typeface="Times New Roman" panose="02020603050405020304" pitchFamily="18" charset="0"/>
                <a:cs typeface="Segoe UI" panose="020B0502040204020203" pitchFamily="34" charset="0"/>
              </a:rPr>
              <a:t>Raphael Bickel </a:t>
            </a:r>
            <a:r>
              <a:rPr kumimoji="0" lang="de-CH" altLang="de-DE" sz="1800" b="0" i="0" u="none" strike="noStrike" cap="none" normalizeH="0" baseline="0" dirty="0">
                <a:ln>
                  <a:noFill/>
                </a:ln>
                <a:solidFill>
                  <a:srgbClr val="808080"/>
                </a:solidFill>
                <a:effectLst/>
                <a:latin typeface="Calibri" panose="020F0502020204030204" pitchFamily="34" charset="0"/>
                <a:ea typeface="Times New Roman" panose="02020603050405020304" pitchFamily="18" charset="0"/>
                <a:cs typeface="Segoe UI" panose="020B0502040204020203" pitchFamily="34" charset="0"/>
              </a:rPr>
              <a:t>¦</a:t>
            </a:r>
            <a:r>
              <a:rPr kumimoji="0" lang="de-CH" altLang="de-DE" sz="1800" b="0" i="0" u="none" strike="noStrike" cap="none" normalizeH="0" baseline="0" dirty="0">
                <a:ln>
                  <a:noFill/>
                </a:ln>
                <a:solidFill>
                  <a:srgbClr val="808080"/>
                </a:solidFill>
                <a:effectLst/>
                <a:latin typeface="Segoe UI" panose="020B0502040204020203" pitchFamily="34" charset="0"/>
                <a:ea typeface="Times New Roman" panose="02020603050405020304" pitchFamily="18" charset="0"/>
                <a:cs typeface="Segoe UI" panose="020B0502040204020203" pitchFamily="34" charset="0"/>
              </a:rPr>
              <a:t> Cloud Solution Architect </a:t>
            </a:r>
            <a:r>
              <a:rPr kumimoji="0" lang="de-CH" altLang="de-DE" sz="1800" b="0" i="0" u="none" strike="noStrike" cap="none" normalizeH="0" baseline="0" dirty="0">
                <a:ln>
                  <a:noFill/>
                </a:ln>
                <a:solidFill>
                  <a:srgbClr val="808080"/>
                </a:solidFill>
                <a:effectLst/>
                <a:latin typeface="Calibri" panose="020F0502020204030204" pitchFamily="34" charset="0"/>
                <a:ea typeface="Times New Roman" panose="02020603050405020304" pitchFamily="18" charset="0"/>
                <a:cs typeface="Segoe UI" panose="020B0502040204020203" pitchFamily="34" charset="0"/>
              </a:rPr>
              <a:t>¦</a:t>
            </a:r>
            <a:r>
              <a:rPr kumimoji="0" lang="de-CH" altLang="de-DE" sz="1800" b="0" i="0" u="none" strike="noStrike" cap="none" normalizeH="0" baseline="0" dirty="0">
                <a:ln>
                  <a:noFill/>
                </a:ln>
                <a:solidFill>
                  <a:srgbClr val="808080"/>
                </a:solidFill>
                <a:effectLst/>
                <a:latin typeface="Segoe UI" panose="020B0502040204020203" pitchFamily="34" charset="0"/>
                <a:ea typeface="Times New Roman" panose="02020603050405020304" pitchFamily="18" charset="0"/>
                <a:cs typeface="Segoe UI" panose="020B0502040204020203" pitchFamily="34" charset="0"/>
              </a:rPr>
              <a:t> Microsoft Geneva</a:t>
            </a:r>
            <a:endParaRPr kumimoji="0" lang="de-CH" altLang="de-DE"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CH" altLang="de-DE" sz="1800" b="0" i="0" u="none" strike="noStrike" cap="none" normalizeH="0" baseline="0" dirty="0">
                <a:ln>
                  <a:noFill/>
                </a:ln>
                <a:solidFill>
                  <a:srgbClr val="808080"/>
                </a:solidFill>
                <a:effectLst/>
                <a:latin typeface="Segoe UI" panose="020B0502040204020203" pitchFamily="34" charset="0"/>
                <a:ea typeface="Times New Roman" panose="02020603050405020304" pitchFamily="18" charset="0"/>
                <a:cs typeface="Segoe UI" panose="020B0502040204020203" pitchFamily="34" charset="0"/>
              </a:rPr>
              <a:t>Phone: +41 (78) 844 6033 </a:t>
            </a:r>
            <a:r>
              <a:rPr kumimoji="0" lang="de-CH" altLang="de-DE" sz="1800" b="0" i="0" u="none" strike="noStrike" cap="none" normalizeH="0" baseline="0" dirty="0">
                <a:ln>
                  <a:noFill/>
                </a:ln>
                <a:solidFill>
                  <a:srgbClr val="808080"/>
                </a:solidFill>
                <a:effectLst/>
                <a:latin typeface="Calibri" panose="020F0502020204030204" pitchFamily="34" charset="0"/>
                <a:ea typeface="Times New Roman" panose="02020603050405020304" pitchFamily="18" charset="0"/>
                <a:cs typeface="Segoe UI" panose="020B0502040204020203" pitchFamily="34" charset="0"/>
              </a:rPr>
              <a:t>¦</a:t>
            </a:r>
            <a:r>
              <a:rPr kumimoji="0" lang="de-CH" altLang="de-DE" sz="1800" b="0" i="0" u="none" strike="noStrike" cap="none" normalizeH="0" baseline="0" dirty="0">
                <a:ln>
                  <a:noFill/>
                </a:ln>
                <a:solidFill>
                  <a:srgbClr val="808080"/>
                </a:solidFill>
                <a:effectLst/>
                <a:latin typeface="Segoe UI" panose="020B0502040204020203" pitchFamily="34" charset="0"/>
                <a:ea typeface="Times New Roman" panose="02020603050405020304" pitchFamily="18" charset="0"/>
                <a:cs typeface="Segoe UI" panose="020B0502040204020203" pitchFamily="34" charset="0"/>
              </a:rPr>
              <a:t> Email: </a:t>
            </a:r>
            <a:r>
              <a:rPr kumimoji="0" lang="de-CH" altLang="de-DE" sz="1800" b="0" i="0" u="none" strike="noStrike" cap="none" normalizeH="0" baseline="0" dirty="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hlinkClick r:id="rId3"/>
              </a:rPr>
              <a:t>raphael.bickel@microsoft.com</a:t>
            </a:r>
            <a:endParaRPr kumimoji="0" lang="de-CH" altLang="de-DE"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CH" altLang="de-DE" sz="1800" b="0" i="0" u="none" strike="noStrike" cap="none" normalizeH="0" baseline="0" dirty="0">
                <a:ln>
                  <a:noFill/>
                </a:ln>
                <a:solidFill>
                  <a:srgbClr val="808080"/>
                </a:solidFill>
                <a:effectLst/>
                <a:latin typeface="Segoe UI" panose="020B0502040204020203" pitchFamily="34" charset="0"/>
                <a:ea typeface="Times New Roman" panose="02020603050405020304" pitchFamily="18" charset="0"/>
                <a:cs typeface="Segoe UI" panose="020B0502040204020203" pitchFamily="34" charset="0"/>
              </a:rPr>
              <a:t>Microsoft, 2-4 route de Peney, CH-1214 Vernier</a:t>
            </a:r>
            <a:endParaRPr kumimoji="0" lang="de-CH" altLang="de-DE" sz="40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DCEB88D-18A9-41AD-9F7C-7E68039A872C}"/>
              </a:ext>
            </a:extLst>
          </p:cNvPr>
          <p:cNvPicPr>
            <a:picLocks noChangeAspect="1"/>
          </p:cNvPicPr>
          <p:nvPr/>
        </p:nvPicPr>
        <p:blipFill>
          <a:blip r:embed="rId4"/>
          <a:stretch>
            <a:fillRect/>
          </a:stretch>
        </p:blipFill>
        <p:spPr>
          <a:xfrm>
            <a:off x="293688" y="3421976"/>
            <a:ext cx="2053649" cy="920460"/>
          </a:xfrm>
          <a:prstGeom prst="rect">
            <a:avLst/>
          </a:prstGeom>
        </p:spPr>
      </p:pic>
    </p:spTree>
    <p:extLst>
      <p:ext uri="{BB962C8B-B14F-4D97-AF65-F5344CB8AC3E}">
        <p14:creationId xmlns:p14="http://schemas.microsoft.com/office/powerpoint/2010/main" val="28749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8FE524F3-5760-4AFE-8F99-B72A03C2381C}"/>
              </a:ext>
            </a:extLst>
          </p:cNvPr>
          <p:cNvSpPr txBox="1">
            <a:spLocks/>
          </p:cNvSpPr>
          <p:nvPr/>
        </p:nvSpPr>
        <p:spPr>
          <a:xfrm>
            <a:off x="584200" y="457200"/>
            <a:ext cx="11022583"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a:t>Digital Transformation runs on APIs</a:t>
            </a:r>
          </a:p>
        </p:txBody>
      </p:sp>
      <p:grpSp>
        <p:nvGrpSpPr>
          <p:cNvPr id="8" name="Group 7">
            <a:extLst>
              <a:ext uri="{FF2B5EF4-FFF2-40B4-BE49-F238E27FC236}">
                <a16:creationId xmlns:a16="http://schemas.microsoft.com/office/drawing/2014/main" id="{E1364EBC-64DD-4CA0-B2EA-5919E1FF31CD}"/>
              </a:ext>
            </a:extLst>
          </p:cNvPr>
          <p:cNvGrpSpPr/>
          <p:nvPr/>
        </p:nvGrpSpPr>
        <p:grpSpPr>
          <a:xfrm>
            <a:off x="4728439" y="5818917"/>
            <a:ext cx="2738168" cy="447653"/>
            <a:chOff x="4661585" y="5904844"/>
            <a:chExt cx="2738168" cy="447653"/>
          </a:xfrm>
        </p:grpSpPr>
        <p:sp>
          <p:nvSpPr>
            <p:cNvPr id="9" name="Freeform 13" title="Icon of a cloud">
              <a:extLst>
                <a:ext uri="{FF2B5EF4-FFF2-40B4-BE49-F238E27FC236}">
                  <a16:creationId xmlns:a16="http://schemas.microsoft.com/office/drawing/2014/main" id="{EA2B31D7-C7BA-4BD5-9245-29D54277F369}"/>
                </a:ext>
              </a:extLst>
            </p:cNvPr>
            <p:cNvSpPr>
              <a:spLocks noChangeAspect="1"/>
            </p:cNvSpPr>
            <p:nvPr/>
          </p:nvSpPr>
          <p:spPr bwMode="auto">
            <a:xfrm>
              <a:off x="6854317" y="5974881"/>
              <a:ext cx="545436" cy="299205"/>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 name="Data &amp; AI" title="Icon of several circles connected to eachother by lines">
              <a:extLst>
                <a:ext uri="{FF2B5EF4-FFF2-40B4-BE49-F238E27FC236}">
                  <a16:creationId xmlns:a16="http://schemas.microsoft.com/office/drawing/2014/main" id="{7F77C3A7-7983-4411-AF17-5B1690B7FEF2}"/>
                </a:ext>
              </a:extLst>
            </p:cNvPr>
            <p:cNvSpPr>
              <a:spLocks noChangeAspect="1" noEditPoints="1"/>
            </p:cNvSpPr>
            <p:nvPr/>
          </p:nvSpPr>
          <p:spPr bwMode="auto">
            <a:xfrm>
              <a:off x="6149832" y="5952667"/>
              <a:ext cx="500033" cy="399830"/>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1" name="Database_EFC7" title="Icon of a cylinder">
              <a:extLst>
                <a:ext uri="{FF2B5EF4-FFF2-40B4-BE49-F238E27FC236}">
                  <a16:creationId xmlns:a16="http://schemas.microsoft.com/office/drawing/2014/main" id="{C88A1317-6E4D-4C4D-9776-6EBCCA598B19}"/>
                </a:ext>
              </a:extLst>
            </p:cNvPr>
            <p:cNvSpPr>
              <a:spLocks noChangeAspect="1" noEditPoints="1"/>
            </p:cNvSpPr>
            <p:nvPr/>
          </p:nvSpPr>
          <p:spPr bwMode="auto">
            <a:xfrm>
              <a:off x="4661585" y="5904844"/>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2" name="binary" title="Icon of binary code, ones and zeros">
              <a:extLst>
                <a:ext uri="{FF2B5EF4-FFF2-40B4-BE49-F238E27FC236}">
                  <a16:creationId xmlns:a16="http://schemas.microsoft.com/office/drawing/2014/main" id="{148E5B9D-553F-4D87-BC23-BFEE22F20ACB}"/>
                </a:ext>
              </a:extLst>
            </p:cNvPr>
            <p:cNvSpPr>
              <a:spLocks noChangeAspect="1" noEditPoints="1"/>
            </p:cNvSpPr>
            <p:nvPr/>
          </p:nvSpPr>
          <p:spPr bwMode="auto">
            <a:xfrm>
              <a:off x="5182599" y="5952667"/>
              <a:ext cx="365760" cy="315833"/>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3" name="server" title="Icon of a server tower">
              <a:extLst>
                <a:ext uri="{FF2B5EF4-FFF2-40B4-BE49-F238E27FC236}">
                  <a16:creationId xmlns:a16="http://schemas.microsoft.com/office/drawing/2014/main" id="{21B4222D-1536-4C93-8DC3-72F1F2A7D461}"/>
                </a:ext>
              </a:extLst>
            </p:cNvPr>
            <p:cNvSpPr>
              <a:spLocks noChangeAspect="1" noEditPoints="1"/>
            </p:cNvSpPr>
            <p:nvPr/>
          </p:nvSpPr>
          <p:spPr bwMode="auto">
            <a:xfrm>
              <a:off x="5752811" y="5944332"/>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14" name="Group 13">
            <a:extLst>
              <a:ext uri="{FF2B5EF4-FFF2-40B4-BE49-F238E27FC236}">
                <a16:creationId xmlns:a16="http://schemas.microsoft.com/office/drawing/2014/main" id="{E7A8E305-2223-4AD6-A0C5-10C68CB0A126}"/>
              </a:ext>
            </a:extLst>
          </p:cNvPr>
          <p:cNvGrpSpPr/>
          <p:nvPr/>
        </p:nvGrpSpPr>
        <p:grpSpPr>
          <a:xfrm>
            <a:off x="2731382" y="1652261"/>
            <a:ext cx="6721040" cy="367353"/>
            <a:chOff x="2586979" y="1476320"/>
            <a:chExt cx="6721040" cy="367353"/>
          </a:xfrm>
        </p:grpSpPr>
        <p:sp>
          <p:nvSpPr>
            <p:cNvPr id="15" name="Manufacturing_E99C" title="Icon of a robotic arm">
              <a:extLst>
                <a:ext uri="{FF2B5EF4-FFF2-40B4-BE49-F238E27FC236}">
                  <a16:creationId xmlns:a16="http://schemas.microsoft.com/office/drawing/2014/main" id="{86435F17-77AB-48DF-9C28-5AFE0EF10350}"/>
                </a:ext>
              </a:extLst>
            </p:cNvPr>
            <p:cNvSpPr>
              <a:spLocks noChangeAspect="1" noEditPoints="1"/>
            </p:cNvSpPr>
            <p:nvPr/>
          </p:nvSpPr>
          <p:spPr bwMode="auto">
            <a:xfrm>
              <a:off x="8342774" y="1476320"/>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6" name="money" title="Icon of a creditcard with signal lines on top">
              <a:extLst>
                <a:ext uri="{FF2B5EF4-FFF2-40B4-BE49-F238E27FC236}">
                  <a16:creationId xmlns:a16="http://schemas.microsoft.com/office/drawing/2014/main" id="{6EA12AEA-38EC-4ABA-BC93-2801787E3066}"/>
                </a:ext>
              </a:extLst>
            </p:cNvPr>
            <p:cNvSpPr>
              <a:spLocks noChangeAspect="1" noEditPoints="1"/>
            </p:cNvSpPr>
            <p:nvPr/>
          </p:nvSpPr>
          <p:spPr bwMode="auto">
            <a:xfrm>
              <a:off x="6546749" y="1476320"/>
              <a:ext cx="266581" cy="365760"/>
            </a:xfrm>
            <a:custGeom>
              <a:avLst/>
              <a:gdLst>
                <a:gd name="T0" fmla="*/ 0 w 238"/>
                <a:gd name="T1" fmla="*/ 179 h 326"/>
                <a:gd name="T2" fmla="*/ 20 w 238"/>
                <a:gd name="T3" fmla="*/ 159 h 326"/>
                <a:gd name="T4" fmla="*/ 218 w 238"/>
                <a:gd name="T5" fmla="*/ 159 h 326"/>
                <a:gd name="T6" fmla="*/ 238 w 238"/>
                <a:gd name="T7" fmla="*/ 179 h 326"/>
                <a:gd name="T8" fmla="*/ 238 w 238"/>
                <a:gd name="T9" fmla="*/ 306 h 326"/>
                <a:gd name="T10" fmla="*/ 218 w 238"/>
                <a:gd name="T11" fmla="*/ 326 h 326"/>
                <a:gd name="T12" fmla="*/ 20 w 238"/>
                <a:gd name="T13" fmla="*/ 326 h 326"/>
                <a:gd name="T14" fmla="*/ 0 w 238"/>
                <a:gd name="T15" fmla="*/ 306 h 326"/>
                <a:gd name="T16" fmla="*/ 0 w 238"/>
                <a:gd name="T17" fmla="*/ 179 h 326"/>
                <a:gd name="T18" fmla="*/ 0 w 238"/>
                <a:gd name="T19" fmla="*/ 196 h 326"/>
                <a:gd name="T20" fmla="*/ 238 w 238"/>
                <a:gd name="T21" fmla="*/ 196 h 326"/>
                <a:gd name="T22" fmla="*/ 168 w 238"/>
                <a:gd name="T23" fmla="*/ 267 h 326"/>
                <a:gd name="T24" fmla="*/ 211 w 238"/>
                <a:gd name="T25" fmla="*/ 267 h 326"/>
                <a:gd name="T26" fmla="*/ 172 w 238"/>
                <a:gd name="T27" fmla="*/ 106 h 326"/>
                <a:gd name="T28" fmla="*/ 118 w 238"/>
                <a:gd name="T29" fmla="*/ 82 h 326"/>
                <a:gd name="T30" fmla="*/ 66 w 238"/>
                <a:gd name="T31" fmla="*/ 103 h 326"/>
                <a:gd name="T32" fmla="*/ 201 w 238"/>
                <a:gd name="T33" fmla="*/ 77 h 326"/>
                <a:gd name="T34" fmla="*/ 118 w 238"/>
                <a:gd name="T35" fmla="*/ 42 h 326"/>
                <a:gd name="T36" fmla="*/ 37 w 238"/>
                <a:gd name="T37" fmla="*/ 74 h 326"/>
                <a:gd name="T38" fmla="*/ 231 w 238"/>
                <a:gd name="T39" fmla="*/ 47 h 326"/>
                <a:gd name="T40" fmla="*/ 118 w 238"/>
                <a:gd name="T41" fmla="*/ 0 h 326"/>
                <a:gd name="T42" fmla="*/ 7 w 238"/>
                <a:gd name="T43" fmla="*/ 4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326">
                  <a:moveTo>
                    <a:pt x="0" y="179"/>
                  </a:moveTo>
                  <a:cubicBezTo>
                    <a:pt x="0" y="168"/>
                    <a:pt x="9" y="159"/>
                    <a:pt x="20" y="159"/>
                  </a:cubicBezTo>
                  <a:cubicBezTo>
                    <a:pt x="218" y="159"/>
                    <a:pt x="218" y="159"/>
                    <a:pt x="218" y="159"/>
                  </a:cubicBezTo>
                  <a:cubicBezTo>
                    <a:pt x="229" y="159"/>
                    <a:pt x="238" y="168"/>
                    <a:pt x="238" y="179"/>
                  </a:cubicBezTo>
                  <a:cubicBezTo>
                    <a:pt x="238" y="306"/>
                    <a:pt x="238" y="306"/>
                    <a:pt x="238" y="306"/>
                  </a:cubicBezTo>
                  <a:cubicBezTo>
                    <a:pt x="238" y="317"/>
                    <a:pt x="229" y="326"/>
                    <a:pt x="218" y="326"/>
                  </a:cubicBezTo>
                  <a:cubicBezTo>
                    <a:pt x="20" y="326"/>
                    <a:pt x="20" y="326"/>
                    <a:pt x="20" y="326"/>
                  </a:cubicBezTo>
                  <a:cubicBezTo>
                    <a:pt x="9" y="326"/>
                    <a:pt x="0" y="317"/>
                    <a:pt x="0" y="306"/>
                  </a:cubicBezTo>
                  <a:lnTo>
                    <a:pt x="0" y="179"/>
                  </a:lnTo>
                  <a:close/>
                  <a:moveTo>
                    <a:pt x="0" y="196"/>
                  </a:moveTo>
                  <a:cubicBezTo>
                    <a:pt x="238" y="196"/>
                    <a:pt x="238" y="196"/>
                    <a:pt x="238" y="196"/>
                  </a:cubicBezTo>
                  <a:moveTo>
                    <a:pt x="168" y="267"/>
                  </a:moveTo>
                  <a:cubicBezTo>
                    <a:pt x="211" y="267"/>
                    <a:pt x="211" y="267"/>
                    <a:pt x="211" y="267"/>
                  </a:cubicBezTo>
                  <a:moveTo>
                    <a:pt x="172" y="106"/>
                  </a:moveTo>
                  <a:cubicBezTo>
                    <a:pt x="159" y="91"/>
                    <a:pt x="139" y="82"/>
                    <a:pt x="118" y="82"/>
                  </a:cubicBezTo>
                  <a:cubicBezTo>
                    <a:pt x="97" y="82"/>
                    <a:pt x="79" y="90"/>
                    <a:pt x="66" y="103"/>
                  </a:cubicBezTo>
                  <a:moveTo>
                    <a:pt x="201" y="77"/>
                  </a:moveTo>
                  <a:cubicBezTo>
                    <a:pt x="180" y="55"/>
                    <a:pt x="150" y="42"/>
                    <a:pt x="118" y="42"/>
                  </a:cubicBezTo>
                  <a:cubicBezTo>
                    <a:pt x="86" y="42"/>
                    <a:pt x="58" y="54"/>
                    <a:pt x="37" y="74"/>
                  </a:cubicBezTo>
                  <a:moveTo>
                    <a:pt x="231" y="47"/>
                  </a:moveTo>
                  <a:cubicBezTo>
                    <a:pt x="202" y="18"/>
                    <a:pt x="162" y="0"/>
                    <a:pt x="118" y="0"/>
                  </a:cubicBezTo>
                  <a:cubicBezTo>
                    <a:pt x="74" y="0"/>
                    <a:pt x="35" y="17"/>
                    <a:pt x="7" y="45"/>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8" name="UniversalApp_E8CC" title="Icon of a cellphone in front of a tablet">
              <a:extLst>
                <a:ext uri="{FF2B5EF4-FFF2-40B4-BE49-F238E27FC236}">
                  <a16:creationId xmlns:a16="http://schemas.microsoft.com/office/drawing/2014/main" id="{37D5CDD2-E0F1-4543-B450-D3A436ED4C53}"/>
                </a:ext>
              </a:extLst>
            </p:cNvPr>
            <p:cNvSpPr>
              <a:spLocks noChangeAspect="1" noEditPoints="1"/>
            </p:cNvSpPr>
            <p:nvPr/>
          </p:nvSpPr>
          <p:spPr bwMode="auto">
            <a:xfrm>
              <a:off x="3169331" y="1477913"/>
              <a:ext cx="498435" cy="365760"/>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9" name="car_3" title="Icon of a car with signal lines on top">
              <a:extLst>
                <a:ext uri="{FF2B5EF4-FFF2-40B4-BE49-F238E27FC236}">
                  <a16:creationId xmlns:a16="http://schemas.microsoft.com/office/drawing/2014/main" id="{33705BB7-D8BE-4F15-A45C-18BF02CEE1D9}"/>
                </a:ext>
              </a:extLst>
            </p:cNvPr>
            <p:cNvSpPr>
              <a:spLocks noChangeAspect="1" noEditPoints="1"/>
            </p:cNvSpPr>
            <p:nvPr/>
          </p:nvSpPr>
          <p:spPr bwMode="auto">
            <a:xfrm>
              <a:off x="7653108" y="1476320"/>
              <a:ext cx="486984" cy="365760"/>
            </a:xfrm>
            <a:custGeom>
              <a:avLst/>
              <a:gdLst>
                <a:gd name="T0" fmla="*/ 27 w 339"/>
                <a:gd name="T1" fmla="*/ 121 h 255"/>
                <a:gd name="T2" fmla="*/ 287 w 339"/>
                <a:gd name="T3" fmla="*/ 121 h 255"/>
                <a:gd name="T4" fmla="*/ 339 w 339"/>
                <a:gd name="T5" fmla="*/ 173 h 255"/>
                <a:gd name="T6" fmla="*/ 339 w 339"/>
                <a:gd name="T7" fmla="*/ 211 h 255"/>
                <a:gd name="T8" fmla="*/ 318 w 339"/>
                <a:gd name="T9" fmla="*/ 233 h 255"/>
                <a:gd name="T10" fmla="*/ 294 w 339"/>
                <a:gd name="T11" fmla="*/ 233 h 255"/>
                <a:gd name="T12" fmla="*/ 297 w 339"/>
                <a:gd name="T13" fmla="*/ 219 h 255"/>
                <a:gd name="T14" fmla="*/ 261 w 339"/>
                <a:gd name="T15" fmla="*/ 182 h 255"/>
                <a:gd name="T16" fmla="*/ 224 w 339"/>
                <a:gd name="T17" fmla="*/ 219 h 255"/>
                <a:gd name="T18" fmla="*/ 261 w 339"/>
                <a:gd name="T19" fmla="*/ 255 h 255"/>
                <a:gd name="T20" fmla="*/ 297 w 339"/>
                <a:gd name="T21" fmla="*/ 219 h 255"/>
                <a:gd name="T22" fmla="*/ 95 w 339"/>
                <a:gd name="T23" fmla="*/ 219 h 255"/>
                <a:gd name="T24" fmla="*/ 59 w 339"/>
                <a:gd name="T25" fmla="*/ 182 h 255"/>
                <a:gd name="T26" fmla="*/ 22 w 339"/>
                <a:gd name="T27" fmla="*/ 219 h 255"/>
                <a:gd name="T28" fmla="*/ 59 w 339"/>
                <a:gd name="T29" fmla="*/ 255 h 255"/>
                <a:gd name="T30" fmla="*/ 95 w 339"/>
                <a:gd name="T31" fmla="*/ 219 h 255"/>
                <a:gd name="T32" fmla="*/ 63 w 339"/>
                <a:gd name="T33" fmla="*/ 51 h 255"/>
                <a:gd name="T34" fmla="*/ 10 w 339"/>
                <a:gd name="T35" fmla="*/ 156 h 255"/>
                <a:gd name="T36" fmla="*/ 0 w 339"/>
                <a:gd name="T37" fmla="*/ 190 h 255"/>
                <a:gd name="T38" fmla="*/ 24 w 339"/>
                <a:gd name="T39" fmla="*/ 229 h 255"/>
                <a:gd name="T40" fmla="*/ 271 w 339"/>
                <a:gd name="T41" fmla="*/ 121 h 255"/>
                <a:gd name="T42" fmla="*/ 222 w 339"/>
                <a:gd name="T43" fmla="*/ 66 h 255"/>
                <a:gd name="T44" fmla="*/ 194 w 339"/>
                <a:gd name="T45" fmla="*/ 51 h 255"/>
                <a:gd name="T46" fmla="*/ 37 w 339"/>
                <a:gd name="T47" fmla="*/ 51 h 255"/>
                <a:gd name="T48" fmla="*/ 227 w 339"/>
                <a:gd name="T49" fmla="*/ 233 h 255"/>
                <a:gd name="T50" fmla="*/ 92 w 339"/>
                <a:gd name="T51" fmla="*/ 233 h 255"/>
                <a:gd name="T52" fmla="*/ 134 w 339"/>
                <a:gd name="T53" fmla="*/ 233 h 255"/>
                <a:gd name="T54" fmla="*/ 134 w 339"/>
                <a:gd name="T55" fmla="*/ 51 h 255"/>
                <a:gd name="T56" fmla="*/ 258 w 339"/>
                <a:gd name="T57" fmla="*/ 66 h 255"/>
                <a:gd name="T58" fmla="*/ 269 w 339"/>
                <a:gd name="T59" fmla="*/ 70 h 255"/>
                <a:gd name="T60" fmla="*/ 273 w 339"/>
                <a:gd name="T61" fmla="*/ 79 h 255"/>
                <a:gd name="T62" fmla="*/ 305 w 339"/>
                <a:gd name="T63" fmla="*/ 79 h 255"/>
                <a:gd name="T64" fmla="*/ 292 w 339"/>
                <a:gd name="T65" fmla="*/ 47 h 255"/>
                <a:gd name="T66" fmla="*/ 258 w 339"/>
                <a:gd name="T67" fmla="*/ 33 h 255"/>
                <a:gd name="T68" fmla="*/ 339 w 339"/>
                <a:gd name="T69" fmla="*/ 79 h 255"/>
                <a:gd name="T70" fmla="*/ 316 w 339"/>
                <a:gd name="T71" fmla="*/ 23 h 255"/>
                <a:gd name="T72" fmla="*/ 258 w 339"/>
                <a:gd name="T7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9" h="255">
                  <a:moveTo>
                    <a:pt x="27" y="121"/>
                  </a:moveTo>
                  <a:cubicBezTo>
                    <a:pt x="287" y="121"/>
                    <a:pt x="287" y="121"/>
                    <a:pt x="287" y="121"/>
                  </a:cubicBezTo>
                  <a:cubicBezTo>
                    <a:pt x="316" y="121"/>
                    <a:pt x="339" y="145"/>
                    <a:pt x="339" y="173"/>
                  </a:cubicBezTo>
                  <a:cubicBezTo>
                    <a:pt x="339" y="211"/>
                    <a:pt x="339" y="211"/>
                    <a:pt x="339" y="211"/>
                  </a:cubicBezTo>
                  <a:cubicBezTo>
                    <a:pt x="339" y="223"/>
                    <a:pt x="330" y="233"/>
                    <a:pt x="318" y="233"/>
                  </a:cubicBezTo>
                  <a:cubicBezTo>
                    <a:pt x="294" y="233"/>
                    <a:pt x="294" y="233"/>
                    <a:pt x="294" y="233"/>
                  </a:cubicBezTo>
                  <a:moveTo>
                    <a:pt x="297" y="219"/>
                  </a:moveTo>
                  <a:cubicBezTo>
                    <a:pt x="297" y="199"/>
                    <a:pt x="281" y="182"/>
                    <a:pt x="261" y="182"/>
                  </a:cubicBezTo>
                  <a:cubicBezTo>
                    <a:pt x="241" y="182"/>
                    <a:pt x="224" y="199"/>
                    <a:pt x="224" y="219"/>
                  </a:cubicBezTo>
                  <a:cubicBezTo>
                    <a:pt x="224" y="239"/>
                    <a:pt x="241" y="255"/>
                    <a:pt x="261" y="255"/>
                  </a:cubicBezTo>
                  <a:cubicBezTo>
                    <a:pt x="281" y="255"/>
                    <a:pt x="297" y="239"/>
                    <a:pt x="297" y="219"/>
                  </a:cubicBezTo>
                  <a:close/>
                  <a:moveTo>
                    <a:pt x="95" y="219"/>
                  </a:moveTo>
                  <a:cubicBezTo>
                    <a:pt x="95" y="199"/>
                    <a:pt x="79" y="182"/>
                    <a:pt x="59" y="182"/>
                  </a:cubicBezTo>
                  <a:cubicBezTo>
                    <a:pt x="39" y="182"/>
                    <a:pt x="22" y="199"/>
                    <a:pt x="22" y="219"/>
                  </a:cubicBezTo>
                  <a:cubicBezTo>
                    <a:pt x="22" y="239"/>
                    <a:pt x="39" y="255"/>
                    <a:pt x="59" y="255"/>
                  </a:cubicBezTo>
                  <a:cubicBezTo>
                    <a:pt x="79" y="255"/>
                    <a:pt x="95" y="239"/>
                    <a:pt x="95" y="219"/>
                  </a:cubicBezTo>
                  <a:close/>
                  <a:moveTo>
                    <a:pt x="63" y="51"/>
                  </a:moveTo>
                  <a:cubicBezTo>
                    <a:pt x="63" y="51"/>
                    <a:pt x="20" y="135"/>
                    <a:pt x="10" y="156"/>
                  </a:cubicBezTo>
                  <a:cubicBezTo>
                    <a:pt x="0" y="178"/>
                    <a:pt x="0" y="190"/>
                    <a:pt x="0" y="190"/>
                  </a:cubicBezTo>
                  <a:cubicBezTo>
                    <a:pt x="0" y="205"/>
                    <a:pt x="9" y="224"/>
                    <a:pt x="24" y="229"/>
                  </a:cubicBezTo>
                  <a:moveTo>
                    <a:pt x="271" y="121"/>
                  </a:moveTo>
                  <a:cubicBezTo>
                    <a:pt x="222" y="66"/>
                    <a:pt x="222" y="66"/>
                    <a:pt x="222" y="66"/>
                  </a:cubicBezTo>
                  <a:cubicBezTo>
                    <a:pt x="214" y="56"/>
                    <a:pt x="206" y="51"/>
                    <a:pt x="194" y="51"/>
                  </a:cubicBezTo>
                  <a:cubicBezTo>
                    <a:pt x="37" y="51"/>
                    <a:pt x="37" y="51"/>
                    <a:pt x="37" y="51"/>
                  </a:cubicBezTo>
                  <a:moveTo>
                    <a:pt x="227" y="233"/>
                  </a:moveTo>
                  <a:cubicBezTo>
                    <a:pt x="92" y="233"/>
                    <a:pt x="92" y="233"/>
                    <a:pt x="92" y="233"/>
                  </a:cubicBezTo>
                  <a:moveTo>
                    <a:pt x="134" y="233"/>
                  </a:moveTo>
                  <a:cubicBezTo>
                    <a:pt x="134" y="51"/>
                    <a:pt x="134" y="51"/>
                    <a:pt x="134" y="51"/>
                  </a:cubicBezTo>
                  <a:moveTo>
                    <a:pt x="258" y="66"/>
                  </a:moveTo>
                  <a:cubicBezTo>
                    <a:pt x="262" y="66"/>
                    <a:pt x="266" y="67"/>
                    <a:pt x="269" y="70"/>
                  </a:cubicBezTo>
                  <a:cubicBezTo>
                    <a:pt x="271" y="73"/>
                    <a:pt x="273" y="76"/>
                    <a:pt x="273" y="79"/>
                  </a:cubicBezTo>
                  <a:moveTo>
                    <a:pt x="305" y="79"/>
                  </a:moveTo>
                  <a:cubicBezTo>
                    <a:pt x="305" y="67"/>
                    <a:pt x="301" y="56"/>
                    <a:pt x="292" y="47"/>
                  </a:cubicBezTo>
                  <a:cubicBezTo>
                    <a:pt x="283" y="38"/>
                    <a:pt x="270" y="33"/>
                    <a:pt x="258" y="33"/>
                  </a:cubicBezTo>
                  <a:moveTo>
                    <a:pt x="339" y="79"/>
                  </a:moveTo>
                  <a:cubicBezTo>
                    <a:pt x="339" y="59"/>
                    <a:pt x="331" y="39"/>
                    <a:pt x="316" y="23"/>
                  </a:cubicBezTo>
                  <a:cubicBezTo>
                    <a:pt x="300" y="7"/>
                    <a:pt x="279" y="0"/>
                    <a:pt x="258" y="0"/>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20" name="house" title="Icon of a house">
              <a:extLst>
                <a:ext uri="{FF2B5EF4-FFF2-40B4-BE49-F238E27FC236}">
                  <a16:creationId xmlns:a16="http://schemas.microsoft.com/office/drawing/2014/main" id="{E98A8B48-955F-4A37-9D07-062378215FB7}"/>
                </a:ext>
              </a:extLst>
            </p:cNvPr>
            <p:cNvSpPr>
              <a:spLocks noChangeAspect="1" noEditPoints="1"/>
            </p:cNvSpPr>
            <p:nvPr/>
          </p:nvSpPr>
          <p:spPr bwMode="auto">
            <a:xfrm>
              <a:off x="5941034" y="1477912"/>
              <a:ext cx="412311" cy="365760"/>
            </a:xfrm>
            <a:custGeom>
              <a:avLst/>
              <a:gdLst>
                <a:gd name="T0" fmla="*/ 0 w 248"/>
                <a:gd name="T1" fmla="*/ 123 h 220"/>
                <a:gd name="T2" fmla="*/ 124 w 248"/>
                <a:gd name="T3" fmla="*/ 0 h 220"/>
                <a:gd name="T4" fmla="*/ 248 w 248"/>
                <a:gd name="T5" fmla="*/ 123 h 220"/>
                <a:gd name="T6" fmla="*/ 27 w 248"/>
                <a:gd name="T7" fmla="*/ 97 h 220"/>
                <a:gd name="T8" fmla="*/ 27 w 248"/>
                <a:gd name="T9" fmla="*/ 220 h 220"/>
                <a:gd name="T10" fmla="*/ 98 w 248"/>
                <a:gd name="T11" fmla="*/ 220 h 220"/>
                <a:gd name="T12" fmla="*/ 98 w 248"/>
                <a:gd name="T13" fmla="*/ 131 h 220"/>
                <a:gd name="T14" fmla="*/ 152 w 248"/>
                <a:gd name="T15" fmla="*/ 131 h 220"/>
                <a:gd name="T16" fmla="*/ 152 w 248"/>
                <a:gd name="T17" fmla="*/ 220 h 220"/>
                <a:gd name="T18" fmla="*/ 222 w 248"/>
                <a:gd name="T19" fmla="*/ 220 h 220"/>
                <a:gd name="T20" fmla="*/ 222 w 248"/>
                <a:gd name="T21" fmla="*/ 9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20">
                  <a:moveTo>
                    <a:pt x="0" y="123"/>
                  </a:moveTo>
                  <a:lnTo>
                    <a:pt x="124" y="0"/>
                  </a:lnTo>
                  <a:lnTo>
                    <a:pt x="248" y="123"/>
                  </a:lnTo>
                  <a:moveTo>
                    <a:pt x="27" y="97"/>
                  </a:moveTo>
                  <a:lnTo>
                    <a:pt x="27" y="220"/>
                  </a:lnTo>
                  <a:lnTo>
                    <a:pt x="98" y="220"/>
                  </a:lnTo>
                  <a:lnTo>
                    <a:pt x="98" y="131"/>
                  </a:lnTo>
                  <a:lnTo>
                    <a:pt x="152" y="131"/>
                  </a:lnTo>
                  <a:lnTo>
                    <a:pt x="152" y="220"/>
                  </a:lnTo>
                  <a:lnTo>
                    <a:pt x="222" y="220"/>
                  </a:lnTo>
                  <a:lnTo>
                    <a:pt x="222" y="97"/>
                  </a:ln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1" name="watch" title="Icon of a smart watch">
              <a:extLst>
                <a:ext uri="{FF2B5EF4-FFF2-40B4-BE49-F238E27FC236}">
                  <a16:creationId xmlns:a16="http://schemas.microsoft.com/office/drawing/2014/main" id="{258FE623-9FE6-4758-8D35-7554AAF8C7EC}"/>
                </a:ext>
              </a:extLst>
            </p:cNvPr>
            <p:cNvSpPr>
              <a:spLocks noChangeAspect="1" noEditPoints="1"/>
            </p:cNvSpPr>
            <p:nvPr/>
          </p:nvSpPr>
          <p:spPr bwMode="auto">
            <a:xfrm>
              <a:off x="3866695" y="1477913"/>
              <a:ext cx="216746" cy="365760"/>
            </a:xfrm>
            <a:custGeom>
              <a:avLst/>
              <a:gdLst>
                <a:gd name="T0" fmla="*/ 105 w 197"/>
                <a:gd name="T1" fmla="*/ 90 h 335"/>
                <a:gd name="T2" fmla="*/ 105 w 197"/>
                <a:gd name="T3" fmla="*/ 46 h 335"/>
                <a:gd name="T4" fmla="*/ 151 w 197"/>
                <a:gd name="T5" fmla="*/ 0 h 335"/>
                <a:gd name="T6" fmla="*/ 197 w 197"/>
                <a:gd name="T7" fmla="*/ 46 h 335"/>
                <a:gd name="T8" fmla="*/ 197 w 197"/>
                <a:gd name="T9" fmla="*/ 161 h 335"/>
                <a:gd name="T10" fmla="*/ 151 w 197"/>
                <a:gd name="T11" fmla="*/ 0 h 335"/>
                <a:gd name="T12" fmla="*/ 68 w 197"/>
                <a:gd name="T13" fmla="*/ 0 h 335"/>
                <a:gd name="T14" fmla="*/ 22 w 197"/>
                <a:gd name="T15" fmla="*/ 46 h 335"/>
                <a:gd name="T16" fmla="*/ 22 w 197"/>
                <a:gd name="T17" fmla="*/ 90 h 335"/>
                <a:gd name="T18" fmla="*/ 105 w 197"/>
                <a:gd name="T19" fmla="*/ 245 h 335"/>
                <a:gd name="T20" fmla="*/ 105 w 197"/>
                <a:gd name="T21" fmla="*/ 289 h 335"/>
                <a:gd name="T22" fmla="*/ 151 w 197"/>
                <a:gd name="T23" fmla="*/ 335 h 335"/>
                <a:gd name="T24" fmla="*/ 197 w 197"/>
                <a:gd name="T25" fmla="*/ 289 h 335"/>
                <a:gd name="T26" fmla="*/ 197 w 197"/>
                <a:gd name="T27" fmla="*/ 254 h 335"/>
                <a:gd name="T28" fmla="*/ 22 w 197"/>
                <a:gd name="T29" fmla="*/ 245 h 335"/>
                <a:gd name="T30" fmla="*/ 22 w 197"/>
                <a:gd name="T31" fmla="*/ 289 h 335"/>
                <a:gd name="T32" fmla="*/ 68 w 197"/>
                <a:gd name="T33" fmla="*/ 335 h 335"/>
                <a:gd name="T34" fmla="*/ 151 w 197"/>
                <a:gd name="T35" fmla="*/ 335 h 335"/>
                <a:gd name="T36" fmla="*/ 125 w 197"/>
                <a:gd name="T37" fmla="*/ 231 h 335"/>
                <a:gd name="T38" fmla="*/ 125 w 197"/>
                <a:gd name="T39" fmla="*/ 104 h 335"/>
                <a:gd name="T40" fmla="*/ 110 w 197"/>
                <a:gd name="T41" fmla="*/ 90 h 335"/>
                <a:gd name="T42" fmla="*/ 15 w 197"/>
                <a:gd name="T43" fmla="*/ 90 h 335"/>
                <a:gd name="T44" fmla="*/ 0 w 197"/>
                <a:gd name="T45" fmla="*/ 104 h 335"/>
                <a:gd name="T46" fmla="*/ 0 w 197"/>
                <a:gd name="T47" fmla="*/ 104 h 335"/>
                <a:gd name="T48" fmla="*/ 0 w 197"/>
                <a:gd name="T49" fmla="*/ 231 h 335"/>
                <a:gd name="T50" fmla="*/ 15 w 197"/>
                <a:gd name="T51" fmla="*/ 245 h 335"/>
                <a:gd name="T52" fmla="*/ 110 w 197"/>
                <a:gd name="T53" fmla="*/ 245 h 335"/>
                <a:gd name="T54" fmla="*/ 125 w 197"/>
                <a:gd name="T55" fmla="*/ 23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335">
                  <a:moveTo>
                    <a:pt x="105" y="90"/>
                  </a:moveTo>
                  <a:cubicBezTo>
                    <a:pt x="105" y="46"/>
                    <a:pt x="105" y="46"/>
                    <a:pt x="105" y="46"/>
                  </a:cubicBezTo>
                  <a:cubicBezTo>
                    <a:pt x="105" y="21"/>
                    <a:pt x="125" y="0"/>
                    <a:pt x="151" y="0"/>
                  </a:cubicBezTo>
                  <a:cubicBezTo>
                    <a:pt x="176" y="0"/>
                    <a:pt x="197" y="21"/>
                    <a:pt x="197" y="46"/>
                  </a:cubicBezTo>
                  <a:cubicBezTo>
                    <a:pt x="197" y="161"/>
                    <a:pt x="197" y="161"/>
                    <a:pt x="197" y="161"/>
                  </a:cubicBezTo>
                  <a:moveTo>
                    <a:pt x="151" y="0"/>
                  </a:moveTo>
                  <a:cubicBezTo>
                    <a:pt x="68" y="0"/>
                    <a:pt x="68" y="0"/>
                    <a:pt x="68" y="0"/>
                  </a:cubicBezTo>
                  <a:cubicBezTo>
                    <a:pt x="42" y="0"/>
                    <a:pt x="22" y="21"/>
                    <a:pt x="22" y="46"/>
                  </a:cubicBezTo>
                  <a:cubicBezTo>
                    <a:pt x="22" y="90"/>
                    <a:pt x="22" y="90"/>
                    <a:pt x="22" y="90"/>
                  </a:cubicBezTo>
                  <a:moveTo>
                    <a:pt x="105" y="245"/>
                  </a:moveTo>
                  <a:cubicBezTo>
                    <a:pt x="105" y="289"/>
                    <a:pt x="105" y="289"/>
                    <a:pt x="105" y="289"/>
                  </a:cubicBezTo>
                  <a:cubicBezTo>
                    <a:pt x="105" y="314"/>
                    <a:pt x="125" y="335"/>
                    <a:pt x="151" y="335"/>
                  </a:cubicBezTo>
                  <a:cubicBezTo>
                    <a:pt x="176" y="335"/>
                    <a:pt x="197" y="314"/>
                    <a:pt x="197" y="289"/>
                  </a:cubicBezTo>
                  <a:cubicBezTo>
                    <a:pt x="197" y="254"/>
                    <a:pt x="197" y="254"/>
                    <a:pt x="197" y="254"/>
                  </a:cubicBezTo>
                  <a:moveTo>
                    <a:pt x="22" y="245"/>
                  </a:moveTo>
                  <a:cubicBezTo>
                    <a:pt x="22" y="289"/>
                    <a:pt x="22" y="289"/>
                    <a:pt x="22" y="289"/>
                  </a:cubicBezTo>
                  <a:cubicBezTo>
                    <a:pt x="22" y="314"/>
                    <a:pt x="42" y="335"/>
                    <a:pt x="68" y="335"/>
                  </a:cubicBezTo>
                  <a:cubicBezTo>
                    <a:pt x="151" y="335"/>
                    <a:pt x="151" y="335"/>
                    <a:pt x="151" y="335"/>
                  </a:cubicBezTo>
                  <a:moveTo>
                    <a:pt x="125" y="231"/>
                  </a:moveTo>
                  <a:cubicBezTo>
                    <a:pt x="125" y="104"/>
                    <a:pt x="125" y="104"/>
                    <a:pt x="125" y="104"/>
                  </a:cubicBezTo>
                  <a:cubicBezTo>
                    <a:pt x="125" y="96"/>
                    <a:pt x="118" y="90"/>
                    <a:pt x="110" y="90"/>
                  </a:cubicBezTo>
                  <a:cubicBezTo>
                    <a:pt x="15" y="90"/>
                    <a:pt x="15" y="90"/>
                    <a:pt x="15" y="90"/>
                  </a:cubicBezTo>
                  <a:cubicBezTo>
                    <a:pt x="7" y="90"/>
                    <a:pt x="0" y="96"/>
                    <a:pt x="0" y="104"/>
                  </a:cubicBezTo>
                  <a:moveTo>
                    <a:pt x="0" y="104"/>
                  </a:moveTo>
                  <a:cubicBezTo>
                    <a:pt x="0" y="231"/>
                    <a:pt x="0" y="231"/>
                    <a:pt x="0" y="231"/>
                  </a:cubicBezTo>
                  <a:cubicBezTo>
                    <a:pt x="0" y="239"/>
                    <a:pt x="7" y="245"/>
                    <a:pt x="15" y="245"/>
                  </a:cubicBezTo>
                  <a:cubicBezTo>
                    <a:pt x="110" y="245"/>
                    <a:pt x="110" y="245"/>
                    <a:pt x="110" y="245"/>
                  </a:cubicBezTo>
                  <a:cubicBezTo>
                    <a:pt x="118" y="245"/>
                    <a:pt x="125" y="239"/>
                    <a:pt x="125" y="231"/>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2" name="camera_4" title="Icon of a security camera">
              <a:extLst>
                <a:ext uri="{FF2B5EF4-FFF2-40B4-BE49-F238E27FC236}">
                  <a16:creationId xmlns:a16="http://schemas.microsoft.com/office/drawing/2014/main" id="{98FCF09A-C029-4D7A-BCB4-92590784FC78}"/>
                </a:ext>
              </a:extLst>
            </p:cNvPr>
            <p:cNvSpPr>
              <a:spLocks noChangeAspect="1" noEditPoints="1"/>
            </p:cNvSpPr>
            <p:nvPr/>
          </p:nvSpPr>
          <p:spPr bwMode="auto">
            <a:xfrm>
              <a:off x="8919618" y="1527506"/>
              <a:ext cx="388401" cy="313084"/>
            </a:xfrm>
            <a:custGeom>
              <a:avLst/>
              <a:gdLst>
                <a:gd name="T0" fmla="*/ 284 w 297"/>
                <a:gd name="T1" fmla="*/ 84 h 238"/>
                <a:gd name="T2" fmla="*/ 13 w 297"/>
                <a:gd name="T3" fmla="*/ 84 h 238"/>
                <a:gd name="T4" fmla="*/ 0 w 297"/>
                <a:gd name="T5" fmla="*/ 71 h 238"/>
                <a:gd name="T6" fmla="*/ 0 w 297"/>
                <a:gd name="T7" fmla="*/ 13 h 238"/>
                <a:gd name="T8" fmla="*/ 13 w 297"/>
                <a:gd name="T9" fmla="*/ 0 h 238"/>
                <a:gd name="T10" fmla="*/ 284 w 297"/>
                <a:gd name="T11" fmla="*/ 0 h 238"/>
                <a:gd name="T12" fmla="*/ 297 w 297"/>
                <a:gd name="T13" fmla="*/ 13 h 238"/>
                <a:gd name="T14" fmla="*/ 297 w 297"/>
                <a:gd name="T15" fmla="*/ 71 h 238"/>
                <a:gd name="T16" fmla="*/ 284 w 297"/>
                <a:gd name="T17" fmla="*/ 84 h 238"/>
                <a:gd name="T18" fmla="*/ 31 w 297"/>
                <a:gd name="T19" fmla="*/ 84 h 238"/>
                <a:gd name="T20" fmla="*/ 31 w 297"/>
                <a:gd name="T21" fmla="*/ 121 h 238"/>
                <a:gd name="T22" fmla="*/ 149 w 297"/>
                <a:gd name="T23" fmla="*/ 238 h 238"/>
                <a:gd name="T24" fmla="*/ 149 w 297"/>
                <a:gd name="T25" fmla="*/ 238 h 238"/>
                <a:gd name="T26" fmla="*/ 266 w 297"/>
                <a:gd name="T27" fmla="*/ 121 h 238"/>
                <a:gd name="T28" fmla="*/ 266 w 297"/>
                <a:gd name="T29" fmla="*/ 84 h 238"/>
                <a:gd name="T30" fmla="*/ 207 w 297"/>
                <a:gd name="T31" fmla="*/ 223 h 238"/>
                <a:gd name="T32" fmla="*/ 207 w 297"/>
                <a:gd name="T33" fmla="*/ 174 h 238"/>
                <a:gd name="T34" fmla="*/ 149 w 297"/>
                <a:gd name="T35" fmla="*/ 115 h 238"/>
                <a:gd name="T36" fmla="*/ 149 w 297"/>
                <a:gd name="T37" fmla="*/ 115 h 238"/>
                <a:gd name="T38" fmla="*/ 90 w 297"/>
                <a:gd name="T39" fmla="*/ 174 h 238"/>
                <a:gd name="T40" fmla="*/ 90 w 297"/>
                <a:gd name="T41" fmla="*/ 223 h 238"/>
                <a:gd name="T42" fmla="*/ 149 w 297"/>
                <a:gd name="T43" fmla="*/ 135 h 238"/>
                <a:gd name="T44" fmla="*/ 112 w 297"/>
                <a:gd name="T45" fmla="*/ 172 h 238"/>
                <a:gd name="T46" fmla="*/ 149 w 297"/>
                <a:gd name="T47" fmla="*/ 209 h 238"/>
                <a:gd name="T48" fmla="*/ 185 w 297"/>
                <a:gd name="T49" fmla="*/ 172 h 238"/>
                <a:gd name="T50" fmla="*/ 149 w 297"/>
                <a:gd name="T51" fmla="*/ 135 h 238"/>
                <a:gd name="T52" fmla="*/ 266 w 297"/>
                <a:gd name="T53" fmla="*/ 41 h 238"/>
                <a:gd name="T54" fmla="*/ 259 w 297"/>
                <a:gd name="T55" fmla="*/ 48 h 238"/>
                <a:gd name="T56" fmla="*/ 266 w 297"/>
                <a:gd name="T57" fmla="*/ 56 h 238"/>
                <a:gd name="T58" fmla="*/ 274 w 297"/>
                <a:gd name="T59" fmla="*/ 48 h 238"/>
                <a:gd name="T60" fmla="*/ 266 w 297"/>
                <a:gd name="T6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7" h="238">
                  <a:moveTo>
                    <a:pt x="284" y="84"/>
                  </a:moveTo>
                  <a:cubicBezTo>
                    <a:pt x="13" y="84"/>
                    <a:pt x="13" y="84"/>
                    <a:pt x="13" y="84"/>
                  </a:cubicBezTo>
                  <a:cubicBezTo>
                    <a:pt x="6" y="84"/>
                    <a:pt x="0" y="78"/>
                    <a:pt x="0" y="71"/>
                  </a:cubicBezTo>
                  <a:cubicBezTo>
                    <a:pt x="0" y="13"/>
                    <a:pt x="0" y="13"/>
                    <a:pt x="0" y="13"/>
                  </a:cubicBezTo>
                  <a:cubicBezTo>
                    <a:pt x="0" y="6"/>
                    <a:pt x="6" y="0"/>
                    <a:pt x="13" y="0"/>
                  </a:cubicBezTo>
                  <a:cubicBezTo>
                    <a:pt x="284" y="0"/>
                    <a:pt x="284" y="0"/>
                    <a:pt x="284" y="0"/>
                  </a:cubicBezTo>
                  <a:cubicBezTo>
                    <a:pt x="291" y="0"/>
                    <a:pt x="297" y="6"/>
                    <a:pt x="297" y="13"/>
                  </a:cubicBezTo>
                  <a:cubicBezTo>
                    <a:pt x="297" y="71"/>
                    <a:pt x="297" y="71"/>
                    <a:pt x="297" y="71"/>
                  </a:cubicBezTo>
                  <a:cubicBezTo>
                    <a:pt x="297" y="78"/>
                    <a:pt x="291" y="84"/>
                    <a:pt x="284" y="84"/>
                  </a:cubicBezTo>
                  <a:close/>
                  <a:moveTo>
                    <a:pt x="31" y="84"/>
                  </a:moveTo>
                  <a:cubicBezTo>
                    <a:pt x="31" y="121"/>
                    <a:pt x="31" y="121"/>
                    <a:pt x="31" y="121"/>
                  </a:cubicBezTo>
                  <a:cubicBezTo>
                    <a:pt x="31" y="185"/>
                    <a:pt x="84" y="238"/>
                    <a:pt x="149" y="238"/>
                  </a:cubicBezTo>
                  <a:cubicBezTo>
                    <a:pt x="149" y="238"/>
                    <a:pt x="149" y="238"/>
                    <a:pt x="149" y="238"/>
                  </a:cubicBezTo>
                  <a:cubicBezTo>
                    <a:pt x="213" y="238"/>
                    <a:pt x="266" y="185"/>
                    <a:pt x="266" y="121"/>
                  </a:cubicBezTo>
                  <a:cubicBezTo>
                    <a:pt x="266" y="84"/>
                    <a:pt x="266" y="84"/>
                    <a:pt x="266" y="84"/>
                  </a:cubicBezTo>
                  <a:moveTo>
                    <a:pt x="207" y="223"/>
                  </a:moveTo>
                  <a:cubicBezTo>
                    <a:pt x="207" y="174"/>
                    <a:pt x="207" y="174"/>
                    <a:pt x="207" y="174"/>
                  </a:cubicBezTo>
                  <a:cubicBezTo>
                    <a:pt x="207" y="141"/>
                    <a:pt x="181" y="115"/>
                    <a:pt x="149" y="115"/>
                  </a:cubicBezTo>
                  <a:cubicBezTo>
                    <a:pt x="149" y="115"/>
                    <a:pt x="149" y="115"/>
                    <a:pt x="149" y="115"/>
                  </a:cubicBezTo>
                  <a:cubicBezTo>
                    <a:pt x="117" y="115"/>
                    <a:pt x="90" y="141"/>
                    <a:pt x="90" y="174"/>
                  </a:cubicBezTo>
                  <a:cubicBezTo>
                    <a:pt x="90" y="223"/>
                    <a:pt x="90" y="223"/>
                    <a:pt x="90" y="223"/>
                  </a:cubicBezTo>
                  <a:moveTo>
                    <a:pt x="149" y="135"/>
                  </a:moveTo>
                  <a:cubicBezTo>
                    <a:pt x="128" y="135"/>
                    <a:pt x="112" y="152"/>
                    <a:pt x="112" y="172"/>
                  </a:cubicBezTo>
                  <a:cubicBezTo>
                    <a:pt x="112" y="192"/>
                    <a:pt x="128" y="209"/>
                    <a:pt x="149" y="209"/>
                  </a:cubicBezTo>
                  <a:cubicBezTo>
                    <a:pt x="169" y="209"/>
                    <a:pt x="185" y="192"/>
                    <a:pt x="185" y="172"/>
                  </a:cubicBezTo>
                  <a:cubicBezTo>
                    <a:pt x="185" y="152"/>
                    <a:pt x="169" y="135"/>
                    <a:pt x="149" y="135"/>
                  </a:cubicBezTo>
                  <a:close/>
                  <a:moveTo>
                    <a:pt x="266" y="41"/>
                  </a:moveTo>
                  <a:cubicBezTo>
                    <a:pt x="262" y="41"/>
                    <a:pt x="259" y="44"/>
                    <a:pt x="259" y="48"/>
                  </a:cubicBezTo>
                  <a:cubicBezTo>
                    <a:pt x="259" y="53"/>
                    <a:pt x="262" y="56"/>
                    <a:pt x="266" y="56"/>
                  </a:cubicBezTo>
                  <a:cubicBezTo>
                    <a:pt x="270" y="56"/>
                    <a:pt x="274" y="53"/>
                    <a:pt x="274" y="48"/>
                  </a:cubicBezTo>
                  <a:cubicBezTo>
                    <a:pt x="274" y="44"/>
                    <a:pt x="270" y="41"/>
                    <a:pt x="266" y="41"/>
                  </a:cubicBezTo>
                  <a:close/>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3" name="Speakers_E7F5" title="Icon of a speaker">
              <a:extLst>
                <a:ext uri="{FF2B5EF4-FFF2-40B4-BE49-F238E27FC236}">
                  <a16:creationId xmlns:a16="http://schemas.microsoft.com/office/drawing/2014/main" id="{A49412E3-FB60-4FAF-BEBA-E68BB5662165}"/>
                </a:ext>
              </a:extLst>
            </p:cNvPr>
            <p:cNvSpPr>
              <a:spLocks noChangeAspect="1" noEditPoints="1"/>
            </p:cNvSpPr>
            <p:nvPr/>
          </p:nvSpPr>
          <p:spPr bwMode="auto">
            <a:xfrm>
              <a:off x="5503188" y="1477912"/>
              <a:ext cx="235164" cy="365760"/>
            </a:xfrm>
            <a:custGeom>
              <a:avLst/>
              <a:gdLst>
                <a:gd name="T0" fmla="*/ 2242 w 2242"/>
                <a:gd name="T1" fmla="*/ 3487 h 3487"/>
                <a:gd name="T2" fmla="*/ 0 w 2242"/>
                <a:gd name="T3" fmla="*/ 3487 h 3487"/>
                <a:gd name="T4" fmla="*/ 0 w 2242"/>
                <a:gd name="T5" fmla="*/ 0 h 3487"/>
                <a:gd name="T6" fmla="*/ 2242 w 2242"/>
                <a:gd name="T7" fmla="*/ 0 h 3487"/>
                <a:gd name="T8" fmla="*/ 2242 w 2242"/>
                <a:gd name="T9" fmla="*/ 3487 h 3487"/>
                <a:gd name="T10" fmla="*/ 1121 w 2242"/>
                <a:gd name="T11" fmla="*/ 498 h 3487"/>
                <a:gd name="T12" fmla="*/ 498 w 2242"/>
                <a:gd name="T13" fmla="*/ 1121 h 3487"/>
                <a:gd name="T14" fmla="*/ 1121 w 2242"/>
                <a:gd name="T15" fmla="*/ 1744 h 3487"/>
                <a:gd name="T16" fmla="*/ 1744 w 2242"/>
                <a:gd name="T17" fmla="*/ 1121 h 3487"/>
                <a:gd name="T18" fmla="*/ 1121 w 2242"/>
                <a:gd name="T19" fmla="*/ 498 h 3487"/>
                <a:gd name="T20" fmla="*/ 1121 w 2242"/>
                <a:gd name="T21" fmla="*/ 2242 h 3487"/>
                <a:gd name="T22" fmla="*/ 747 w 2242"/>
                <a:gd name="T23" fmla="*/ 2615 h 3487"/>
                <a:gd name="T24" fmla="*/ 1121 w 2242"/>
                <a:gd name="T25" fmla="*/ 2989 h 3487"/>
                <a:gd name="T26" fmla="*/ 1495 w 2242"/>
                <a:gd name="T27" fmla="*/ 2615 h 3487"/>
                <a:gd name="T28" fmla="*/ 1121 w 2242"/>
                <a:gd name="T29" fmla="*/ 2242 h 3487"/>
                <a:gd name="T30" fmla="*/ 1121 w 2242"/>
                <a:gd name="T31" fmla="*/ 1308 h 3487"/>
                <a:gd name="T32" fmla="*/ 1308 w 2242"/>
                <a:gd name="T33" fmla="*/ 1121 h 3487"/>
                <a:gd name="T34" fmla="*/ 1121 w 2242"/>
                <a:gd name="T35" fmla="*/ 934 h 3487"/>
                <a:gd name="T36" fmla="*/ 934 w 2242"/>
                <a:gd name="T37" fmla="*/ 1121 h 3487"/>
                <a:gd name="T38" fmla="*/ 1121 w 2242"/>
                <a:gd name="T39" fmla="*/ 1308 h 3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2" h="3487">
                  <a:moveTo>
                    <a:pt x="2242" y="3487"/>
                  </a:moveTo>
                  <a:cubicBezTo>
                    <a:pt x="0" y="3487"/>
                    <a:pt x="0" y="3487"/>
                    <a:pt x="0" y="3487"/>
                  </a:cubicBezTo>
                  <a:cubicBezTo>
                    <a:pt x="0" y="0"/>
                    <a:pt x="0" y="0"/>
                    <a:pt x="0" y="0"/>
                  </a:cubicBezTo>
                  <a:cubicBezTo>
                    <a:pt x="2242" y="0"/>
                    <a:pt x="2242" y="0"/>
                    <a:pt x="2242" y="0"/>
                  </a:cubicBezTo>
                  <a:lnTo>
                    <a:pt x="2242" y="3487"/>
                  </a:lnTo>
                  <a:close/>
                  <a:moveTo>
                    <a:pt x="1121" y="498"/>
                  </a:moveTo>
                  <a:cubicBezTo>
                    <a:pt x="777" y="498"/>
                    <a:pt x="498" y="777"/>
                    <a:pt x="498" y="1121"/>
                  </a:cubicBezTo>
                  <a:cubicBezTo>
                    <a:pt x="498" y="1465"/>
                    <a:pt x="777" y="1744"/>
                    <a:pt x="1121" y="1744"/>
                  </a:cubicBezTo>
                  <a:cubicBezTo>
                    <a:pt x="1465" y="1744"/>
                    <a:pt x="1744" y="1465"/>
                    <a:pt x="1744" y="1121"/>
                  </a:cubicBezTo>
                  <a:cubicBezTo>
                    <a:pt x="1744" y="777"/>
                    <a:pt x="1465" y="498"/>
                    <a:pt x="1121" y="498"/>
                  </a:cubicBezTo>
                  <a:close/>
                  <a:moveTo>
                    <a:pt x="1121" y="2242"/>
                  </a:moveTo>
                  <a:cubicBezTo>
                    <a:pt x="915" y="2242"/>
                    <a:pt x="747" y="2409"/>
                    <a:pt x="747" y="2615"/>
                  </a:cubicBezTo>
                  <a:cubicBezTo>
                    <a:pt x="747" y="2821"/>
                    <a:pt x="915" y="2989"/>
                    <a:pt x="1121" y="2989"/>
                  </a:cubicBezTo>
                  <a:cubicBezTo>
                    <a:pt x="1327" y="2989"/>
                    <a:pt x="1495" y="2821"/>
                    <a:pt x="1495" y="2615"/>
                  </a:cubicBezTo>
                  <a:cubicBezTo>
                    <a:pt x="1495" y="2409"/>
                    <a:pt x="1327" y="2242"/>
                    <a:pt x="1121" y="2242"/>
                  </a:cubicBezTo>
                  <a:close/>
                  <a:moveTo>
                    <a:pt x="1121" y="1308"/>
                  </a:moveTo>
                  <a:cubicBezTo>
                    <a:pt x="1224" y="1308"/>
                    <a:pt x="1308" y="1224"/>
                    <a:pt x="1308" y="1121"/>
                  </a:cubicBezTo>
                  <a:cubicBezTo>
                    <a:pt x="1308" y="1018"/>
                    <a:pt x="1224" y="934"/>
                    <a:pt x="1121" y="934"/>
                  </a:cubicBezTo>
                  <a:cubicBezTo>
                    <a:pt x="1018" y="934"/>
                    <a:pt x="934" y="1018"/>
                    <a:pt x="934" y="1121"/>
                  </a:cubicBezTo>
                  <a:cubicBezTo>
                    <a:pt x="934" y="1224"/>
                    <a:pt x="1018" y="1308"/>
                    <a:pt x="1121" y="1308"/>
                  </a:cubicBezTo>
                  <a:close/>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4" name="HoloLens_EC94" title="Icon of Microsoft HoloLens">
              <a:extLst>
                <a:ext uri="{FF2B5EF4-FFF2-40B4-BE49-F238E27FC236}">
                  <a16:creationId xmlns:a16="http://schemas.microsoft.com/office/drawing/2014/main" id="{7B81EB71-1EAC-40B7-A86F-12152B586994}"/>
                </a:ext>
              </a:extLst>
            </p:cNvPr>
            <p:cNvSpPr>
              <a:spLocks noChangeAspect="1" noEditPoints="1"/>
            </p:cNvSpPr>
            <p:nvPr/>
          </p:nvSpPr>
          <p:spPr bwMode="auto">
            <a:xfrm>
              <a:off x="4892779" y="1564507"/>
              <a:ext cx="411480" cy="219797"/>
            </a:xfrm>
            <a:custGeom>
              <a:avLst/>
              <a:gdLst>
                <a:gd name="T0" fmla="*/ 1751 w 3752"/>
                <a:gd name="T1" fmla="*/ 500 h 2002"/>
                <a:gd name="T2" fmla="*/ 2001 w 3752"/>
                <a:gd name="T3" fmla="*/ 500 h 2002"/>
                <a:gd name="T4" fmla="*/ 0 w 3752"/>
                <a:gd name="T5" fmla="*/ 885 h 2002"/>
                <a:gd name="T6" fmla="*/ 170 w 3752"/>
                <a:gd name="T7" fmla="*/ 940 h 2002"/>
                <a:gd name="T8" fmla="*/ 1336 w 3752"/>
                <a:gd name="T9" fmla="*/ 1124 h 2002"/>
                <a:gd name="T10" fmla="*/ 2493 w 3752"/>
                <a:gd name="T11" fmla="*/ 943 h 2002"/>
                <a:gd name="T12" fmla="*/ 3554 w 3752"/>
                <a:gd name="T13" fmla="*/ 409 h 2002"/>
                <a:gd name="T14" fmla="*/ 3699 w 3752"/>
                <a:gd name="T15" fmla="*/ 305 h 2002"/>
                <a:gd name="T16" fmla="*/ 1 w 3752"/>
                <a:gd name="T17" fmla="*/ 1003 h 2002"/>
                <a:gd name="T18" fmla="*/ 305 w 3752"/>
                <a:gd name="T19" fmla="*/ 1697 h 2002"/>
                <a:gd name="T20" fmla="*/ 1042 w 3752"/>
                <a:gd name="T21" fmla="*/ 2002 h 2002"/>
                <a:gd name="T22" fmla="*/ 1200 w 3752"/>
                <a:gd name="T23" fmla="*/ 2002 h 2002"/>
                <a:gd name="T24" fmla="*/ 1356 w 3752"/>
                <a:gd name="T25" fmla="*/ 1948 h 2002"/>
                <a:gd name="T26" fmla="*/ 1612 w 3752"/>
                <a:gd name="T27" fmla="*/ 1745 h 2002"/>
                <a:gd name="T28" fmla="*/ 1876 w 3752"/>
                <a:gd name="T29" fmla="*/ 1638 h 2002"/>
                <a:gd name="T30" fmla="*/ 2140 w 3752"/>
                <a:gd name="T31" fmla="*/ 1745 h 2002"/>
                <a:gd name="T32" fmla="*/ 2396 w 3752"/>
                <a:gd name="T33" fmla="*/ 1948 h 2002"/>
                <a:gd name="T34" fmla="*/ 2552 w 3752"/>
                <a:gd name="T35" fmla="*/ 2002 h 2002"/>
                <a:gd name="T36" fmla="*/ 2710 w 3752"/>
                <a:gd name="T37" fmla="*/ 2002 h 2002"/>
                <a:gd name="T38" fmla="*/ 3447 w 3752"/>
                <a:gd name="T39" fmla="*/ 1697 h 2002"/>
                <a:gd name="T40" fmla="*/ 3752 w 3752"/>
                <a:gd name="T41" fmla="*/ 960 h 2002"/>
                <a:gd name="T42" fmla="*/ 3752 w 3752"/>
                <a:gd name="T43" fmla="*/ 885 h 2002"/>
                <a:gd name="T44" fmla="*/ 3752 w 3752"/>
                <a:gd name="T45" fmla="*/ 459 h 2002"/>
                <a:gd name="T46" fmla="*/ 3682 w 3752"/>
                <a:gd name="T47" fmla="*/ 286 h 2002"/>
                <a:gd name="T48" fmla="*/ 3681 w 3752"/>
                <a:gd name="T49" fmla="*/ 285 h 2002"/>
                <a:gd name="T50" fmla="*/ 3564 w 3752"/>
                <a:gd name="T51" fmla="*/ 206 h 2002"/>
                <a:gd name="T52" fmla="*/ 3559 w 3752"/>
                <a:gd name="T53" fmla="*/ 204 h 2002"/>
                <a:gd name="T54" fmla="*/ 1876 w 3752"/>
                <a:gd name="T55" fmla="*/ 0 h 2002"/>
                <a:gd name="T56" fmla="*/ 188 w 3752"/>
                <a:gd name="T57" fmla="*/ 206 h 2002"/>
                <a:gd name="T58" fmla="*/ 71 w 3752"/>
                <a:gd name="T59" fmla="*/ 285 h 2002"/>
                <a:gd name="T60" fmla="*/ 70 w 3752"/>
                <a:gd name="T61" fmla="*/ 286 h 2002"/>
                <a:gd name="T62" fmla="*/ 0 w 3752"/>
                <a:gd name="T63" fmla="*/ 459 h 2002"/>
                <a:gd name="T64" fmla="*/ 0 w 3752"/>
                <a:gd name="T65" fmla="*/ 885 h 2002"/>
                <a:gd name="T66" fmla="*/ 1 w 3752"/>
                <a:gd name="T67" fmla="*/ 1003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52" h="2002">
                  <a:moveTo>
                    <a:pt x="1751" y="500"/>
                  </a:moveTo>
                  <a:cubicBezTo>
                    <a:pt x="2001" y="500"/>
                    <a:pt x="2001" y="500"/>
                    <a:pt x="2001" y="500"/>
                  </a:cubicBezTo>
                  <a:moveTo>
                    <a:pt x="0" y="885"/>
                  </a:moveTo>
                  <a:cubicBezTo>
                    <a:pt x="170" y="940"/>
                    <a:pt x="170" y="940"/>
                    <a:pt x="170" y="940"/>
                  </a:cubicBezTo>
                  <a:cubicBezTo>
                    <a:pt x="549" y="1062"/>
                    <a:pt x="942" y="1124"/>
                    <a:pt x="1336" y="1124"/>
                  </a:cubicBezTo>
                  <a:cubicBezTo>
                    <a:pt x="1729" y="1124"/>
                    <a:pt x="2118" y="1063"/>
                    <a:pt x="2493" y="943"/>
                  </a:cubicBezTo>
                  <a:cubicBezTo>
                    <a:pt x="2872" y="822"/>
                    <a:pt x="3229" y="642"/>
                    <a:pt x="3554" y="409"/>
                  </a:cubicBezTo>
                  <a:cubicBezTo>
                    <a:pt x="3699" y="305"/>
                    <a:pt x="3699" y="305"/>
                    <a:pt x="3699" y="305"/>
                  </a:cubicBezTo>
                  <a:moveTo>
                    <a:pt x="1" y="1003"/>
                  </a:moveTo>
                  <a:cubicBezTo>
                    <a:pt x="12" y="1265"/>
                    <a:pt x="119" y="1510"/>
                    <a:pt x="305" y="1697"/>
                  </a:cubicBezTo>
                  <a:cubicBezTo>
                    <a:pt x="502" y="1894"/>
                    <a:pt x="764" y="2002"/>
                    <a:pt x="1042" y="2002"/>
                  </a:cubicBezTo>
                  <a:cubicBezTo>
                    <a:pt x="1200" y="2002"/>
                    <a:pt x="1200" y="2002"/>
                    <a:pt x="1200" y="2002"/>
                  </a:cubicBezTo>
                  <a:cubicBezTo>
                    <a:pt x="1256" y="2002"/>
                    <a:pt x="1312" y="1983"/>
                    <a:pt x="1356" y="1948"/>
                  </a:cubicBezTo>
                  <a:cubicBezTo>
                    <a:pt x="1612" y="1745"/>
                    <a:pt x="1612" y="1745"/>
                    <a:pt x="1612" y="1745"/>
                  </a:cubicBezTo>
                  <a:cubicBezTo>
                    <a:pt x="1683" y="1676"/>
                    <a:pt x="1777" y="1638"/>
                    <a:pt x="1876" y="1638"/>
                  </a:cubicBezTo>
                  <a:cubicBezTo>
                    <a:pt x="1975" y="1638"/>
                    <a:pt x="2069" y="1676"/>
                    <a:pt x="2140" y="1745"/>
                  </a:cubicBezTo>
                  <a:cubicBezTo>
                    <a:pt x="2396" y="1948"/>
                    <a:pt x="2396" y="1948"/>
                    <a:pt x="2396" y="1948"/>
                  </a:cubicBezTo>
                  <a:cubicBezTo>
                    <a:pt x="2440" y="1983"/>
                    <a:pt x="2496" y="2002"/>
                    <a:pt x="2552" y="2002"/>
                  </a:cubicBezTo>
                  <a:cubicBezTo>
                    <a:pt x="2710" y="2002"/>
                    <a:pt x="2710" y="2002"/>
                    <a:pt x="2710" y="2002"/>
                  </a:cubicBezTo>
                  <a:cubicBezTo>
                    <a:pt x="2988" y="2002"/>
                    <a:pt x="3250" y="1894"/>
                    <a:pt x="3447" y="1697"/>
                  </a:cubicBezTo>
                  <a:cubicBezTo>
                    <a:pt x="3644" y="1500"/>
                    <a:pt x="3752" y="1238"/>
                    <a:pt x="3752" y="960"/>
                  </a:cubicBezTo>
                  <a:cubicBezTo>
                    <a:pt x="3752" y="885"/>
                    <a:pt x="3752" y="885"/>
                    <a:pt x="3752" y="885"/>
                  </a:cubicBezTo>
                  <a:cubicBezTo>
                    <a:pt x="3752" y="459"/>
                    <a:pt x="3752" y="459"/>
                    <a:pt x="3752" y="459"/>
                  </a:cubicBezTo>
                  <a:cubicBezTo>
                    <a:pt x="3752" y="394"/>
                    <a:pt x="3727" y="331"/>
                    <a:pt x="3682" y="286"/>
                  </a:cubicBezTo>
                  <a:cubicBezTo>
                    <a:pt x="3681" y="285"/>
                    <a:pt x="3681" y="285"/>
                    <a:pt x="3681" y="285"/>
                  </a:cubicBezTo>
                  <a:cubicBezTo>
                    <a:pt x="3647" y="251"/>
                    <a:pt x="3608" y="225"/>
                    <a:pt x="3564" y="206"/>
                  </a:cubicBezTo>
                  <a:cubicBezTo>
                    <a:pt x="3564" y="206"/>
                    <a:pt x="3560" y="204"/>
                    <a:pt x="3559" y="204"/>
                  </a:cubicBezTo>
                  <a:cubicBezTo>
                    <a:pt x="3224" y="70"/>
                    <a:pt x="2643" y="0"/>
                    <a:pt x="1876" y="0"/>
                  </a:cubicBezTo>
                  <a:cubicBezTo>
                    <a:pt x="1105" y="0"/>
                    <a:pt x="521" y="71"/>
                    <a:pt x="188" y="206"/>
                  </a:cubicBezTo>
                  <a:cubicBezTo>
                    <a:pt x="144" y="225"/>
                    <a:pt x="105" y="251"/>
                    <a:pt x="71" y="285"/>
                  </a:cubicBezTo>
                  <a:cubicBezTo>
                    <a:pt x="70" y="286"/>
                    <a:pt x="70" y="286"/>
                    <a:pt x="70" y="286"/>
                  </a:cubicBezTo>
                  <a:cubicBezTo>
                    <a:pt x="25" y="331"/>
                    <a:pt x="0" y="394"/>
                    <a:pt x="0" y="459"/>
                  </a:cubicBezTo>
                  <a:cubicBezTo>
                    <a:pt x="0" y="885"/>
                    <a:pt x="0" y="885"/>
                    <a:pt x="0" y="885"/>
                  </a:cubicBezTo>
                  <a:lnTo>
                    <a:pt x="1" y="1003"/>
                  </a:lnTo>
                  <a:close/>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5" name="Game_E7FC" title="Icon of a game controller">
              <a:extLst>
                <a:ext uri="{FF2B5EF4-FFF2-40B4-BE49-F238E27FC236}">
                  <a16:creationId xmlns:a16="http://schemas.microsoft.com/office/drawing/2014/main" id="{10DFCB48-A109-4BDE-B62F-FAF21BC9F605}"/>
                </a:ext>
              </a:extLst>
            </p:cNvPr>
            <p:cNvSpPr>
              <a:spLocks noChangeAspect="1" noEditPoints="1"/>
            </p:cNvSpPr>
            <p:nvPr/>
          </p:nvSpPr>
          <p:spPr bwMode="auto">
            <a:xfrm>
              <a:off x="4282370" y="1537281"/>
              <a:ext cx="411480" cy="247023"/>
            </a:xfrm>
            <a:custGeom>
              <a:avLst/>
              <a:gdLst>
                <a:gd name="T0" fmla="*/ 1375 w 3750"/>
                <a:gd name="T1" fmla="*/ 1750 h 2250"/>
                <a:gd name="T2" fmla="*/ 625 w 3750"/>
                <a:gd name="T3" fmla="*/ 2250 h 2250"/>
                <a:gd name="T4" fmla="*/ 0 w 3750"/>
                <a:gd name="T5" fmla="*/ 1000 h 2250"/>
                <a:gd name="T6" fmla="*/ 1000 w 3750"/>
                <a:gd name="T7" fmla="*/ 0 h 2250"/>
                <a:gd name="T8" fmla="*/ 2750 w 3750"/>
                <a:gd name="T9" fmla="*/ 0 h 2250"/>
                <a:gd name="T10" fmla="*/ 3750 w 3750"/>
                <a:gd name="T11" fmla="*/ 1000 h 2250"/>
                <a:gd name="T12" fmla="*/ 3125 w 3750"/>
                <a:gd name="T13" fmla="*/ 2250 h 2250"/>
                <a:gd name="T14" fmla="*/ 2375 w 3750"/>
                <a:gd name="T15" fmla="*/ 1750 h 2250"/>
                <a:gd name="T16" fmla="*/ 1375 w 3750"/>
                <a:gd name="T17" fmla="*/ 1750 h 2250"/>
                <a:gd name="T18" fmla="*/ 3125 w 3750"/>
                <a:gd name="T19" fmla="*/ 1246 h 2250"/>
                <a:gd name="T20" fmla="*/ 2996 w 3750"/>
                <a:gd name="T21" fmla="*/ 1375 h 2250"/>
                <a:gd name="T22" fmla="*/ 3125 w 3750"/>
                <a:gd name="T23" fmla="*/ 1504 h 2250"/>
                <a:gd name="T24" fmla="*/ 3254 w 3750"/>
                <a:gd name="T25" fmla="*/ 1375 h 2250"/>
                <a:gd name="T26" fmla="*/ 3125 w 3750"/>
                <a:gd name="T27" fmla="*/ 1246 h 2250"/>
                <a:gd name="T28" fmla="*/ 2625 w 3750"/>
                <a:gd name="T29" fmla="*/ 747 h 2250"/>
                <a:gd name="T30" fmla="*/ 2497 w 3750"/>
                <a:gd name="T31" fmla="*/ 875 h 2250"/>
                <a:gd name="T32" fmla="*/ 2625 w 3750"/>
                <a:gd name="T33" fmla="*/ 1003 h 2250"/>
                <a:gd name="T34" fmla="*/ 2753 w 3750"/>
                <a:gd name="T35" fmla="*/ 875 h 2250"/>
                <a:gd name="T36" fmla="*/ 2625 w 3750"/>
                <a:gd name="T37" fmla="*/ 747 h 2250"/>
                <a:gd name="T38" fmla="*/ 1125 w 3750"/>
                <a:gd name="T39" fmla="*/ 1000 h 2250"/>
                <a:gd name="T40" fmla="*/ 375 w 3750"/>
                <a:gd name="T41" fmla="*/ 1000 h 2250"/>
                <a:gd name="T42" fmla="*/ 750 w 3750"/>
                <a:gd name="T43" fmla="*/ 1375 h 2250"/>
                <a:gd name="T44" fmla="*/ 750 w 3750"/>
                <a:gd name="T45" fmla="*/ 625 h 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0" h="2250">
                  <a:moveTo>
                    <a:pt x="1375" y="1750"/>
                  </a:moveTo>
                  <a:cubicBezTo>
                    <a:pt x="997" y="1762"/>
                    <a:pt x="877" y="2250"/>
                    <a:pt x="625" y="2250"/>
                  </a:cubicBezTo>
                  <a:cubicBezTo>
                    <a:pt x="96" y="2250"/>
                    <a:pt x="0" y="1441"/>
                    <a:pt x="0" y="1000"/>
                  </a:cubicBezTo>
                  <a:cubicBezTo>
                    <a:pt x="0" y="448"/>
                    <a:pt x="448" y="0"/>
                    <a:pt x="1000" y="0"/>
                  </a:cubicBezTo>
                  <a:cubicBezTo>
                    <a:pt x="2750" y="0"/>
                    <a:pt x="2750" y="0"/>
                    <a:pt x="2750" y="0"/>
                  </a:cubicBezTo>
                  <a:cubicBezTo>
                    <a:pt x="3302" y="0"/>
                    <a:pt x="3750" y="448"/>
                    <a:pt x="3750" y="1000"/>
                  </a:cubicBezTo>
                  <a:cubicBezTo>
                    <a:pt x="3750" y="1441"/>
                    <a:pt x="3654" y="2250"/>
                    <a:pt x="3125" y="2250"/>
                  </a:cubicBezTo>
                  <a:cubicBezTo>
                    <a:pt x="2873" y="2250"/>
                    <a:pt x="2753" y="1762"/>
                    <a:pt x="2375" y="1750"/>
                  </a:cubicBezTo>
                  <a:lnTo>
                    <a:pt x="1375" y="1750"/>
                  </a:lnTo>
                  <a:close/>
                  <a:moveTo>
                    <a:pt x="3125" y="1246"/>
                  </a:moveTo>
                  <a:cubicBezTo>
                    <a:pt x="3054" y="1246"/>
                    <a:pt x="2996" y="1304"/>
                    <a:pt x="2996" y="1375"/>
                  </a:cubicBezTo>
                  <a:cubicBezTo>
                    <a:pt x="2996" y="1446"/>
                    <a:pt x="3054" y="1504"/>
                    <a:pt x="3125" y="1504"/>
                  </a:cubicBezTo>
                  <a:cubicBezTo>
                    <a:pt x="3196" y="1504"/>
                    <a:pt x="3254" y="1446"/>
                    <a:pt x="3254" y="1375"/>
                  </a:cubicBezTo>
                  <a:cubicBezTo>
                    <a:pt x="3254" y="1304"/>
                    <a:pt x="3196" y="1246"/>
                    <a:pt x="3125" y="1246"/>
                  </a:cubicBezTo>
                  <a:close/>
                  <a:moveTo>
                    <a:pt x="2625" y="747"/>
                  </a:moveTo>
                  <a:cubicBezTo>
                    <a:pt x="2554" y="747"/>
                    <a:pt x="2497" y="804"/>
                    <a:pt x="2497" y="875"/>
                  </a:cubicBezTo>
                  <a:cubicBezTo>
                    <a:pt x="2497" y="946"/>
                    <a:pt x="2554" y="1003"/>
                    <a:pt x="2625" y="1003"/>
                  </a:cubicBezTo>
                  <a:cubicBezTo>
                    <a:pt x="2696" y="1003"/>
                    <a:pt x="2753" y="946"/>
                    <a:pt x="2753" y="875"/>
                  </a:cubicBezTo>
                  <a:cubicBezTo>
                    <a:pt x="2753" y="804"/>
                    <a:pt x="2696" y="747"/>
                    <a:pt x="2625" y="747"/>
                  </a:cubicBezTo>
                  <a:close/>
                  <a:moveTo>
                    <a:pt x="1125" y="1000"/>
                  </a:moveTo>
                  <a:cubicBezTo>
                    <a:pt x="375" y="1000"/>
                    <a:pt x="375" y="1000"/>
                    <a:pt x="375" y="1000"/>
                  </a:cubicBezTo>
                  <a:moveTo>
                    <a:pt x="750" y="1375"/>
                  </a:moveTo>
                  <a:cubicBezTo>
                    <a:pt x="750" y="625"/>
                    <a:pt x="750" y="625"/>
                    <a:pt x="750" y="625"/>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6" name="Touchscreen" title="Icon of a closed hand with one finger touching a screen">
              <a:extLst>
                <a:ext uri="{FF2B5EF4-FFF2-40B4-BE49-F238E27FC236}">
                  <a16:creationId xmlns:a16="http://schemas.microsoft.com/office/drawing/2014/main" id="{403AEF4F-2060-4734-8CDB-647F5D604A3B}"/>
                </a:ext>
              </a:extLst>
            </p:cNvPr>
            <p:cNvSpPr>
              <a:spLocks noChangeAspect="1" noEditPoints="1"/>
            </p:cNvSpPr>
            <p:nvPr/>
          </p:nvSpPr>
          <p:spPr bwMode="auto">
            <a:xfrm>
              <a:off x="2586979" y="1476320"/>
              <a:ext cx="390103" cy="36576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7" name="ShoppingCart_E7BF" title="Icon of a shopping cart">
              <a:extLst>
                <a:ext uri="{FF2B5EF4-FFF2-40B4-BE49-F238E27FC236}">
                  <a16:creationId xmlns:a16="http://schemas.microsoft.com/office/drawing/2014/main" id="{A75307D2-2BAE-4CA7-AC39-D3D73EE6B1CF}"/>
                </a:ext>
              </a:extLst>
            </p:cNvPr>
            <p:cNvSpPr>
              <a:spLocks noChangeAspect="1" noEditPoints="1"/>
            </p:cNvSpPr>
            <p:nvPr/>
          </p:nvSpPr>
          <p:spPr bwMode="auto">
            <a:xfrm>
              <a:off x="7016012" y="1476320"/>
              <a:ext cx="430127" cy="365760"/>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28" name="TextBox 27">
            <a:extLst>
              <a:ext uri="{FF2B5EF4-FFF2-40B4-BE49-F238E27FC236}">
                <a16:creationId xmlns:a16="http://schemas.microsoft.com/office/drawing/2014/main" id="{1058A742-33F5-4703-A6D6-2D84420BD3A7}"/>
              </a:ext>
            </a:extLst>
          </p:cNvPr>
          <p:cNvSpPr txBox="1"/>
          <p:nvPr/>
        </p:nvSpPr>
        <p:spPr>
          <a:xfrm>
            <a:off x="5356011" y="6352791"/>
            <a:ext cx="1582356"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Services and data</a:t>
            </a:r>
          </a:p>
        </p:txBody>
      </p:sp>
      <p:sp>
        <p:nvSpPr>
          <p:cNvPr id="29" name="TextBox 28">
            <a:extLst>
              <a:ext uri="{FF2B5EF4-FFF2-40B4-BE49-F238E27FC236}">
                <a16:creationId xmlns:a16="http://schemas.microsoft.com/office/drawing/2014/main" id="{4ACFED93-543E-478F-897A-E9B2EAB029F4}"/>
              </a:ext>
            </a:extLst>
          </p:cNvPr>
          <p:cNvSpPr txBox="1"/>
          <p:nvPr/>
        </p:nvSpPr>
        <p:spPr>
          <a:xfrm>
            <a:off x="6142616" y="2974489"/>
            <a:ext cx="914400"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a:ea typeface="+mn-ea"/>
              <a:cs typeface="+mn-cs"/>
            </a:endParaRPr>
          </a:p>
        </p:txBody>
      </p:sp>
      <p:grpSp>
        <p:nvGrpSpPr>
          <p:cNvPr id="31" name="Group 30">
            <a:extLst>
              <a:ext uri="{FF2B5EF4-FFF2-40B4-BE49-F238E27FC236}">
                <a16:creationId xmlns:a16="http://schemas.microsoft.com/office/drawing/2014/main" id="{623BEF69-A28E-4E34-B9AC-5CD51EFC77DB}"/>
              </a:ext>
            </a:extLst>
          </p:cNvPr>
          <p:cNvGrpSpPr/>
          <p:nvPr/>
        </p:nvGrpSpPr>
        <p:grpSpPr>
          <a:xfrm>
            <a:off x="2563713" y="2529638"/>
            <a:ext cx="7043448" cy="553998"/>
            <a:chOff x="2563713" y="2529638"/>
            <a:chExt cx="7043448" cy="553998"/>
          </a:xfrm>
        </p:grpSpPr>
        <p:sp>
          <p:nvSpPr>
            <p:cNvPr id="38" name="Right Brace 37">
              <a:extLst>
                <a:ext uri="{FF2B5EF4-FFF2-40B4-BE49-F238E27FC236}">
                  <a16:creationId xmlns:a16="http://schemas.microsoft.com/office/drawing/2014/main" id="{41FAFE25-D43E-4A12-BB98-2150C8F9595B}"/>
                </a:ext>
              </a:extLst>
            </p:cNvPr>
            <p:cNvSpPr/>
            <p:nvPr/>
          </p:nvSpPr>
          <p:spPr>
            <a:xfrm rot="5400000">
              <a:off x="5808438" y="-715087"/>
              <a:ext cx="553998" cy="7043448"/>
            </a:xfrm>
            <a:prstGeom prst="rightBrace">
              <a:avLst>
                <a:gd name="adj1" fmla="val 18009"/>
                <a:gd name="adj2" fmla="val 50000"/>
              </a:avLst>
            </a:prstGeom>
            <a:noFill/>
            <a:ln w="15875">
              <a:solidFill>
                <a:srgbClr val="00B050"/>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9" name="Rectangle 19">
              <a:extLst>
                <a:ext uri="{FF2B5EF4-FFF2-40B4-BE49-F238E27FC236}">
                  <a16:creationId xmlns:a16="http://schemas.microsoft.com/office/drawing/2014/main" id="{5FA98A49-00B4-42C3-BDB2-FBB6BC3710B4}"/>
                </a:ext>
              </a:extLst>
            </p:cNvPr>
            <p:cNvSpPr/>
            <p:nvPr/>
          </p:nvSpPr>
          <p:spPr bwMode="auto">
            <a:xfrm rot="2700000">
              <a:off x="6028561" y="2950039"/>
              <a:ext cx="113752" cy="11375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914400 w 914400"/>
                <a:gd name="connsiteY0" fmla="*/ 0 h 914400"/>
                <a:gd name="connsiteX1" fmla="*/ 914400 w 914400"/>
                <a:gd name="connsiteY1" fmla="*/ 914400 h 914400"/>
                <a:gd name="connsiteX2" fmla="*/ 0 w 914400"/>
                <a:gd name="connsiteY2" fmla="*/ 914400 h 914400"/>
              </a:gdLst>
              <a:ahLst/>
              <a:cxnLst>
                <a:cxn ang="0">
                  <a:pos x="connsiteX0" y="connsiteY0"/>
                </a:cxn>
                <a:cxn ang="0">
                  <a:pos x="connsiteX1" y="connsiteY1"/>
                </a:cxn>
                <a:cxn ang="0">
                  <a:pos x="connsiteX2" y="connsiteY2"/>
                </a:cxn>
              </a:cxnLst>
              <a:rect l="l" t="t" r="r" b="b"/>
              <a:pathLst>
                <a:path w="914400" h="914400">
                  <a:moveTo>
                    <a:pt x="914400" y="0"/>
                  </a:moveTo>
                  <a:lnTo>
                    <a:pt x="914400" y="914400"/>
                  </a:lnTo>
                  <a:lnTo>
                    <a:pt x="0" y="914400"/>
                  </a:lnTo>
                </a:path>
              </a:pathLst>
            </a:custGeom>
            <a:noFill/>
            <a:ln w="15875">
              <a:solidFill>
                <a:srgbClr val="00B05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sp>
        <p:nvSpPr>
          <p:cNvPr id="32" name="Right Brace 31">
            <a:extLst>
              <a:ext uri="{FF2B5EF4-FFF2-40B4-BE49-F238E27FC236}">
                <a16:creationId xmlns:a16="http://schemas.microsoft.com/office/drawing/2014/main" id="{32DA625F-212E-470A-B176-7F1272741F10}"/>
              </a:ext>
            </a:extLst>
          </p:cNvPr>
          <p:cNvSpPr/>
          <p:nvPr/>
        </p:nvSpPr>
        <p:spPr>
          <a:xfrm rot="16200000">
            <a:off x="5808437" y="3333225"/>
            <a:ext cx="553998" cy="3411220"/>
          </a:xfrm>
          <a:prstGeom prst="rightBrace">
            <a:avLst>
              <a:gd name="adj1" fmla="val 18009"/>
              <a:gd name="adj2" fmla="val 50000"/>
            </a:avLst>
          </a:prstGeom>
          <a:noFill/>
          <a:ln w="15875">
            <a:solidFill>
              <a:srgbClr val="00B050"/>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3" name="Rectangle 19">
            <a:extLst>
              <a:ext uri="{FF2B5EF4-FFF2-40B4-BE49-F238E27FC236}">
                <a16:creationId xmlns:a16="http://schemas.microsoft.com/office/drawing/2014/main" id="{EDB7BD7A-7929-4C3C-88FD-8BFA9C951B62}"/>
              </a:ext>
            </a:extLst>
          </p:cNvPr>
          <p:cNvSpPr/>
          <p:nvPr/>
        </p:nvSpPr>
        <p:spPr bwMode="auto">
          <a:xfrm rot="13500000">
            <a:off x="6028560" y="4781681"/>
            <a:ext cx="113752" cy="11375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914400 w 914400"/>
              <a:gd name="connsiteY0" fmla="*/ 0 h 914400"/>
              <a:gd name="connsiteX1" fmla="*/ 914400 w 914400"/>
              <a:gd name="connsiteY1" fmla="*/ 914400 h 914400"/>
              <a:gd name="connsiteX2" fmla="*/ 0 w 914400"/>
              <a:gd name="connsiteY2" fmla="*/ 914400 h 914400"/>
            </a:gdLst>
            <a:ahLst/>
            <a:cxnLst>
              <a:cxn ang="0">
                <a:pos x="connsiteX0" y="connsiteY0"/>
              </a:cxn>
              <a:cxn ang="0">
                <a:pos x="connsiteX1" y="connsiteY1"/>
              </a:cxn>
              <a:cxn ang="0">
                <a:pos x="connsiteX2" y="connsiteY2"/>
              </a:cxn>
            </a:cxnLst>
            <a:rect l="l" t="t" r="r" b="b"/>
            <a:pathLst>
              <a:path w="914400" h="914400">
                <a:moveTo>
                  <a:pt x="914400" y="0"/>
                </a:moveTo>
                <a:lnTo>
                  <a:pt x="914400" y="914400"/>
                </a:lnTo>
                <a:lnTo>
                  <a:pt x="0" y="914400"/>
                </a:lnTo>
              </a:path>
            </a:pathLst>
          </a:custGeom>
          <a:noFill/>
          <a:ln w="15875">
            <a:solidFill>
              <a:srgbClr val="00B05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4" name="Oval 33">
            <a:extLst>
              <a:ext uri="{FF2B5EF4-FFF2-40B4-BE49-F238E27FC236}">
                <a16:creationId xmlns:a16="http://schemas.microsoft.com/office/drawing/2014/main" id="{0E7A8022-02A0-4068-B923-770ECECC0FAB}"/>
              </a:ext>
            </a:extLst>
          </p:cNvPr>
          <p:cNvSpPr/>
          <p:nvPr/>
        </p:nvSpPr>
        <p:spPr bwMode="auto">
          <a:xfrm>
            <a:off x="5463136" y="3275730"/>
            <a:ext cx="1244600" cy="1244600"/>
          </a:xfrm>
          <a:prstGeom prst="ellipse">
            <a:avLst/>
          </a:prstGeom>
          <a:solidFill>
            <a:srgbClr val="E6E6E6"/>
          </a:solidFill>
          <a:ln w="15875">
            <a:solidFill>
              <a:srgbClr val="00B050"/>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35" name="Group 34">
            <a:extLst>
              <a:ext uri="{FF2B5EF4-FFF2-40B4-BE49-F238E27FC236}">
                <a16:creationId xmlns:a16="http://schemas.microsoft.com/office/drawing/2014/main" id="{5ED6211E-FD58-44BC-BF03-3D0A12E7F140}"/>
              </a:ext>
            </a:extLst>
          </p:cNvPr>
          <p:cNvGrpSpPr/>
          <p:nvPr/>
        </p:nvGrpSpPr>
        <p:grpSpPr>
          <a:xfrm>
            <a:off x="5875456" y="3559222"/>
            <a:ext cx="419963" cy="727029"/>
            <a:chOff x="5886019" y="3496979"/>
            <a:chExt cx="419963" cy="727029"/>
          </a:xfrm>
        </p:grpSpPr>
        <p:sp>
          <p:nvSpPr>
            <p:cNvPr id="36" name="TextBox 35">
              <a:extLst>
                <a:ext uri="{FF2B5EF4-FFF2-40B4-BE49-F238E27FC236}">
                  <a16:creationId xmlns:a16="http://schemas.microsoft.com/office/drawing/2014/main" id="{8446AE06-AD54-4EAE-837A-FA4F2B43BA55}"/>
                </a:ext>
              </a:extLst>
            </p:cNvPr>
            <p:cNvSpPr txBox="1"/>
            <p:nvPr/>
          </p:nvSpPr>
          <p:spPr>
            <a:xfrm>
              <a:off x="5901235" y="3977787"/>
              <a:ext cx="389530"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B050"/>
                  </a:solidFill>
                  <a:effectLst/>
                  <a:uLnTx/>
                  <a:uFillTx/>
                  <a:latin typeface="Segoe UI"/>
                  <a:ea typeface="+mn-ea"/>
                  <a:cs typeface="+mn-cs"/>
                </a:rPr>
                <a:t>APIs</a:t>
              </a:r>
            </a:p>
          </p:txBody>
        </p:sp>
        <p:sp>
          <p:nvSpPr>
            <p:cNvPr id="37" name="Processing_E9F5" title="Icon of two interlocked gears">
              <a:extLst>
                <a:ext uri="{FF2B5EF4-FFF2-40B4-BE49-F238E27FC236}">
                  <a16:creationId xmlns:a16="http://schemas.microsoft.com/office/drawing/2014/main" id="{28745729-21DB-4F4E-BFA0-D52F4FE9544F}"/>
                </a:ext>
              </a:extLst>
            </p:cNvPr>
            <p:cNvSpPr>
              <a:spLocks noChangeAspect="1" noEditPoints="1"/>
            </p:cNvSpPr>
            <p:nvPr/>
          </p:nvSpPr>
          <p:spPr bwMode="auto">
            <a:xfrm>
              <a:off x="5886019" y="3496979"/>
              <a:ext cx="419963"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9050" cap="flat">
              <a:solidFill>
                <a:srgbClr val="00B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grpSp>
      <p:sp>
        <p:nvSpPr>
          <p:cNvPr id="40" name="TextBox 39">
            <a:extLst>
              <a:ext uri="{FF2B5EF4-FFF2-40B4-BE49-F238E27FC236}">
                <a16:creationId xmlns:a16="http://schemas.microsoft.com/office/drawing/2014/main" id="{3DCF9A2C-8CA1-4795-8A4C-29B86E3E15DF}"/>
              </a:ext>
            </a:extLst>
          </p:cNvPr>
          <p:cNvSpPr txBox="1"/>
          <p:nvPr/>
        </p:nvSpPr>
        <p:spPr>
          <a:xfrm>
            <a:off x="5004947" y="1208619"/>
            <a:ext cx="209352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Connected experiences</a:t>
            </a: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BD9BFAC-74E1-448E-A6D9-1F6A41EA05C7}"/>
              </a:ext>
            </a:extLst>
          </p:cNvPr>
          <p:cNvGrpSpPr/>
          <p:nvPr/>
        </p:nvGrpSpPr>
        <p:grpSpPr>
          <a:xfrm>
            <a:off x="2563713" y="2529638"/>
            <a:ext cx="7043448" cy="2786196"/>
            <a:chOff x="2563713" y="2529638"/>
            <a:chExt cx="7043448" cy="2786196"/>
          </a:xfrm>
        </p:grpSpPr>
        <p:grpSp>
          <p:nvGrpSpPr>
            <p:cNvPr id="5" name="Group 4">
              <a:extLst>
                <a:ext uri="{FF2B5EF4-FFF2-40B4-BE49-F238E27FC236}">
                  <a16:creationId xmlns:a16="http://schemas.microsoft.com/office/drawing/2014/main" id="{15F69716-E416-4D25-B752-A2908737D995}"/>
                </a:ext>
              </a:extLst>
            </p:cNvPr>
            <p:cNvGrpSpPr/>
            <p:nvPr/>
          </p:nvGrpSpPr>
          <p:grpSpPr>
            <a:xfrm>
              <a:off x="2563713" y="2529638"/>
              <a:ext cx="7043448" cy="553998"/>
              <a:chOff x="2563713" y="2529638"/>
              <a:chExt cx="7043448" cy="553998"/>
            </a:xfrm>
          </p:grpSpPr>
          <p:sp>
            <p:nvSpPr>
              <p:cNvPr id="12" name="Right Brace 11">
                <a:extLst>
                  <a:ext uri="{FF2B5EF4-FFF2-40B4-BE49-F238E27FC236}">
                    <a16:creationId xmlns:a16="http://schemas.microsoft.com/office/drawing/2014/main" id="{FF35C574-5372-4C34-9587-0A1394F47330}"/>
                  </a:ext>
                </a:extLst>
              </p:cNvPr>
              <p:cNvSpPr/>
              <p:nvPr/>
            </p:nvSpPr>
            <p:spPr>
              <a:xfrm rot="5400000">
                <a:off x="5808438" y="-715087"/>
                <a:ext cx="553998" cy="7043448"/>
              </a:xfrm>
              <a:prstGeom prst="rightBrace">
                <a:avLst>
                  <a:gd name="adj1" fmla="val 18009"/>
                  <a:gd name="adj2" fmla="val 50000"/>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 name="Rectangle 19">
                <a:extLst>
                  <a:ext uri="{FF2B5EF4-FFF2-40B4-BE49-F238E27FC236}">
                    <a16:creationId xmlns:a16="http://schemas.microsoft.com/office/drawing/2014/main" id="{32F8B47A-5863-403E-9131-93B68E5BC7DE}"/>
                  </a:ext>
                </a:extLst>
              </p:cNvPr>
              <p:cNvSpPr/>
              <p:nvPr/>
            </p:nvSpPr>
            <p:spPr bwMode="auto">
              <a:xfrm rot="2700000">
                <a:off x="6028561" y="2950039"/>
                <a:ext cx="113752" cy="11375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914400 w 914400"/>
                  <a:gd name="connsiteY0" fmla="*/ 0 h 914400"/>
                  <a:gd name="connsiteX1" fmla="*/ 914400 w 914400"/>
                  <a:gd name="connsiteY1" fmla="*/ 914400 h 914400"/>
                  <a:gd name="connsiteX2" fmla="*/ 0 w 914400"/>
                  <a:gd name="connsiteY2" fmla="*/ 914400 h 914400"/>
                </a:gdLst>
                <a:ahLst/>
                <a:cxnLst>
                  <a:cxn ang="0">
                    <a:pos x="connsiteX0" y="connsiteY0"/>
                  </a:cxn>
                  <a:cxn ang="0">
                    <a:pos x="connsiteX1" y="connsiteY1"/>
                  </a:cxn>
                  <a:cxn ang="0">
                    <a:pos x="connsiteX2" y="connsiteY2"/>
                  </a:cxn>
                </a:cxnLst>
                <a:rect l="l" t="t" r="r" b="b"/>
                <a:pathLst>
                  <a:path w="914400" h="914400">
                    <a:moveTo>
                      <a:pt x="914400" y="0"/>
                    </a:moveTo>
                    <a:lnTo>
                      <a:pt x="914400" y="914400"/>
                    </a:lnTo>
                    <a:lnTo>
                      <a:pt x="0" y="914400"/>
                    </a:lnTo>
                  </a:path>
                </a:pathLst>
              </a:cu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sp>
          <p:nvSpPr>
            <p:cNvPr id="6" name="Right Brace 5">
              <a:extLst>
                <a:ext uri="{FF2B5EF4-FFF2-40B4-BE49-F238E27FC236}">
                  <a16:creationId xmlns:a16="http://schemas.microsoft.com/office/drawing/2014/main" id="{7E31B78B-E36C-4073-9535-4DF42390E33F}"/>
                </a:ext>
              </a:extLst>
            </p:cNvPr>
            <p:cNvSpPr/>
            <p:nvPr/>
          </p:nvSpPr>
          <p:spPr>
            <a:xfrm rot="16200000">
              <a:off x="5808437" y="3333225"/>
              <a:ext cx="553998" cy="3411220"/>
            </a:xfrm>
            <a:prstGeom prst="rightBrace">
              <a:avLst>
                <a:gd name="adj1" fmla="val 18009"/>
                <a:gd name="adj2" fmla="val 50000"/>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7" name="Rectangle 19">
              <a:extLst>
                <a:ext uri="{FF2B5EF4-FFF2-40B4-BE49-F238E27FC236}">
                  <a16:creationId xmlns:a16="http://schemas.microsoft.com/office/drawing/2014/main" id="{1B220206-69FF-4836-A2A3-B445E1AE8F72}"/>
                </a:ext>
              </a:extLst>
            </p:cNvPr>
            <p:cNvSpPr/>
            <p:nvPr/>
          </p:nvSpPr>
          <p:spPr bwMode="auto">
            <a:xfrm rot="13500000">
              <a:off x="6028560" y="4781681"/>
              <a:ext cx="113752" cy="11375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914400 w 914400"/>
                <a:gd name="connsiteY0" fmla="*/ 0 h 914400"/>
                <a:gd name="connsiteX1" fmla="*/ 914400 w 914400"/>
                <a:gd name="connsiteY1" fmla="*/ 914400 h 914400"/>
                <a:gd name="connsiteX2" fmla="*/ 0 w 914400"/>
                <a:gd name="connsiteY2" fmla="*/ 914400 h 914400"/>
              </a:gdLst>
              <a:ahLst/>
              <a:cxnLst>
                <a:cxn ang="0">
                  <a:pos x="connsiteX0" y="connsiteY0"/>
                </a:cxn>
                <a:cxn ang="0">
                  <a:pos x="connsiteX1" y="connsiteY1"/>
                </a:cxn>
                <a:cxn ang="0">
                  <a:pos x="connsiteX2" y="connsiteY2"/>
                </a:cxn>
              </a:cxnLst>
              <a:rect l="l" t="t" r="r" b="b"/>
              <a:pathLst>
                <a:path w="914400" h="914400">
                  <a:moveTo>
                    <a:pt x="914400" y="0"/>
                  </a:moveTo>
                  <a:lnTo>
                    <a:pt x="914400" y="914400"/>
                  </a:lnTo>
                  <a:lnTo>
                    <a:pt x="0" y="914400"/>
                  </a:lnTo>
                </a:path>
              </a:pathLst>
            </a:cu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8" name="Oval 7">
              <a:extLst>
                <a:ext uri="{FF2B5EF4-FFF2-40B4-BE49-F238E27FC236}">
                  <a16:creationId xmlns:a16="http://schemas.microsoft.com/office/drawing/2014/main" id="{640C8FC9-176D-4A1E-9706-8CF69F07270D}"/>
                </a:ext>
              </a:extLst>
            </p:cNvPr>
            <p:cNvSpPr/>
            <p:nvPr/>
          </p:nvSpPr>
          <p:spPr bwMode="auto">
            <a:xfrm>
              <a:off x="5463136" y="3275730"/>
              <a:ext cx="1244600" cy="12446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A65AA685-B6A1-4ABE-9379-E7C09BFB8FBE}"/>
                </a:ext>
              </a:extLst>
            </p:cNvPr>
            <p:cNvGrpSpPr/>
            <p:nvPr/>
          </p:nvGrpSpPr>
          <p:grpSpPr>
            <a:xfrm>
              <a:off x="5875456" y="3559222"/>
              <a:ext cx="419963" cy="727029"/>
              <a:chOff x="5886019" y="3496979"/>
              <a:chExt cx="419963" cy="727029"/>
            </a:xfrm>
          </p:grpSpPr>
          <p:sp>
            <p:nvSpPr>
              <p:cNvPr id="10" name="TextBox 9">
                <a:extLst>
                  <a:ext uri="{FF2B5EF4-FFF2-40B4-BE49-F238E27FC236}">
                    <a16:creationId xmlns:a16="http://schemas.microsoft.com/office/drawing/2014/main" id="{D765B4BE-CFB9-4160-B9A6-0295E61FFFB7}"/>
                  </a:ext>
                </a:extLst>
              </p:cNvPr>
              <p:cNvSpPr txBox="1"/>
              <p:nvPr/>
            </p:nvSpPr>
            <p:spPr>
              <a:xfrm>
                <a:off x="5901235" y="3977787"/>
                <a:ext cx="389530" cy="24622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B050"/>
                    </a:solidFill>
                    <a:effectLst/>
                    <a:uLnTx/>
                    <a:uFillTx/>
                    <a:latin typeface="Segoe UI"/>
                    <a:ea typeface="+mn-ea"/>
                    <a:cs typeface="+mn-cs"/>
                  </a:rPr>
                  <a:t>APIs</a:t>
                </a:r>
              </a:p>
            </p:txBody>
          </p:sp>
          <p:sp>
            <p:nvSpPr>
              <p:cNvPr id="11" name="Processing_E9F5" title="Icon of two interlocked gears">
                <a:extLst>
                  <a:ext uri="{FF2B5EF4-FFF2-40B4-BE49-F238E27FC236}">
                    <a16:creationId xmlns:a16="http://schemas.microsoft.com/office/drawing/2014/main" id="{DFC80D9B-066B-4CBF-9962-31BCBFAC30CB}"/>
                  </a:ext>
                </a:extLst>
              </p:cNvPr>
              <p:cNvSpPr>
                <a:spLocks noChangeAspect="1" noEditPoints="1"/>
              </p:cNvSpPr>
              <p:nvPr/>
            </p:nvSpPr>
            <p:spPr bwMode="auto">
              <a:xfrm>
                <a:off x="5886019" y="3496979"/>
                <a:ext cx="419963"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ln>
                <a:headEnd/>
                <a:tailEnd/>
              </a:ln>
              <a:extLst>
                <a:ext uri="{909E8E84-426E-40DD-AFC4-6F175D3DCCD1}">
                  <a14:hiddenFill xmlns:a14="http://schemas.microsoft.com/office/drawing/2010/main">
                    <a:solidFill>
                      <a:srgbClr val="FFFFFF"/>
                    </a:solidFill>
                  </a14:hiddenFill>
                </a:ext>
              </a:extLst>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grpSp>
      </p:grpSp>
      <p:sp>
        <p:nvSpPr>
          <p:cNvPr id="14" name="Title 2">
            <a:extLst>
              <a:ext uri="{FF2B5EF4-FFF2-40B4-BE49-F238E27FC236}">
                <a16:creationId xmlns:a16="http://schemas.microsoft.com/office/drawing/2014/main" id="{890E2630-CD11-4BF4-9078-5C2831F48023}"/>
              </a:ext>
            </a:extLst>
          </p:cNvPr>
          <p:cNvSpPr txBox="1">
            <a:spLocks/>
          </p:cNvSpPr>
          <p:nvPr/>
        </p:nvSpPr>
        <p:spPr>
          <a:xfrm>
            <a:off x="586391" y="457200"/>
            <a:ext cx="1102039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API management solves API-related challenges</a:t>
            </a:r>
          </a:p>
        </p:txBody>
      </p:sp>
      <p:grpSp>
        <p:nvGrpSpPr>
          <p:cNvPr id="15" name="Group 14">
            <a:extLst>
              <a:ext uri="{FF2B5EF4-FFF2-40B4-BE49-F238E27FC236}">
                <a16:creationId xmlns:a16="http://schemas.microsoft.com/office/drawing/2014/main" id="{B5AD8D3A-208B-43BD-8505-6254C2989FF7}"/>
              </a:ext>
            </a:extLst>
          </p:cNvPr>
          <p:cNvGrpSpPr/>
          <p:nvPr/>
        </p:nvGrpSpPr>
        <p:grpSpPr>
          <a:xfrm>
            <a:off x="4716353" y="5807822"/>
            <a:ext cx="2738168" cy="447653"/>
            <a:chOff x="4661585" y="5904844"/>
            <a:chExt cx="2738168" cy="447653"/>
          </a:xfrm>
        </p:grpSpPr>
        <p:sp>
          <p:nvSpPr>
            <p:cNvPr id="16" name="Freeform 13" title="Icon of a cloud">
              <a:extLst>
                <a:ext uri="{FF2B5EF4-FFF2-40B4-BE49-F238E27FC236}">
                  <a16:creationId xmlns:a16="http://schemas.microsoft.com/office/drawing/2014/main" id="{4BCC0E0C-5AA8-4263-BE2B-CF72B6C3C1B4}"/>
                </a:ext>
              </a:extLst>
            </p:cNvPr>
            <p:cNvSpPr>
              <a:spLocks noChangeAspect="1"/>
            </p:cNvSpPr>
            <p:nvPr/>
          </p:nvSpPr>
          <p:spPr bwMode="auto">
            <a:xfrm>
              <a:off x="6854317" y="5974881"/>
              <a:ext cx="545436" cy="299205"/>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7" name="Data &amp; AI" title="Icon of several circles connected to eachother by lines">
              <a:extLst>
                <a:ext uri="{FF2B5EF4-FFF2-40B4-BE49-F238E27FC236}">
                  <a16:creationId xmlns:a16="http://schemas.microsoft.com/office/drawing/2014/main" id="{FAD71FA8-B396-43AC-A501-3B545A13D399}"/>
                </a:ext>
              </a:extLst>
            </p:cNvPr>
            <p:cNvSpPr>
              <a:spLocks noChangeAspect="1" noEditPoints="1"/>
            </p:cNvSpPr>
            <p:nvPr/>
          </p:nvSpPr>
          <p:spPr bwMode="auto">
            <a:xfrm>
              <a:off x="6149832" y="5952667"/>
              <a:ext cx="500033" cy="399830"/>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8" name="Database_EFC7" title="Icon of a cylinder">
              <a:extLst>
                <a:ext uri="{FF2B5EF4-FFF2-40B4-BE49-F238E27FC236}">
                  <a16:creationId xmlns:a16="http://schemas.microsoft.com/office/drawing/2014/main" id="{50B24C9C-0B57-4A20-8571-92532B035042}"/>
                </a:ext>
              </a:extLst>
            </p:cNvPr>
            <p:cNvSpPr>
              <a:spLocks noChangeAspect="1" noEditPoints="1"/>
            </p:cNvSpPr>
            <p:nvPr/>
          </p:nvSpPr>
          <p:spPr bwMode="auto">
            <a:xfrm>
              <a:off x="4661585" y="5904844"/>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9" name="binary" title="Icon of binary code, ones and zeros">
              <a:extLst>
                <a:ext uri="{FF2B5EF4-FFF2-40B4-BE49-F238E27FC236}">
                  <a16:creationId xmlns:a16="http://schemas.microsoft.com/office/drawing/2014/main" id="{287357FB-62F8-4B71-9A90-7A4A5AD91041}"/>
                </a:ext>
              </a:extLst>
            </p:cNvPr>
            <p:cNvSpPr>
              <a:spLocks noChangeAspect="1" noEditPoints="1"/>
            </p:cNvSpPr>
            <p:nvPr/>
          </p:nvSpPr>
          <p:spPr bwMode="auto">
            <a:xfrm>
              <a:off x="5182599" y="5952667"/>
              <a:ext cx="365760" cy="315833"/>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20" name="server" title="Icon of a server tower">
              <a:extLst>
                <a:ext uri="{FF2B5EF4-FFF2-40B4-BE49-F238E27FC236}">
                  <a16:creationId xmlns:a16="http://schemas.microsoft.com/office/drawing/2014/main" id="{87ACE8C1-9853-4CC6-91A0-4FC2474CB84A}"/>
                </a:ext>
              </a:extLst>
            </p:cNvPr>
            <p:cNvSpPr>
              <a:spLocks noChangeAspect="1" noEditPoints="1"/>
            </p:cNvSpPr>
            <p:nvPr/>
          </p:nvSpPr>
          <p:spPr bwMode="auto">
            <a:xfrm>
              <a:off x="5752811" y="5944332"/>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21" name="Group 20">
            <a:extLst>
              <a:ext uri="{FF2B5EF4-FFF2-40B4-BE49-F238E27FC236}">
                <a16:creationId xmlns:a16="http://schemas.microsoft.com/office/drawing/2014/main" id="{16761D55-B033-4C4E-B8CD-A2512FD2AA19}"/>
              </a:ext>
            </a:extLst>
          </p:cNvPr>
          <p:cNvGrpSpPr/>
          <p:nvPr/>
        </p:nvGrpSpPr>
        <p:grpSpPr>
          <a:xfrm>
            <a:off x="2731382" y="1652261"/>
            <a:ext cx="6721040" cy="367353"/>
            <a:chOff x="2586979" y="1476320"/>
            <a:chExt cx="6721040" cy="367353"/>
          </a:xfrm>
        </p:grpSpPr>
        <p:sp>
          <p:nvSpPr>
            <p:cNvPr id="22" name="Manufacturing_E99C" title="Icon of a robotic arm">
              <a:extLst>
                <a:ext uri="{FF2B5EF4-FFF2-40B4-BE49-F238E27FC236}">
                  <a16:creationId xmlns:a16="http://schemas.microsoft.com/office/drawing/2014/main" id="{F8C70C73-FF6A-49AA-889A-82184E00BC33}"/>
                </a:ext>
              </a:extLst>
            </p:cNvPr>
            <p:cNvSpPr>
              <a:spLocks noChangeAspect="1" noEditPoints="1"/>
            </p:cNvSpPr>
            <p:nvPr/>
          </p:nvSpPr>
          <p:spPr bwMode="auto">
            <a:xfrm>
              <a:off x="8342774" y="1476320"/>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23" name="money" title="Icon of a creditcard with signal lines on top">
              <a:extLst>
                <a:ext uri="{FF2B5EF4-FFF2-40B4-BE49-F238E27FC236}">
                  <a16:creationId xmlns:a16="http://schemas.microsoft.com/office/drawing/2014/main" id="{A99C1CEE-A518-40EB-BD33-80A03356CA59}"/>
                </a:ext>
              </a:extLst>
            </p:cNvPr>
            <p:cNvSpPr>
              <a:spLocks noChangeAspect="1" noEditPoints="1"/>
            </p:cNvSpPr>
            <p:nvPr/>
          </p:nvSpPr>
          <p:spPr bwMode="auto">
            <a:xfrm>
              <a:off x="6546749" y="1476320"/>
              <a:ext cx="266581" cy="365760"/>
            </a:xfrm>
            <a:custGeom>
              <a:avLst/>
              <a:gdLst>
                <a:gd name="T0" fmla="*/ 0 w 238"/>
                <a:gd name="T1" fmla="*/ 179 h 326"/>
                <a:gd name="T2" fmla="*/ 20 w 238"/>
                <a:gd name="T3" fmla="*/ 159 h 326"/>
                <a:gd name="T4" fmla="*/ 218 w 238"/>
                <a:gd name="T5" fmla="*/ 159 h 326"/>
                <a:gd name="T6" fmla="*/ 238 w 238"/>
                <a:gd name="T7" fmla="*/ 179 h 326"/>
                <a:gd name="T8" fmla="*/ 238 w 238"/>
                <a:gd name="T9" fmla="*/ 306 h 326"/>
                <a:gd name="T10" fmla="*/ 218 w 238"/>
                <a:gd name="T11" fmla="*/ 326 h 326"/>
                <a:gd name="T12" fmla="*/ 20 w 238"/>
                <a:gd name="T13" fmla="*/ 326 h 326"/>
                <a:gd name="T14" fmla="*/ 0 w 238"/>
                <a:gd name="T15" fmla="*/ 306 h 326"/>
                <a:gd name="T16" fmla="*/ 0 w 238"/>
                <a:gd name="T17" fmla="*/ 179 h 326"/>
                <a:gd name="T18" fmla="*/ 0 w 238"/>
                <a:gd name="T19" fmla="*/ 196 h 326"/>
                <a:gd name="T20" fmla="*/ 238 w 238"/>
                <a:gd name="T21" fmla="*/ 196 h 326"/>
                <a:gd name="T22" fmla="*/ 168 w 238"/>
                <a:gd name="T23" fmla="*/ 267 h 326"/>
                <a:gd name="T24" fmla="*/ 211 w 238"/>
                <a:gd name="T25" fmla="*/ 267 h 326"/>
                <a:gd name="T26" fmla="*/ 172 w 238"/>
                <a:gd name="T27" fmla="*/ 106 h 326"/>
                <a:gd name="T28" fmla="*/ 118 w 238"/>
                <a:gd name="T29" fmla="*/ 82 h 326"/>
                <a:gd name="T30" fmla="*/ 66 w 238"/>
                <a:gd name="T31" fmla="*/ 103 h 326"/>
                <a:gd name="T32" fmla="*/ 201 w 238"/>
                <a:gd name="T33" fmla="*/ 77 h 326"/>
                <a:gd name="T34" fmla="*/ 118 w 238"/>
                <a:gd name="T35" fmla="*/ 42 h 326"/>
                <a:gd name="T36" fmla="*/ 37 w 238"/>
                <a:gd name="T37" fmla="*/ 74 h 326"/>
                <a:gd name="T38" fmla="*/ 231 w 238"/>
                <a:gd name="T39" fmla="*/ 47 h 326"/>
                <a:gd name="T40" fmla="*/ 118 w 238"/>
                <a:gd name="T41" fmla="*/ 0 h 326"/>
                <a:gd name="T42" fmla="*/ 7 w 238"/>
                <a:gd name="T43" fmla="*/ 4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326">
                  <a:moveTo>
                    <a:pt x="0" y="179"/>
                  </a:moveTo>
                  <a:cubicBezTo>
                    <a:pt x="0" y="168"/>
                    <a:pt x="9" y="159"/>
                    <a:pt x="20" y="159"/>
                  </a:cubicBezTo>
                  <a:cubicBezTo>
                    <a:pt x="218" y="159"/>
                    <a:pt x="218" y="159"/>
                    <a:pt x="218" y="159"/>
                  </a:cubicBezTo>
                  <a:cubicBezTo>
                    <a:pt x="229" y="159"/>
                    <a:pt x="238" y="168"/>
                    <a:pt x="238" y="179"/>
                  </a:cubicBezTo>
                  <a:cubicBezTo>
                    <a:pt x="238" y="306"/>
                    <a:pt x="238" y="306"/>
                    <a:pt x="238" y="306"/>
                  </a:cubicBezTo>
                  <a:cubicBezTo>
                    <a:pt x="238" y="317"/>
                    <a:pt x="229" y="326"/>
                    <a:pt x="218" y="326"/>
                  </a:cubicBezTo>
                  <a:cubicBezTo>
                    <a:pt x="20" y="326"/>
                    <a:pt x="20" y="326"/>
                    <a:pt x="20" y="326"/>
                  </a:cubicBezTo>
                  <a:cubicBezTo>
                    <a:pt x="9" y="326"/>
                    <a:pt x="0" y="317"/>
                    <a:pt x="0" y="306"/>
                  </a:cubicBezTo>
                  <a:lnTo>
                    <a:pt x="0" y="179"/>
                  </a:lnTo>
                  <a:close/>
                  <a:moveTo>
                    <a:pt x="0" y="196"/>
                  </a:moveTo>
                  <a:cubicBezTo>
                    <a:pt x="238" y="196"/>
                    <a:pt x="238" y="196"/>
                    <a:pt x="238" y="196"/>
                  </a:cubicBezTo>
                  <a:moveTo>
                    <a:pt x="168" y="267"/>
                  </a:moveTo>
                  <a:cubicBezTo>
                    <a:pt x="211" y="267"/>
                    <a:pt x="211" y="267"/>
                    <a:pt x="211" y="267"/>
                  </a:cubicBezTo>
                  <a:moveTo>
                    <a:pt x="172" y="106"/>
                  </a:moveTo>
                  <a:cubicBezTo>
                    <a:pt x="159" y="91"/>
                    <a:pt x="139" y="82"/>
                    <a:pt x="118" y="82"/>
                  </a:cubicBezTo>
                  <a:cubicBezTo>
                    <a:pt x="97" y="82"/>
                    <a:pt x="79" y="90"/>
                    <a:pt x="66" y="103"/>
                  </a:cubicBezTo>
                  <a:moveTo>
                    <a:pt x="201" y="77"/>
                  </a:moveTo>
                  <a:cubicBezTo>
                    <a:pt x="180" y="55"/>
                    <a:pt x="150" y="42"/>
                    <a:pt x="118" y="42"/>
                  </a:cubicBezTo>
                  <a:cubicBezTo>
                    <a:pt x="86" y="42"/>
                    <a:pt x="58" y="54"/>
                    <a:pt x="37" y="74"/>
                  </a:cubicBezTo>
                  <a:moveTo>
                    <a:pt x="231" y="47"/>
                  </a:moveTo>
                  <a:cubicBezTo>
                    <a:pt x="202" y="18"/>
                    <a:pt x="162" y="0"/>
                    <a:pt x="118" y="0"/>
                  </a:cubicBezTo>
                  <a:cubicBezTo>
                    <a:pt x="74" y="0"/>
                    <a:pt x="35" y="17"/>
                    <a:pt x="7" y="45"/>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4" name="UniversalApp_E8CC" title="Icon of a cellphone in front of a tablet">
              <a:extLst>
                <a:ext uri="{FF2B5EF4-FFF2-40B4-BE49-F238E27FC236}">
                  <a16:creationId xmlns:a16="http://schemas.microsoft.com/office/drawing/2014/main" id="{F7C57FF0-5492-42F7-819C-928B39101979}"/>
                </a:ext>
              </a:extLst>
            </p:cNvPr>
            <p:cNvSpPr>
              <a:spLocks noChangeAspect="1" noEditPoints="1"/>
            </p:cNvSpPr>
            <p:nvPr/>
          </p:nvSpPr>
          <p:spPr bwMode="auto">
            <a:xfrm>
              <a:off x="3169331" y="1477913"/>
              <a:ext cx="498435" cy="365760"/>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5" name="car_3" title="Icon of a car with signal lines on top">
              <a:extLst>
                <a:ext uri="{FF2B5EF4-FFF2-40B4-BE49-F238E27FC236}">
                  <a16:creationId xmlns:a16="http://schemas.microsoft.com/office/drawing/2014/main" id="{81DCF845-3D8A-4BD8-A43E-65498B4D53BD}"/>
                </a:ext>
              </a:extLst>
            </p:cNvPr>
            <p:cNvSpPr>
              <a:spLocks noChangeAspect="1" noEditPoints="1"/>
            </p:cNvSpPr>
            <p:nvPr/>
          </p:nvSpPr>
          <p:spPr bwMode="auto">
            <a:xfrm>
              <a:off x="7653108" y="1476320"/>
              <a:ext cx="486984" cy="365760"/>
            </a:xfrm>
            <a:custGeom>
              <a:avLst/>
              <a:gdLst>
                <a:gd name="T0" fmla="*/ 27 w 339"/>
                <a:gd name="T1" fmla="*/ 121 h 255"/>
                <a:gd name="T2" fmla="*/ 287 w 339"/>
                <a:gd name="T3" fmla="*/ 121 h 255"/>
                <a:gd name="T4" fmla="*/ 339 w 339"/>
                <a:gd name="T5" fmla="*/ 173 h 255"/>
                <a:gd name="T6" fmla="*/ 339 w 339"/>
                <a:gd name="T7" fmla="*/ 211 h 255"/>
                <a:gd name="T8" fmla="*/ 318 w 339"/>
                <a:gd name="T9" fmla="*/ 233 h 255"/>
                <a:gd name="T10" fmla="*/ 294 w 339"/>
                <a:gd name="T11" fmla="*/ 233 h 255"/>
                <a:gd name="T12" fmla="*/ 297 w 339"/>
                <a:gd name="T13" fmla="*/ 219 h 255"/>
                <a:gd name="T14" fmla="*/ 261 w 339"/>
                <a:gd name="T15" fmla="*/ 182 h 255"/>
                <a:gd name="T16" fmla="*/ 224 w 339"/>
                <a:gd name="T17" fmla="*/ 219 h 255"/>
                <a:gd name="T18" fmla="*/ 261 w 339"/>
                <a:gd name="T19" fmla="*/ 255 h 255"/>
                <a:gd name="T20" fmla="*/ 297 w 339"/>
                <a:gd name="T21" fmla="*/ 219 h 255"/>
                <a:gd name="T22" fmla="*/ 95 w 339"/>
                <a:gd name="T23" fmla="*/ 219 h 255"/>
                <a:gd name="T24" fmla="*/ 59 w 339"/>
                <a:gd name="T25" fmla="*/ 182 h 255"/>
                <a:gd name="T26" fmla="*/ 22 w 339"/>
                <a:gd name="T27" fmla="*/ 219 h 255"/>
                <a:gd name="T28" fmla="*/ 59 w 339"/>
                <a:gd name="T29" fmla="*/ 255 h 255"/>
                <a:gd name="T30" fmla="*/ 95 w 339"/>
                <a:gd name="T31" fmla="*/ 219 h 255"/>
                <a:gd name="T32" fmla="*/ 63 w 339"/>
                <a:gd name="T33" fmla="*/ 51 h 255"/>
                <a:gd name="T34" fmla="*/ 10 w 339"/>
                <a:gd name="T35" fmla="*/ 156 h 255"/>
                <a:gd name="T36" fmla="*/ 0 w 339"/>
                <a:gd name="T37" fmla="*/ 190 h 255"/>
                <a:gd name="T38" fmla="*/ 24 w 339"/>
                <a:gd name="T39" fmla="*/ 229 h 255"/>
                <a:gd name="T40" fmla="*/ 271 w 339"/>
                <a:gd name="T41" fmla="*/ 121 h 255"/>
                <a:gd name="T42" fmla="*/ 222 w 339"/>
                <a:gd name="T43" fmla="*/ 66 h 255"/>
                <a:gd name="T44" fmla="*/ 194 w 339"/>
                <a:gd name="T45" fmla="*/ 51 h 255"/>
                <a:gd name="T46" fmla="*/ 37 w 339"/>
                <a:gd name="T47" fmla="*/ 51 h 255"/>
                <a:gd name="T48" fmla="*/ 227 w 339"/>
                <a:gd name="T49" fmla="*/ 233 h 255"/>
                <a:gd name="T50" fmla="*/ 92 w 339"/>
                <a:gd name="T51" fmla="*/ 233 h 255"/>
                <a:gd name="T52" fmla="*/ 134 w 339"/>
                <a:gd name="T53" fmla="*/ 233 h 255"/>
                <a:gd name="T54" fmla="*/ 134 w 339"/>
                <a:gd name="T55" fmla="*/ 51 h 255"/>
                <a:gd name="T56" fmla="*/ 258 w 339"/>
                <a:gd name="T57" fmla="*/ 66 h 255"/>
                <a:gd name="T58" fmla="*/ 269 w 339"/>
                <a:gd name="T59" fmla="*/ 70 h 255"/>
                <a:gd name="T60" fmla="*/ 273 w 339"/>
                <a:gd name="T61" fmla="*/ 79 h 255"/>
                <a:gd name="T62" fmla="*/ 305 w 339"/>
                <a:gd name="T63" fmla="*/ 79 h 255"/>
                <a:gd name="T64" fmla="*/ 292 w 339"/>
                <a:gd name="T65" fmla="*/ 47 h 255"/>
                <a:gd name="T66" fmla="*/ 258 w 339"/>
                <a:gd name="T67" fmla="*/ 33 h 255"/>
                <a:gd name="T68" fmla="*/ 339 w 339"/>
                <a:gd name="T69" fmla="*/ 79 h 255"/>
                <a:gd name="T70" fmla="*/ 316 w 339"/>
                <a:gd name="T71" fmla="*/ 23 h 255"/>
                <a:gd name="T72" fmla="*/ 258 w 339"/>
                <a:gd name="T7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9" h="255">
                  <a:moveTo>
                    <a:pt x="27" y="121"/>
                  </a:moveTo>
                  <a:cubicBezTo>
                    <a:pt x="287" y="121"/>
                    <a:pt x="287" y="121"/>
                    <a:pt x="287" y="121"/>
                  </a:cubicBezTo>
                  <a:cubicBezTo>
                    <a:pt x="316" y="121"/>
                    <a:pt x="339" y="145"/>
                    <a:pt x="339" y="173"/>
                  </a:cubicBezTo>
                  <a:cubicBezTo>
                    <a:pt x="339" y="211"/>
                    <a:pt x="339" y="211"/>
                    <a:pt x="339" y="211"/>
                  </a:cubicBezTo>
                  <a:cubicBezTo>
                    <a:pt x="339" y="223"/>
                    <a:pt x="330" y="233"/>
                    <a:pt x="318" y="233"/>
                  </a:cubicBezTo>
                  <a:cubicBezTo>
                    <a:pt x="294" y="233"/>
                    <a:pt x="294" y="233"/>
                    <a:pt x="294" y="233"/>
                  </a:cubicBezTo>
                  <a:moveTo>
                    <a:pt x="297" y="219"/>
                  </a:moveTo>
                  <a:cubicBezTo>
                    <a:pt x="297" y="199"/>
                    <a:pt x="281" y="182"/>
                    <a:pt x="261" y="182"/>
                  </a:cubicBezTo>
                  <a:cubicBezTo>
                    <a:pt x="241" y="182"/>
                    <a:pt x="224" y="199"/>
                    <a:pt x="224" y="219"/>
                  </a:cubicBezTo>
                  <a:cubicBezTo>
                    <a:pt x="224" y="239"/>
                    <a:pt x="241" y="255"/>
                    <a:pt x="261" y="255"/>
                  </a:cubicBezTo>
                  <a:cubicBezTo>
                    <a:pt x="281" y="255"/>
                    <a:pt x="297" y="239"/>
                    <a:pt x="297" y="219"/>
                  </a:cubicBezTo>
                  <a:close/>
                  <a:moveTo>
                    <a:pt x="95" y="219"/>
                  </a:moveTo>
                  <a:cubicBezTo>
                    <a:pt x="95" y="199"/>
                    <a:pt x="79" y="182"/>
                    <a:pt x="59" y="182"/>
                  </a:cubicBezTo>
                  <a:cubicBezTo>
                    <a:pt x="39" y="182"/>
                    <a:pt x="22" y="199"/>
                    <a:pt x="22" y="219"/>
                  </a:cubicBezTo>
                  <a:cubicBezTo>
                    <a:pt x="22" y="239"/>
                    <a:pt x="39" y="255"/>
                    <a:pt x="59" y="255"/>
                  </a:cubicBezTo>
                  <a:cubicBezTo>
                    <a:pt x="79" y="255"/>
                    <a:pt x="95" y="239"/>
                    <a:pt x="95" y="219"/>
                  </a:cubicBezTo>
                  <a:close/>
                  <a:moveTo>
                    <a:pt x="63" y="51"/>
                  </a:moveTo>
                  <a:cubicBezTo>
                    <a:pt x="63" y="51"/>
                    <a:pt x="20" y="135"/>
                    <a:pt x="10" y="156"/>
                  </a:cubicBezTo>
                  <a:cubicBezTo>
                    <a:pt x="0" y="178"/>
                    <a:pt x="0" y="190"/>
                    <a:pt x="0" y="190"/>
                  </a:cubicBezTo>
                  <a:cubicBezTo>
                    <a:pt x="0" y="205"/>
                    <a:pt x="9" y="224"/>
                    <a:pt x="24" y="229"/>
                  </a:cubicBezTo>
                  <a:moveTo>
                    <a:pt x="271" y="121"/>
                  </a:moveTo>
                  <a:cubicBezTo>
                    <a:pt x="222" y="66"/>
                    <a:pt x="222" y="66"/>
                    <a:pt x="222" y="66"/>
                  </a:cubicBezTo>
                  <a:cubicBezTo>
                    <a:pt x="214" y="56"/>
                    <a:pt x="206" y="51"/>
                    <a:pt x="194" y="51"/>
                  </a:cubicBezTo>
                  <a:cubicBezTo>
                    <a:pt x="37" y="51"/>
                    <a:pt x="37" y="51"/>
                    <a:pt x="37" y="51"/>
                  </a:cubicBezTo>
                  <a:moveTo>
                    <a:pt x="227" y="233"/>
                  </a:moveTo>
                  <a:cubicBezTo>
                    <a:pt x="92" y="233"/>
                    <a:pt x="92" y="233"/>
                    <a:pt x="92" y="233"/>
                  </a:cubicBezTo>
                  <a:moveTo>
                    <a:pt x="134" y="233"/>
                  </a:moveTo>
                  <a:cubicBezTo>
                    <a:pt x="134" y="51"/>
                    <a:pt x="134" y="51"/>
                    <a:pt x="134" y="51"/>
                  </a:cubicBezTo>
                  <a:moveTo>
                    <a:pt x="258" y="66"/>
                  </a:moveTo>
                  <a:cubicBezTo>
                    <a:pt x="262" y="66"/>
                    <a:pt x="266" y="67"/>
                    <a:pt x="269" y="70"/>
                  </a:cubicBezTo>
                  <a:cubicBezTo>
                    <a:pt x="271" y="73"/>
                    <a:pt x="273" y="76"/>
                    <a:pt x="273" y="79"/>
                  </a:cubicBezTo>
                  <a:moveTo>
                    <a:pt x="305" y="79"/>
                  </a:moveTo>
                  <a:cubicBezTo>
                    <a:pt x="305" y="67"/>
                    <a:pt x="301" y="56"/>
                    <a:pt x="292" y="47"/>
                  </a:cubicBezTo>
                  <a:cubicBezTo>
                    <a:pt x="283" y="38"/>
                    <a:pt x="270" y="33"/>
                    <a:pt x="258" y="33"/>
                  </a:cubicBezTo>
                  <a:moveTo>
                    <a:pt x="339" y="79"/>
                  </a:moveTo>
                  <a:cubicBezTo>
                    <a:pt x="339" y="59"/>
                    <a:pt x="331" y="39"/>
                    <a:pt x="316" y="23"/>
                  </a:cubicBezTo>
                  <a:cubicBezTo>
                    <a:pt x="300" y="7"/>
                    <a:pt x="279" y="0"/>
                    <a:pt x="258" y="0"/>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26" name="house" title="Icon of a house">
              <a:extLst>
                <a:ext uri="{FF2B5EF4-FFF2-40B4-BE49-F238E27FC236}">
                  <a16:creationId xmlns:a16="http://schemas.microsoft.com/office/drawing/2014/main" id="{377FFF90-68A3-4524-AA7E-A3D9EFFE4338}"/>
                </a:ext>
              </a:extLst>
            </p:cNvPr>
            <p:cNvSpPr>
              <a:spLocks noChangeAspect="1" noEditPoints="1"/>
            </p:cNvSpPr>
            <p:nvPr/>
          </p:nvSpPr>
          <p:spPr bwMode="auto">
            <a:xfrm>
              <a:off x="5941034" y="1477912"/>
              <a:ext cx="412311" cy="365760"/>
            </a:xfrm>
            <a:custGeom>
              <a:avLst/>
              <a:gdLst>
                <a:gd name="T0" fmla="*/ 0 w 248"/>
                <a:gd name="T1" fmla="*/ 123 h 220"/>
                <a:gd name="T2" fmla="*/ 124 w 248"/>
                <a:gd name="T3" fmla="*/ 0 h 220"/>
                <a:gd name="T4" fmla="*/ 248 w 248"/>
                <a:gd name="T5" fmla="*/ 123 h 220"/>
                <a:gd name="T6" fmla="*/ 27 w 248"/>
                <a:gd name="T7" fmla="*/ 97 h 220"/>
                <a:gd name="T8" fmla="*/ 27 w 248"/>
                <a:gd name="T9" fmla="*/ 220 h 220"/>
                <a:gd name="T10" fmla="*/ 98 w 248"/>
                <a:gd name="T11" fmla="*/ 220 h 220"/>
                <a:gd name="T12" fmla="*/ 98 w 248"/>
                <a:gd name="T13" fmla="*/ 131 h 220"/>
                <a:gd name="T14" fmla="*/ 152 w 248"/>
                <a:gd name="T15" fmla="*/ 131 h 220"/>
                <a:gd name="T16" fmla="*/ 152 w 248"/>
                <a:gd name="T17" fmla="*/ 220 h 220"/>
                <a:gd name="T18" fmla="*/ 222 w 248"/>
                <a:gd name="T19" fmla="*/ 220 h 220"/>
                <a:gd name="T20" fmla="*/ 222 w 248"/>
                <a:gd name="T21" fmla="*/ 9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20">
                  <a:moveTo>
                    <a:pt x="0" y="123"/>
                  </a:moveTo>
                  <a:lnTo>
                    <a:pt x="124" y="0"/>
                  </a:lnTo>
                  <a:lnTo>
                    <a:pt x="248" y="123"/>
                  </a:lnTo>
                  <a:moveTo>
                    <a:pt x="27" y="97"/>
                  </a:moveTo>
                  <a:lnTo>
                    <a:pt x="27" y="220"/>
                  </a:lnTo>
                  <a:lnTo>
                    <a:pt x="98" y="220"/>
                  </a:lnTo>
                  <a:lnTo>
                    <a:pt x="98" y="131"/>
                  </a:lnTo>
                  <a:lnTo>
                    <a:pt x="152" y="131"/>
                  </a:lnTo>
                  <a:lnTo>
                    <a:pt x="152" y="220"/>
                  </a:lnTo>
                  <a:lnTo>
                    <a:pt x="222" y="220"/>
                  </a:lnTo>
                  <a:lnTo>
                    <a:pt x="222" y="97"/>
                  </a:ln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7" name="watch" title="Icon of a smart watch">
              <a:extLst>
                <a:ext uri="{FF2B5EF4-FFF2-40B4-BE49-F238E27FC236}">
                  <a16:creationId xmlns:a16="http://schemas.microsoft.com/office/drawing/2014/main" id="{84923CC6-930B-4D11-93DA-47FEC40649CE}"/>
                </a:ext>
              </a:extLst>
            </p:cNvPr>
            <p:cNvSpPr>
              <a:spLocks noChangeAspect="1" noEditPoints="1"/>
            </p:cNvSpPr>
            <p:nvPr/>
          </p:nvSpPr>
          <p:spPr bwMode="auto">
            <a:xfrm>
              <a:off x="3866695" y="1477913"/>
              <a:ext cx="216746" cy="365760"/>
            </a:xfrm>
            <a:custGeom>
              <a:avLst/>
              <a:gdLst>
                <a:gd name="T0" fmla="*/ 105 w 197"/>
                <a:gd name="T1" fmla="*/ 90 h 335"/>
                <a:gd name="T2" fmla="*/ 105 w 197"/>
                <a:gd name="T3" fmla="*/ 46 h 335"/>
                <a:gd name="T4" fmla="*/ 151 w 197"/>
                <a:gd name="T5" fmla="*/ 0 h 335"/>
                <a:gd name="T6" fmla="*/ 197 w 197"/>
                <a:gd name="T7" fmla="*/ 46 h 335"/>
                <a:gd name="T8" fmla="*/ 197 w 197"/>
                <a:gd name="T9" fmla="*/ 161 h 335"/>
                <a:gd name="T10" fmla="*/ 151 w 197"/>
                <a:gd name="T11" fmla="*/ 0 h 335"/>
                <a:gd name="T12" fmla="*/ 68 w 197"/>
                <a:gd name="T13" fmla="*/ 0 h 335"/>
                <a:gd name="T14" fmla="*/ 22 w 197"/>
                <a:gd name="T15" fmla="*/ 46 h 335"/>
                <a:gd name="T16" fmla="*/ 22 w 197"/>
                <a:gd name="T17" fmla="*/ 90 h 335"/>
                <a:gd name="T18" fmla="*/ 105 w 197"/>
                <a:gd name="T19" fmla="*/ 245 h 335"/>
                <a:gd name="T20" fmla="*/ 105 w 197"/>
                <a:gd name="T21" fmla="*/ 289 h 335"/>
                <a:gd name="T22" fmla="*/ 151 w 197"/>
                <a:gd name="T23" fmla="*/ 335 h 335"/>
                <a:gd name="T24" fmla="*/ 197 w 197"/>
                <a:gd name="T25" fmla="*/ 289 h 335"/>
                <a:gd name="T26" fmla="*/ 197 w 197"/>
                <a:gd name="T27" fmla="*/ 254 h 335"/>
                <a:gd name="T28" fmla="*/ 22 w 197"/>
                <a:gd name="T29" fmla="*/ 245 h 335"/>
                <a:gd name="T30" fmla="*/ 22 w 197"/>
                <a:gd name="T31" fmla="*/ 289 h 335"/>
                <a:gd name="T32" fmla="*/ 68 w 197"/>
                <a:gd name="T33" fmla="*/ 335 h 335"/>
                <a:gd name="T34" fmla="*/ 151 w 197"/>
                <a:gd name="T35" fmla="*/ 335 h 335"/>
                <a:gd name="T36" fmla="*/ 125 w 197"/>
                <a:gd name="T37" fmla="*/ 231 h 335"/>
                <a:gd name="T38" fmla="*/ 125 w 197"/>
                <a:gd name="T39" fmla="*/ 104 h 335"/>
                <a:gd name="T40" fmla="*/ 110 w 197"/>
                <a:gd name="T41" fmla="*/ 90 h 335"/>
                <a:gd name="T42" fmla="*/ 15 w 197"/>
                <a:gd name="T43" fmla="*/ 90 h 335"/>
                <a:gd name="T44" fmla="*/ 0 w 197"/>
                <a:gd name="T45" fmla="*/ 104 h 335"/>
                <a:gd name="T46" fmla="*/ 0 w 197"/>
                <a:gd name="T47" fmla="*/ 104 h 335"/>
                <a:gd name="T48" fmla="*/ 0 w 197"/>
                <a:gd name="T49" fmla="*/ 231 h 335"/>
                <a:gd name="T50" fmla="*/ 15 w 197"/>
                <a:gd name="T51" fmla="*/ 245 h 335"/>
                <a:gd name="T52" fmla="*/ 110 w 197"/>
                <a:gd name="T53" fmla="*/ 245 h 335"/>
                <a:gd name="T54" fmla="*/ 125 w 197"/>
                <a:gd name="T55" fmla="*/ 23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335">
                  <a:moveTo>
                    <a:pt x="105" y="90"/>
                  </a:moveTo>
                  <a:cubicBezTo>
                    <a:pt x="105" y="46"/>
                    <a:pt x="105" y="46"/>
                    <a:pt x="105" y="46"/>
                  </a:cubicBezTo>
                  <a:cubicBezTo>
                    <a:pt x="105" y="21"/>
                    <a:pt x="125" y="0"/>
                    <a:pt x="151" y="0"/>
                  </a:cubicBezTo>
                  <a:cubicBezTo>
                    <a:pt x="176" y="0"/>
                    <a:pt x="197" y="21"/>
                    <a:pt x="197" y="46"/>
                  </a:cubicBezTo>
                  <a:cubicBezTo>
                    <a:pt x="197" y="161"/>
                    <a:pt x="197" y="161"/>
                    <a:pt x="197" y="161"/>
                  </a:cubicBezTo>
                  <a:moveTo>
                    <a:pt x="151" y="0"/>
                  </a:moveTo>
                  <a:cubicBezTo>
                    <a:pt x="68" y="0"/>
                    <a:pt x="68" y="0"/>
                    <a:pt x="68" y="0"/>
                  </a:cubicBezTo>
                  <a:cubicBezTo>
                    <a:pt x="42" y="0"/>
                    <a:pt x="22" y="21"/>
                    <a:pt x="22" y="46"/>
                  </a:cubicBezTo>
                  <a:cubicBezTo>
                    <a:pt x="22" y="90"/>
                    <a:pt x="22" y="90"/>
                    <a:pt x="22" y="90"/>
                  </a:cubicBezTo>
                  <a:moveTo>
                    <a:pt x="105" y="245"/>
                  </a:moveTo>
                  <a:cubicBezTo>
                    <a:pt x="105" y="289"/>
                    <a:pt x="105" y="289"/>
                    <a:pt x="105" y="289"/>
                  </a:cubicBezTo>
                  <a:cubicBezTo>
                    <a:pt x="105" y="314"/>
                    <a:pt x="125" y="335"/>
                    <a:pt x="151" y="335"/>
                  </a:cubicBezTo>
                  <a:cubicBezTo>
                    <a:pt x="176" y="335"/>
                    <a:pt x="197" y="314"/>
                    <a:pt x="197" y="289"/>
                  </a:cubicBezTo>
                  <a:cubicBezTo>
                    <a:pt x="197" y="254"/>
                    <a:pt x="197" y="254"/>
                    <a:pt x="197" y="254"/>
                  </a:cubicBezTo>
                  <a:moveTo>
                    <a:pt x="22" y="245"/>
                  </a:moveTo>
                  <a:cubicBezTo>
                    <a:pt x="22" y="289"/>
                    <a:pt x="22" y="289"/>
                    <a:pt x="22" y="289"/>
                  </a:cubicBezTo>
                  <a:cubicBezTo>
                    <a:pt x="22" y="314"/>
                    <a:pt x="42" y="335"/>
                    <a:pt x="68" y="335"/>
                  </a:cubicBezTo>
                  <a:cubicBezTo>
                    <a:pt x="151" y="335"/>
                    <a:pt x="151" y="335"/>
                    <a:pt x="151" y="335"/>
                  </a:cubicBezTo>
                  <a:moveTo>
                    <a:pt x="125" y="231"/>
                  </a:moveTo>
                  <a:cubicBezTo>
                    <a:pt x="125" y="104"/>
                    <a:pt x="125" y="104"/>
                    <a:pt x="125" y="104"/>
                  </a:cubicBezTo>
                  <a:cubicBezTo>
                    <a:pt x="125" y="96"/>
                    <a:pt x="118" y="90"/>
                    <a:pt x="110" y="90"/>
                  </a:cubicBezTo>
                  <a:cubicBezTo>
                    <a:pt x="15" y="90"/>
                    <a:pt x="15" y="90"/>
                    <a:pt x="15" y="90"/>
                  </a:cubicBezTo>
                  <a:cubicBezTo>
                    <a:pt x="7" y="90"/>
                    <a:pt x="0" y="96"/>
                    <a:pt x="0" y="104"/>
                  </a:cubicBezTo>
                  <a:moveTo>
                    <a:pt x="0" y="104"/>
                  </a:moveTo>
                  <a:cubicBezTo>
                    <a:pt x="0" y="231"/>
                    <a:pt x="0" y="231"/>
                    <a:pt x="0" y="231"/>
                  </a:cubicBezTo>
                  <a:cubicBezTo>
                    <a:pt x="0" y="239"/>
                    <a:pt x="7" y="245"/>
                    <a:pt x="15" y="245"/>
                  </a:cubicBezTo>
                  <a:cubicBezTo>
                    <a:pt x="110" y="245"/>
                    <a:pt x="110" y="245"/>
                    <a:pt x="110" y="245"/>
                  </a:cubicBezTo>
                  <a:cubicBezTo>
                    <a:pt x="118" y="245"/>
                    <a:pt x="125" y="239"/>
                    <a:pt x="125" y="231"/>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8" name="camera_4" title="Icon of a security camera">
              <a:extLst>
                <a:ext uri="{FF2B5EF4-FFF2-40B4-BE49-F238E27FC236}">
                  <a16:creationId xmlns:a16="http://schemas.microsoft.com/office/drawing/2014/main" id="{A399DE7F-3A44-45DC-8053-D8EA4301C499}"/>
                </a:ext>
              </a:extLst>
            </p:cNvPr>
            <p:cNvSpPr>
              <a:spLocks noChangeAspect="1" noEditPoints="1"/>
            </p:cNvSpPr>
            <p:nvPr/>
          </p:nvSpPr>
          <p:spPr bwMode="auto">
            <a:xfrm>
              <a:off x="8919618" y="1527506"/>
              <a:ext cx="388401" cy="313084"/>
            </a:xfrm>
            <a:custGeom>
              <a:avLst/>
              <a:gdLst>
                <a:gd name="T0" fmla="*/ 284 w 297"/>
                <a:gd name="T1" fmla="*/ 84 h 238"/>
                <a:gd name="T2" fmla="*/ 13 w 297"/>
                <a:gd name="T3" fmla="*/ 84 h 238"/>
                <a:gd name="T4" fmla="*/ 0 w 297"/>
                <a:gd name="T5" fmla="*/ 71 h 238"/>
                <a:gd name="T6" fmla="*/ 0 w 297"/>
                <a:gd name="T7" fmla="*/ 13 h 238"/>
                <a:gd name="T8" fmla="*/ 13 w 297"/>
                <a:gd name="T9" fmla="*/ 0 h 238"/>
                <a:gd name="T10" fmla="*/ 284 w 297"/>
                <a:gd name="T11" fmla="*/ 0 h 238"/>
                <a:gd name="T12" fmla="*/ 297 w 297"/>
                <a:gd name="T13" fmla="*/ 13 h 238"/>
                <a:gd name="T14" fmla="*/ 297 w 297"/>
                <a:gd name="T15" fmla="*/ 71 h 238"/>
                <a:gd name="T16" fmla="*/ 284 w 297"/>
                <a:gd name="T17" fmla="*/ 84 h 238"/>
                <a:gd name="T18" fmla="*/ 31 w 297"/>
                <a:gd name="T19" fmla="*/ 84 h 238"/>
                <a:gd name="T20" fmla="*/ 31 w 297"/>
                <a:gd name="T21" fmla="*/ 121 h 238"/>
                <a:gd name="T22" fmla="*/ 149 w 297"/>
                <a:gd name="T23" fmla="*/ 238 h 238"/>
                <a:gd name="T24" fmla="*/ 149 w 297"/>
                <a:gd name="T25" fmla="*/ 238 h 238"/>
                <a:gd name="T26" fmla="*/ 266 w 297"/>
                <a:gd name="T27" fmla="*/ 121 h 238"/>
                <a:gd name="T28" fmla="*/ 266 w 297"/>
                <a:gd name="T29" fmla="*/ 84 h 238"/>
                <a:gd name="T30" fmla="*/ 207 w 297"/>
                <a:gd name="T31" fmla="*/ 223 h 238"/>
                <a:gd name="T32" fmla="*/ 207 w 297"/>
                <a:gd name="T33" fmla="*/ 174 h 238"/>
                <a:gd name="T34" fmla="*/ 149 w 297"/>
                <a:gd name="T35" fmla="*/ 115 h 238"/>
                <a:gd name="T36" fmla="*/ 149 w 297"/>
                <a:gd name="T37" fmla="*/ 115 h 238"/>
                <a:gd name="T38" fmla="*/ 90 w 297"/>
                <a:gd name="T39" fmla="*/ 174 h 238"/>
                <a:gd name="T40" fmla="*/ 90 w 297"/>
                <a:gd name="T41" fmla="*/ 223 h 238"/>
                <a:gd name="T42" fmla="*/ 149 w 297"/>
                <a:gd name="T43" fmla="*/ 135 h 238"/>
                <a:gd name="T44" fmla="*/ 112 w 297"/>
                <a:gd name="T45" fmla="*/ 172 h 238"/>
                <a:gd name="T46" fmla="*/ 149 w 297"/>
                <a:gd name="T47" fmla="*/ 209 h 238"/>
                <a:gd name="T48" fmla="*/ 185 w 297"/>
                <a:gd name="T49" fmla="*/ 172 h 238"/>
                <a:gd name="T50" fmla="*/ 149 w 297"/>
                <a:gd name="T51" fmla="*/ 135 h 238"/>
                <a:gd name="T52" fmla="*/ 266 w 297"/>
                <a:gd name="T53" fmla="*/ 41 h 238"/>
                <a:gd name="T54" fmla="*/ 259 w 297"/>
                <a:gd name="T55" fmla="*/ 48 h 238"/>
                <a:gd name="T56" fmla="*/ 266 w 297"/>
                <a:gd name="T57" fmla="*/ 56 h 238"/>
                <a:gd name="T58" fmla="*/ 274 w 297"/>
                <a:gd name="T59" fmla="*/ 48 h 238"/>
                <a:gd name="T60" fmla="*/ 266 w 297"/>
                <a:gd name="T6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7" h="238">
                  <a:moveTo>
                    <a:pt x="284" y="84"/>
                  </a:moveTo>
                  <a:cubicBezTo>
                    <a:pt x="13" y="84"/>
                    <a:pt x="13" y="84"/>
                    <a:pt x="13" y="84"/>
                  </a:cubicBezTo>
                  <a:cubicBezTo>
                    <a:pt x="6" y="84"/>
                    <a:pt x="0" y="78"/>
                    <a:pt x="0" y="71"/>
                  </a:cubicBezTo>
                  <a:cubicBezTo>
                    <a:pt x="0" y="13"/>
                    <a:pt x="0" y="13"/>
                    <a:pt x="0" y="13"/>
                  </a:cubicBezTo>
                  <a:cubicBezTo>
                    <a:pt x="0" y="6"/>
                    <a:pt x="6" y="0"/>
                    <a:pt x="13" y="0"/>
                  </a:cubicBezTo>
                  <a:cubicBezTo>
                    <a:pt x="284" y="0"/>
                    <a:pt x="284" y="0"/>
                    <a:pt x="284" y="0"/>
                  </a:cubicBezTo>
                  <a:cubicBezTo>
                    <a:pt x="291" y="0"/>
                    <a:pt x="297" y="6"/>
                    <a:pt x="297" y="13"/>
                  </a:cubicBezTo>
                  <a:cubicBezTo>
                    <a:pt x="297" y="71"/>
                    <a:pt x="297" y="71"/>
                    <a:pt x="297" y="71"/>
                  </a:cubicBezTo>
                  <a:cubicBezTo>
                    <a:pt x="297" y="78"/>
                    <a:pt x="291" y="84"/>
                    <a:pt x="284" y="84"/>
                  </a:cubicBezTo>
                  <a:close/>
                  <a:moveTo>
                    <a:pt x="31" y="84"/>
                  </a:moveTo>
                  <a:cubicBezTo>
                    <a:pt x="31" y="121"/>
                    <a:pt x="31" y="121"/>
                    <a:pt x="31" y="121"/>
                  </a:cubicBezTo>
                  <a:cubicBezTo>
                    <a:pt x="31" y="185"/>
                    <a:pt x="84" y="238"/>
                    <a:pt x="149" y="238"/>
                  </a:cubicBezTo>
                  <a:cubicBezTo>
                    <a:pt x="149" y="238"/>
                    <a:pt x="149" y="238"/>
                    <a:pt x="149" y="238"/>
                  </a:cubicBezTo>
                  <a:cubicBezTo>
                    <a:pt x="213" y="238"/>
                    <a:pt x="266" y="185"/>
                    <a:pt x="266" y="121"/>
                  </a:cubicBezTo>
                  <a:cubicBezTo>
                    <a:pt x="266" y="84"/>
                    <a:pt x="266" y="84"/>
                    <a:pt x="266" y="84"/>
                  </a:cubicBezTo>
                  <a:moveTo>
                    <a:pt x="207" y="223"/>
                  </a:moveTo>
                  <a:cubicBezTo>
                    <a:pt x="207" y="174"/>
                    <a:pt x="207" y="174"/>
                    <a:pt x="207" y="174"/>
                  </a:cubicBezTo>
                  <a:cubicBezTo>
                    <a:pt x="207" y="141"/>
                    <a:pt x="181" y="115"/>
                    <a:pt x="149" y="115"/>
                  </a:cubicBezTo>
                  <a:cubicBezTo>
                    <a:pt x="149" y="115"/>
                    <a:pt x="149" y="115"/>
                    <a:pt x="149" y="115"/>
                  </a:cubicBezTo>
                  <a:cubicBezTo>
                    <a:pt x="117" y="115"/>
                    <a:pt x="90" y="141"/>
                    <a:pt x="90" y="174"/>
                  </a:cubicBezTo>
                  <a:cubicBezTo>
                    <a:pt x="90" y="223"/>
                    <a:pt x="90" y="223"/>
                    <a:pt x="90" y="223"/>
                  </a:cubicBezTo>
                  <a:moveTo>
                    <a:pt x="149" y="135"/>
                  </a:moveTo>
                  <a:cubicBezTo>
                    <a:pt x="128" y="135"/>
                    <a:pt x="112" y="152"/>
                    <a:pt x="112" y="172"/>
                  </a:cubicBezTo>
                  <a:cubicBezTo>
                    <a:pt x="112" y="192"/>
                    <a:pt x="128" y="209"/>
                    <a:pt x="149" y="209"/>
                  </a:cubicBezTo>
                  <a:cubicBezTo>
                    <a:pt x="169" y="209"/>
                    <a:pt x="185" y="192"/>
                    <a:pt x="185" y="172"/>
                  </a:cubicBezTo>
                  <a:cubicBezTo>
                    <a:pt x="185" y="152"/>
                    <a:pt x="169" y="135"/>
                    <a:pt x="149" y="135"/>
                  </a:cubicBezTo>
                  <a:close/>
                  <a:moveTo>
                    <a:pt x="266" y="41"/>
                  </a:moveTo>
                  <a:cubicBezTo>
                    <a:pt x="262" y="41"/>
                    <a:pt x="259" y="44"/>
                    <a:pt x="259" y="48"/>
                  </a:cubicBezTo>
                  <a:cubicBezTo>
                    <a:pt x="259" y="53"/>
                    <a:pt x="262" y="56"/>
                    <a:pt x="266" y="56"/>
                  </a:cubicBezTo>
                  <a:cubicBezTo>
                    <a:pt x="270" y="56"/>
                    <a:pt x="274" y="53"/>
                    <a:pt x="274" y="48"/>
                  </a:cubicBezTo>
                  <a:cubicBezTo>
                    <a:pt x="274" y="44"/>
                    <a:pt x="270" y="41"/>
                    <a:pt x="266" y="41"/>
                  </a:cubicBezTo>
                  <a:close/>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9" name="Speakers_E7F5" title="Icon of a speaker">
              <a:extLst>
                <a:ext uri="{FF2B5EF4-FFF2-40B4-BE49-F238E27FC236}">
                  <a16:creationId xmlns:a16="http://schemas.microsoft.com/office/drawing/2014/main" id="{6785F5ED-5B1F-419D-AA50-ABDC6C4768A4}"/>
                </a:ext>
              </a:extLst>
            </p:cNvPr>
            <p:cNvSpPr>
              <a:spLocks noChangeAspect="1" noEditPoints="1"/>
            </p:cNvSpPr>
            <p:nvPr/>
          </p:nvSpPr>
          <p:spPr bwMode="auto">
            <a:xfrm>
              <a:off x="5503188" y="1477912"/>
              <a:ext cx="235164" cy="365760"/>
            </a:xfrm>
            <a:custGeom>
              <a:avLst/>
              <a:gdLst>
                <a:gd name="T0" fmla="*/ 2242 w 2242"/>
                <a:gd name="T1" fmla="*/ 3487 h 3487"/>
                <a:gd name="T2" fmla="*/ 0 w 2242"/>
                <a:gd name="T3" fmla="*/ 3487 h 3487"/>
                <a:gd name="T4" fmla="*/ 0 w 2242"/>
                <a:gd name="T5" fmla="*/ 0 h 3487"/>
                <a:gd name="T6" fmla="*/ 2242 w 2242"/>
                <a:gd name="T7" fmla="*/ 0 h 3487"/>
                <a:gd name="T8" fmla="*/ 2242 w 2242"/>
                <a:gd name="T9" fmla="*/ 3487 h 3487"/>
                <a:gd name="T10" fmla="*/ 1121 w 2242"/>
                <a:gd name="T11" fmla="*/ 498 h 3487"/>
                <a:gd name="T12" fmla="*/ 498 w 2242"/>
                <a:gd name="T13" fmla="*/ 1121 h 3487"/>
                <a:gd name="T14" fmla="*/ 1121 w 2242"/>
                <a:gd name="T15" fmla="*/ 1744 h 3487"/>
                <a:gd name="T16" fmla="*/ 1744 w 2242"/>
                <a:gd name="T17" fmla="*/ 1121 h 3487"/>
                <a:gd name="T18" fmla="*/ 1121 w 2242"/>
                <a:gd name="T19" fmla="*/ 498 h 3487"/>
                <a:gd name="T20" fmla="*/ 1121 w 2242"/>
                <a:gd name="T21" fmla="*/ 2242 h 3487"/>
                <a:gd name="T22" fmla="*/ 747 w 2242"/>
                <a:gd name="T23" fmla="*/ 2615 h 3487"/>
                <a:gd name="T24" fmla="*/ 1121 w 2242"/>
                <a:gd name="T25" fmla="*/ 2989 h 3487"/>
                <a:gd name="T26" fmla="*/ 1495 w 2242"/>
                <a:gd name="T27" fmla="*/ 2615 h 3487"/>
                <a:gd name="T28" fmla="*/ 1121 w 2242"/>
                <a:gd name="T29" fmla="*/ 2242 h 3487"/>
                <a:gd name="T30" fmla="*/ 1121 w 2242"/>
                <a:gd name="T31" fmla="*/ 1308 h 3487"/>
                <a:gd name="T32" fmla="*/ 1308 w 2242"/>
                <a:gd name="T33" fmla="*/ 1121 h 3487"/>
                <a:gd name="T34" fmla="*/ 1121 w 2242"/>
                <a:gd name="T35" fmla="*/ 934 h 3487"/>
                <a:gd name="T36" fmla="*/ 934 w 2242"/>
                <a:gd name="T37" fmla="*/ 1121 h 3487"/>
                <a:gd name="T38" fmla="*/ 1121 w 2242"/>
                <a:gd name="T39" fmla="*/ 1308 h 3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2" h="3487">
                  <a:moveTo>
                    <a:pt x="2242" y="3487"/>
                  </a:moveTo>
                  <a:cubicBezTo>
                    <a:pt x="0" y="3487"/>
                    <a:pt x="0" y="3487"/>
                    <a:pt x="0" y="3487"/>
                  </a:cubicBezTo>
                  <a:cubicBezTo>
                    <a:pt x="0" y="0"/>
                    <a:pt x="0" y="0"/>
                    <a:pt x="0" y="0"/>
                  </a:cubicBezTo>
                  <a:cubicBezTo>
                    <a:pt x="2242" y="0"/>
                    <a:pt x="2242" y="0"/>
                    <a:pt x="2242" y="0"/>
                  </a:cubicBezTo>
                  <a:lnTo>
                    <a:pt x="2242" y="3487"/>
                  </a:lnTo>
                  <a:close/>
                  <a:moveTo>
                    <a:pt x="1121" y="498"/>
                  </a:moveTo>
                  <a:cubicBezTo>
                    <a:pt x="777" y="498"/>
                    <a:pt x="498" y="777"/>
                    <a:pt x="498" y="1121"/>
                  </a:cubicBezTo>
                  <a:cubicBezTo>
                    <a:pt x="498" y="1465"/>
                    <a:pt x="777" y="1744"/>
                    <a:pt x="1121" y="1744"/>
                  </a:cubicBezTo>
                  <a:cubicBezTo>
                    <a:pt x="1465" y="1744"/>
                    <a:pt x="1744" y="1465"/>
                    <a:pt x="1744" y="1121"/>
                  </a:cubicBezTo>
                  <a:cubicBezTo>
                    <a:pt x="1744" y="777"/>
                    <a:pt x="1465" y="498"/>
                    <a:pt x="1121" y="498"/>
                  </a:cubicBezTo>
                  <a:close/>
                  <a:moveTo>
                    <a:pt x="1121" y="2242"/>
                  </a:moveTo>
                  <a:cubicBezTo>
                    <a:pt x="915" y="2242"/>
                    <a:pt x="747" y="2409"/>
                    <a:pt x="747" y="2615"/>
                  </a:cubicBezTo>
                  <a:cubicBezTo>
                    <a:pt x="747" y="2821"/>
                    <a:pt x="915" y="2989"/>
                    <a:pt x="1121" y="2989"/>
                  </a:cubicBezTo>
                  <a:cubicBezTo>
                    <a:pt x="1327" y="2989"/>
                    <a:pt x="1495" y="2821"/>
                    <a:pt x="1495" y="2615"/>
                  </a:cubicBezTo>
                  <a:cubicBezTo>
                    <a:pt x="1495" y="2409"/>
                    <a:pt x="1327" y="2242"/>
                    <a:pt x="1121" y="2242"/>
                  </a:cubicBezTo>
                  <a:close/>
                  <a:moveTo>
                    <a:pt x="1121" y="1308"/>
                  </a:moveTo>
                  <a:cubicBezTo>
                    <a:pt x="1224" y="1308"/>
                    <a:pt x="1308" y="1224"/>
                    <a:pt x="1308" y="1121"/>
                  </a:cubicBezTo>
                  <a:cubicBezTo>
                    <a:pt x="1308" y="1018"/>
                    <a:pt x="1224" y="934"/>
                    <a:pt x="1121" y="934"/>
                  </a:cubicBezTo>
                  <a:cubicBezTo>
                    <a:pt x="1018" y="934"/>
                    <a:pt x="934" y="1018"/>
                    <a:pt x="934" y="1121"/>
                  </a:cubicBezTo>
                  <a:cubicBezTo>
                    <a:pt x="934" y="1224"/>
                    <a:pt x="1018" y="1308"/>
                    <a:pt x="1121" y="1308"/>
                  </a:cubicBezTo>
                  <a:close/>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0" name="HoloLens_EC94" title="Icon of Microsoft HoloLens">
              <a:extLst>
                <a:ext uri="{FF2B5EF4-FFF2-40B4-BE49-F238E27FC236}">
                  <a16:creationId xmlns:a16="http://schemas.microsoft.com/office/drawing/2014/main" id="{7800AB46-B8D9-46AD-B2E1-FD32C090F8B5}"/>
                </a:ext>
              </a:extLst>
            </p:cNvPr>
            <p:cNvSpPr>
              <a:spLocks noChangeAspect="1" noEditPoints="1"/>
            </p:cNvSpPr>
            <p:nvPr/>
          </p:nvSpPr>
          <p:spPr bwMode="auto">
            <a:xfrm>
              <a:off x="4892779" y="1564507"/>
              <a:ext cx="411480" cy="219797"/>
            </a:xfrm>
            <a:custGeom>
              <a:avLst/>
              <a:gdLst>
                <a:gd name="T0" fmla="*/ 1751 w 3752"/>
                <a:gd name="T1" fmla="*/ 500 h 2002"/>
                <a:gd name="T2" fmla="*/ 2001 w 3752"/>
                <a:gd name="T3" fmla="*/ 500 h 2002"/>
                <a:gd name="T4" fmla="*/ 0 w 3752"/>
                <a:gd name="T5" fmla="*/ 885 h 2002"/>
                <a:gd name="T6" fmla="*/ 170 w 3752"/>
                <a:gd name="T7" fmla="*/ 940 h 2002"/>
                <a:gd name="T8" fmla="*/ 1336 w 3752"/>
                <a:gd name="T9" fmla="*/ 1124 h 2002"/>
                <a:gd name="T10" fmla="*/ 2493 w 3752"/>
                <a:gd name="T11" fmla="*/ 943 h 2002"/>
                <a:gd name="T12" fmla="*/ 3554 w 3752"/>
                <a:gd name="T13" fmla="*/ 409 h 2002"/>
                <a:gd name="T14" fmla="*/ 3699 w 3752"/>
                <a:gd name="T15" fmla="*/ 305 h 2002"/>
                <a:gd name="T16" fmla="*/ 1 w 3752"/>
                <a:gd name="T17" fmla="*/ 1003 h 2002"/>
                <a:gd name="T18" fmla="*/ 305 w 3752"/>
                <a:gd name="T19" fmla="*/ 1697 h 2002"/>
                <a:gd name="T20" fmla="*/ 1042 w 3752"/>
                <a:gd name="T21" fmla="*/ 2002 h 2002"/>
                <a:gd name="T22" fmla="*/ 1200 w 3752"/>
                <a:gd name="T23" fmla="*/ 2002 h 2002"/>
                <a:gd name="T24" fmla="*/ 1356 w 3752"/>
                <a:gd name="T25" fmla="*/ 1948 h 2002"/>
                <a:gd name="T26" fmla="*/ 1612 w 3752"/>
                <a:gd name="T27" fmla="*/ 1745 h 2002"/>
                <a:gd name="T28" fmla="*/ 1876 w 3752"/>
                <a:gd name="T29" fmla="*/ 1638 h 2002"/>
                <a:gd name="T30" fmla="*/ 2140 w 3752"/>
                <a:gd name="T31" fmla="*/ 1745 h 2002"/>
                <a:gd name="T32" fmla="*/ 2396 w 3752"/>
                <a:gd name="T33" fmla="*/ 1948 h 2002"/>
                <a:gd name="T34" fmla="*/ 2552 w 3752"/>
                <a:gd name="T35" fmla="*/ 2002 h 2002"/>
                <a:gd name="T36" fmla="*/ 2710 w 3752"/>
                <a:gd name="T37" fmla="*/ 2002 h 2002"/>
                <a:gd name="T38" fmla="*/ 3447 w 3752"/>
                <a:gd name="T39" fmla="*/ 1697 h 2002"/>
                <a:gd name="T40" fmla="*/ 3752 w 3752"/>
                <a:gd name="T41" fmla="*/ 960 h 2002"/>
                <a:gd name="T42" fmla="*/ 3752 w 3752"/>
                <a:gd name="T43" fmla="*/ 885 h 2002"/>
                <a:gd name="T44" fmla="*/ 3752 w 3752"/>
                <a:gd name="T45" fmla="*/ 459 h 2002"/>
                <a:gd name="T46" fmla="*/ 3682 w 3752"/>
                <a:gd name="T47" fmla="*/ 286 h 2002"/>
                <a:gd name="T48" fmla="*/ 3681 w 3752"/>
                <a:gd name="T49" fmla="*/ 285 h 2002"/>
                <a:gd name="T50" fmla="*/ 3564 w 3752"/>
                <a:gd name="T51" fmla="*/ 206 h 2002"/>
                <a:gd name="T52" fmla="*/ 3559 w 3752"/>
                <a:gd name="T53" fmla="*/ 204 h 2002"/>
                <a:gd name="T54" fmla="*/ 1876 w 3752"/>
                <a:gd name="T55" fmla="*/ 0 h 2002"/>
                <a:gd name="T56" fmla="*/ 188 w 3752"/>
                <a:gd name="T57" fmla="*/ 206 h 2002"/>
                <a:gd name="T58" fmla="*/ 71 w 3752"/>
                <a:gd name="T59" fmla="*/ 285 h 2002"/>
                <a:gd name="T60" fmla="*/ 70 w 3752"/>
                <a:gd name="T61" fmla="*/ 286 h 2002"/>
                <a:gd name="T62" fmla="*/ 0 w 3752"/>
                <a:gd name="T63" fmla="*/ 459 h 2002"/>
                <a:gd name="T64" fmla="*/ 0 w 3752"/>
                <a:gd name="T65" fmla="*/ 885 h 2002"/>
                <a:gd name="T66" fmla="*/ 1 w 3752"/>
                <a:gd name="T67" fmla="*/ 1003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52" h="2002">
                  <a:moveTo>
                    <a:pt x="1751" y="500"/>
                  </a:moveTo>
                  <a:cubicBezTo>
                    <a:pt x="2001" y="500"/>
                    <a:pt x="2001" y="500"/>
                    <a:pt x="2001" y="500"/>
                  </a:cubicBezTo>
                  <a:moveTo>
                    <a:pt x="0" y="885"/>
                  </a:moveTo>
                  <a:cubicBezTo>
                    <a:pt x="170" y="940"/>
                    <a:pt x="170" y="940"/>
                    <a:pt x="170" y="940"/>
                  </a:cubicBezTo>
                  <a:cubicBezTo>
                    <a:pt x="549" y="1062"/>
                    <a:pt x="942" y="1124"/>
                    <a:pt x="1336" y="1124"/>
                  </a:cubicBezTo>
                  <a:cubicBezTo>
                    <a:pt x="1729" y="1124"/>
                    <a:pt x="2118" y="1063"/>
                    <a:pt x="2493" y="943"/>
                  </a:cubicBezTo>
                  <a:cubicBezTo>
                    <a:pt x="2872" y="822"/>
                    <a:pt x="3229" y="642"/>
                    <a:pt x="3554" y="409"/>
                  </a:cubicBezTo>
                  <a:cubicBezTo>
                    <a:pt x="3699" y="305"/>
                    <a:pt x="3699" y="305"/>
                    <a:pt x="3699" y="305"/>
                  </a:cubicBezTo>
                  <a:moveTo>
                    <a:pt x="1" y="1003"/>
                  </a:moveTo>
                  <a:cubicBezTo>
                    <a:pt x="12" y="1265"/>
                    <a:pt x="119" y="1510"/>
                    <a:pt x="305" y="1697"/>
                  </a:cubicBezTo>
                  <a:cubicBezTo>
                    <a:pt x="502" y="1894"/>
                    <a:pt x="764" y="2002"/>
                    <a:pt x="1042" y="2002"/>
                  </a:cubicBezTo>
                  <a:cubicBezTo>
                    <a:pt x="1200" y="2002"/>
                    <a:pt x="1200" y="2002"/>
                    <a:pt x="1200" y="2002"/>
                  </a:cubicBezTo>
                  <a:cubicBezTo>
                    <a:pt x="1256" y="2002"/>
                    <a:pt x="1312" y="1983"/>
                    <a:pt x="1356" y="1948"/>
                  </a:cubicBezTo>
                  <a:cubicBezTo>
                    <a:pt x="1612" y="1745"/>
                    <a:pt x="1612" y="1745"/>
                    <a:pt x="1612" y="1745"/>
                  </a:cubicBezTo>
                  <a:cubicBezTo>
                    <a:pt x="1683" y="1676"/>
                    <a:pt x="1777" y="1638"/>
                    <a:pt x="1876" y="1638"/>
                  </a:cubicBezTo>
                  <a:cubicBezTo>
                    <a:pt x="1975" y="1638"/>
                    <a:pt x="2069" y="1676"/>
                    <a:pt x="2140" y="1745"/>
                  </a:cubicBezTo>
                  <a:cubicBezTo>
                    <a:pt x="2396" y="1948"/>
                    <a:pt x="2396" y="1948"/>
                    <a:pt x="2396" y="1948"/>
                  </a:cubicBezTo>
                  <a:cubicBezTo>
                    <a:pt x="2440" y="1983"/>
                    <a:pt x="2496" y="2002"/>
                    <a:pt x="2552" y="2002"/>
                  </a:cubicBezTo>
                  <a:cubicBezTo>
                    <a:pt x="2710" y="2002"/>
                    <a:pt x="2710" y="2002"/>
                    <a:pt x="2710" y="2002"/>
                  </a:cubicBezTo>
                  <a:cubicBezTo>
                    <a:pt x="2988" y="2002"/>
                    <a:pt x="3250" y="1894"/>
                    <a:pt x="3447" y="1697"/>
                  </a:cubicBezTo>
                  <a:cubicBezTo>
                    <a:pt x="3644" y="1500"/>
                    <a:pt x="3752" y="1238"/>
                    <a:pt x="3752" y="960"/>
                  </a:cubicBezTo>
                  <a:cubicBezTo>
                    <a:pt x="3752" y="885"/>
                    <a:pt x="3752" y="885"/>
                    <a:pt x="3752" y="885"/>
                  </a:cubicBezTo>
                  <a:cubicBezTo>
                    <a:pt x="3752" y="459"/>
                    <a:pt x="3752" y="459"/>
                    <a:pt x="3752" y="459"/>
                  </a:cubicBezTo>
                  <a:cubicBezTo>
                    <a:pt x="3752" y="394"/>
                    <a:pt x="3727" y="331"/>
                    <a:pt x="3682" y="286"/>
                  </a:cubicBezTo>
                  <a:cubicBezTo>
                    <a:pt x="3681" y="285"/>
                    <a:pt x="3681" y="285"/>
                    <a:pt x="3681" y="285"/>
                  </a:cubicBezTo>
                  <a:cubicBezTo>
                    <a:pt x="3647" y="251"/>
                    <a:pt x="3608" y="225"/>
                    <a:pt x="3564" y="206"/>
                  </a:cubicBezTo>
                  <a:cubicBezTo>
                    <a:pt x="3564" y="206"/>
                    <a:pt x="3560" y="204"/>
                    <a:pt x="3559" y="204"/>
                  </a:cubicBezTo>
                  <a:cubicBezTo>
                    <a:pt x="3224" y="70"/>
                    <a:pt x="2643" y="0"/>
                    <a:pt x="1876" y="0"/>
                  </a:cubicBezTo>
                  <a:cubicBezTo>
                    <a:pt x="1105" y="0"/>
                    <a:pt x="521" y="71"/>
                    <a:pt x="188" y="206"/>
                  </a:cubicBezTo>
                  <a:cubicBezTo>
                    <a:pt x="144" y="225"/>
                    <a:pt x="105" y="251"/>
                    <a:pt x="71" y="285"/>
                  </a:cubicBezTo>
                  <a:cubicBezTo>
                    <a:pt x="70" y="286"/>
                    <a:pt x="70" y="286"/>
                    <a:pt x="70" y="286"/>
                  </a:cubicBezTo>
                  <a:cubicBezTo>
                    <a:pt x="25" y="331"/>
                    <a:pt x="0" y="394"/>
                    <a:pt x="0" y="459"/>
                  </a:cubicBezTo>
                  <a:cubicBezTo>
                    <a:pt x="0" y="885"/>
                    <a:pt x="0" y="885"/>
                    <a:pt x="0" y="885"/>
                  </a:cubicBezTo>
                  <a:lnTo>
                    <a:pt x="1" y="1003"/>
                  </a:lnTo>
                  <a:close/>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1" name="Game_E7FC" title="Icon of a game controller">
              <a:extLst>
                <a:ext uri="{FF2B5EF4-FFF2-40B4-BE49-F238E27FC236}">
                  <a16:creationId xmlns:a16="http://schemas.microsoft.com/office/drawing/2014/main" id="{FC1334D3-DA7A-4573-BF93-978661DB1A6E}"/>
                </a:ext>
              </a:extLst>
            </p:cNvPr>
            <p:cNvSpPr>
              <a:spLocks noChangeAspect="1" noEditPoints="1"/>
            </p:cNvSpPr>
            <p:nvPr/>
          </p:nvSpPr>
          <p:spPr bwMode="auto">
            <a:xfrm>
              <a:off x="4282370" y="1537281"/>
              <a:ext cx="411480" cy="247023"/>
            </a:xfrm>
            <a:custGeom>
              <a:avLst/>
              <a:gdLst>
                <a:gd name="T0" fmla="*/ 1375 w 3750"/>
                <a:gd name="T1" fmla="*/ 1750 h 2250"/>
                <a:gd name="T2" fmla="*/ 625 w 3750"/>
                <a:gd name="T3" fmla="*/ 2250 h 2250"/>
                <a:gd name="T4" fmla="*/ 0 w 3750"/>
                <a:gd name="T5" fmla="*/ 1000 h 2250"/>
                <a:gd name="T6" fmla="*/ 1000 w 3750"/>
                <a:gd name="T7" fmla="*/ 0 h 2250"/>
                <a:gd name="T8" fmla="*/ 2750 w 3750"/>
                <a:gd name="T9" fmla="*/ 0 h 2250"/>
                <a:gd name="T10" fmla="*/ 3750 w 3750"/>
                <a:gd name="T11" fmla="*/ 1000 h 2250"/>
                <a:gd name="T12" fmla="*/ 3125 w 3750"/>
                <a:gd name="T13" fmla="*/ 2250 h 2250"/>
                <a:gd name="T14" fmla="*/ 2375 w 3750"/>
                <a:gd name="T15" fmla="*/ 1750 h 2250"/>
                <a:gd name="T16" fmla="*/ 1375 w 3750"/>
                <a:gd name="T17" fmla="*/ 1750 h 2250"/>
                <a:gd name="T18" fmla="*/ 3125 w 3750"/>
                <a:gd name="T19" fmla="*/ 1246 h 2250"/>
                <a:gd name="T20" fmla="*/ 2996 w 3750"/>
                <a:gd name="T21" fmla="*/ 1375 h 2250"/>
                <a:gd name="T22" fmla="*/ 3125 w 3750"/>
                <a:gd name="T23" fmla="*/ 1504 h 2250"/>
                <a:gd name="T24" fmla="*/ 3254 w 3750"/>
                <a:gd name="T25" fmla="*/ 1375 h 2250"/>
                <a:gd name="T26" fmla="*/ 3125 w 3750"/>
                <a:gd name="T27" fmla="*/ 1246 h 2250"/>
                <a:gd name="T28" fmla="*/ 2625 w 3750"/>
                <a:gd name="T29" fmla="*/ 747 h 2250"/>
                <a:gd name="T30" fmla="*/ 2497 w 3750"/>
                <a:gd name="T31" fmla="*/ 875 h 2250"/>
                <a:gd name="T32" fmla="*/ 2625 w 3750"/>
                <a:gd name="T33" fmla="*/ 1003 h 2250"/>
                <a:gd name="T34" fmla="*/ 2753 w 3750"/>
                <a:gd name="T35" fmla="*/ 875 h 2250"/>
                <a:gd name="T36" fmla="*/ 2625 w 3750"/>
                <a:gd name="T37" fmla="*/ 747 h 2250"/>
                <a:gd name="T38" fmla="*/ 1125 w 3750"/>
                <a:gd name="T39" fmla="*/ 1000 h 2250"/>
                <a:gd name="T40" fmla="*/ 375 w 3750"/>
                <a:gd name="T41" fmla="*/ 1000 h 2250"/>
                <a:gd name="T42" fmla="*/ 750 w 3750"/>
                <a:gd name="T43" fmla="*/ 1375 h 2250"/>
                <a:gd name="T44" fmla="*/ 750 w 3750"/>
                <a:gd name="T45" fmla="*/ 625 h 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0" h="2250">
                  <a:moveTo>
                    <a:pt x="1375" y="1750"/>
                  </a:moveTo>
                  <a:cubicBezTo>
                    <a:pt x="997" y="1762"/>
                    <a:pt x="877" y="2250"/>
                    <a:pt x="625" y="2250"/>
                  </a:cubicBezTo>
                  <a:cubicBezTo>
                    <a:pt x="96" y="2250"/>
                    <a:pt x="0" y="1441"/>
                    <a:pt x="0" y="1000"/>
                  </a:cubicBezTo>
                  <a:cubicBezTo>
                    <a:pt x="0" y="448"/>
                    <a:pt x="448" y="0"/>
                    <a:pt x="1000" y="0"/>
                  </a:cubicBezTo>
                  <a:cubicBezTo>
                    <a:pt x="2750" y="0"/>
                    <a:pt x="2750" y="0"/>
                    <a:pt x="2750" y="0"/>
                  </a:cubicBezTo>
                  <a:cubicBezTo>
                    <a:pt x="3302" y="0"/>
                    <a:pt x="3750" y="448"/>
                    <a:pt x="3750" y="1000"/>
                  </a:cubicBezTo>
                  <a:cubicBezTo>
                    <a:pt x="3750" y="1441"/>
                    <a:pt x="3654" y="2250"/>
                    <a:pt x="3125" y="2250"/>
                  </a:cubicBezTo>
                  <a:cubicBezTo>
                    <a:pt x="2873" y="2250"/>
                    <a:pt x="2753" y="1762"/>
                    <a:pt x="2375" y="1750"/>
                  </a:cubicBezTo>
                  <a:lnTo>
                    <a:pt x="1375" y="1750"/>
                  </a:lnTo>
                  <a:close/>
                  <a:moveTo>
                    <a:pt x="3125" y="1246"/>
                  </a:moveTo>
                  <a:cubicBezTo>
                    <a:pt x="3054" y="1246"/>
                    <a:pt x="2996" y="1304"/>
                    <a:pt x="2996" y="1375"/>
                  </a:cubicBezTo>
                  <a:cubicBezTo>
                    <a:pt x="2996" y="1446"/>
                    <a:pt x="3054" y="1504"/>
                    <a:pt x="3125" y="1504"/>
                  </a:cubicBezTo>
                  <a:cubicBezTo>
                    <a:pt x="3196" y="1504"/>
                    <a:pt x="3254" y="1446"/>
                    <a:pt x="3254" y="1375"/>
                  </a:cubicBezTo>
                  <a:cubicBezTo>
                    <a:pt x="3254" y="1304"/>
                    <a:pt x="3196" y="1246"/>
                    <a:pt x="3125" y="1246"/>
                  </a:cubicBezTo>
                  <a:close/>
                  <a:moveTo>
                    <a:pt x="2625" y="747"/>
                  </a:moveTo>
                  <a:cubicBezTo>
                    <a:pt x="2554" y="747"/>
                    <a:pt x="2497" y="804"/>
                    <a:pt x="2497" y="875"/>
                  </a:cubicBezTo>
                  <a:cubicBezTo>
                    <a:pt x="2497" y="946"/>
                    <a:pt x="2554" y="1003"/>
                    <a:pt x="2625" y="1003"/>
                  </a:cubicBezTo>
                  <a:cubicBezTo>
                    <a:pt x="2696" y="1003"/>
                    <a:pt x="2753" y="946"/>
                    <a:pt x="2753" y="875"/>
                  </a:cubicBezTo>
                  <a:cubicBezTo>
                    <a:pt x="2753" y="804"/>
                    <a:pt x="2696" y="747"/>
                    <a:pt x="2625" y="747"/>
                  </a:cubicBezTo>
                  <a:close/>
                  <a:moveTo>
                    <a:pt x="1125" y="1000"/>
                  </a:moveTo>
                  <a:cubicBezTo>
                    <a:pt x="375" y="1000"/>
                    <a:pt x="375" y="1000"/>
                    <a:pt x="375" y="1000"/>
                  </a:cubicBezTo>
                  <a:moveTo>
                    <a:pt x="750" y="1375"/>
                  </a:moveTo>
                  <a:cubicBezTo>
                    <a:pt x="750" y="625"/>
                    <a:pt x="750" y="625"/>
                    <a:pt x="750" y="625"/>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2" name="Touchscreen" title="Icon of a closed hand with one finger touching a screen">
              <a:extLst>
                <a:ext uri="{FF2B5EF4-FFF2-40B4-BE49-F238E27FC236}">
                  <a16:creationId xmlns:a16="http://schemas.microsoft.com/office/drawing/2014/main" id="{CC91E6A5-B1E2-4693-ABE2-58ED1E521DE2}"/>
                </a:ext>
              </a:extLst>
            </p:cNvPr>
            <p:cNvSpPr>
              <a:spLocks noChangeAspect="1" noEditPoints="1"/>
            </p:cNvSpPr>
            <p:nvPr/>
          </p:nvSpPr>
          <p:spPr bwMode="auto">
            <a:xfrm>
              <a:off x="2586979" y="1476320"/>
              <a:ext cx="390103" cy="36576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3" name="ShoppingCart_E7BF" title="Icon of a shopping cart">
              <a:extLst>
                <a:ext uri="{FF2B5EF4-FFF2-40B4-BE49-F238E27FC236}">
                  <a16:creationId xmlns:a16="http://schemas.microsoft.com/office/drawing/2014/main" id="{63A56026-A385-47E6-82F4-2F7F4CD307DF}"/>
                </a:ext>
              </a:extLst>
            </p:cNvPr>
            <p:cNvSpPr>
              <a:spLocks noChangeAspect="1" noEditPoints="1"/>
            </p:cNvSpPr>
            <p:nvPr/>
          </p:nvSpPr>
          <p:spPr bwMode="auto">
            <a:xfrm>
              <a:off x="7016012" y="1476320"/>
              <a:ext cx="430127" cy="365760"/>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34" name="TextBox 33">
            <a:extLst>
              <a:ext uri="{FF2B5EF4-FFF2-40B4-BE49-F238E27FC236}">
                <a16:creationId xmlns:a16="http://schemas.microsoft.com/office/drawing/2014/main" id="{AAE5C8E6-CFD3-4E3C-B976-8BF40C83CA78}"/>
              </a:ext>
            </a:extLst>
          </p:cNvPr>
          <p:cNvSpPr txBox="1"/>
          <p:nvPr/>
        </p:nvSpPr>
        <p:spPr>
          <a:xfrm>
            <a:off x="5356011" y="6352791"/>
            <a:ext cx="1582356"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Services and data</a:t>
            </a:r>
          </a:p>
        </p:txBody>
      </p:sp>
      <p:grpSp>
        <p:nvGrpSpPr>
          <p:cNvPr id="35" name="Group 34">
            <a:extLst>
              <a:ext uri="{FF2B5EF4-FFF2-40B4-BE49-F238E27FC236}">
                <a16:creationId xmlns:a16="http://schemas.microsoft.com/office/drawing/2014/main" id="{44A422E8-0443-4875-B9F7-FB19E8778E27}"/>
              </a:ext>
            </a:extLst>
          </p:cNvPr>
          <p:cNvGrpSpPr/>
          <p:nvPr/>
        </p:nvGrpSpPr>
        <p:grpSpPr>
          <a:xfrm>
            <a:off x="99583" y="3564486"/>
            <a:ext cx="1595479" cy="1424099"/>
            <a:chOff x="609839" y="3686873"/>
            <a:chExt cx="2137149" cy="2063770"/>
          </a:xfrm>
        </p:grpSpPr>
        <p:sp>
          <p:nvSpPr>
            <p:cNvPr id="36" name="TextBox 35">
              <a:extLst>
                <a:ext uri="{FF2B5EF4-FFF2-40B4-BE49-F238E27FC236}">
                  <a16:creationId xmlns:a16="http://schemas.microsoft.com/office/drawing/2014/main" id="{E93FCBFD-C4ED-43CD-9522-D118D22F0203}"/>
                </a:ext>
              </a:extLst>
            </p:cNvPr>
            <p:cNvSpPr txBox="1"/>
            <p:nvPr/>
          </p:nvSpPr>
          <p:spPr>
            <a:xfrm flipH="1">
              <a:off x="609839" y="4689110"/>
              <a:ext cx="2137149" cy="1061533"/>
            </a:xfrm>
            <a:prstGeom prst="rect">
              <a:avLst/>
            </a:prstGeom>
          </p:spPr>
          <p:style>
            <a:lnRef idx="2">
              <a:schemeClr val="accent4"/>
            </a:lnRef>
            <a:fillRef idx="1">
              <a:schemeClr val="lt1"/>
            </a:fillRef>
            <a:effectRef idx="0">
              <a:schemeClr val="accent4"/>
            </a:effectRef>
            <a:fontRef idx="minor">
              <a:schemeClr val="dk1"/>
            </a:fontRef>
          </p:style>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D83B01"/>
                  </a:solidFill>
                  <a:effectLst/>
                  <a:uLnTx/>
                  <a:uFillTx/>
                  <a:latin typeface="Segoe UI"/>
                  <a:ea typeface="+mn-ea"/>
                  <a:cs typeface="+mn-cs"/>
                </a:rPr>
                <a:t>Developers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D83B01"/>
                  </a:solidFill>
                  <a:effectLst/>
                  <a:uLnTx/>
                  <a:uFillTx/>
                  <a:latin typeface="Segoe UI"/>
                  <a:ea typeface="+mn-ea"/>
                  <a:cs typeface="+mn-cs"/>
                </a:rPr>
                <a:t>(use APIs)</a:t>
              </a:r>
            </a:p>
          </p:txBody>
        </p:sp>
        <p:sp>
          <p:nvSpPr>
            <p:cNvPr id="37" name="people_7" title="Icon of two people">
              <a:extLst>
                <a:ext uri="{FF2B5EF4-FFF2-40B4-BE49-F238E27FC236}">
                  <a16:creationId xmlns:a16="http://schemas.microsoft.com/office/drawing/2014/main" id="{377AC694-A340-4DCC-BD4C-FC19951C03E3}"/>
                </a:ext>
              </a:extLst>
            </p:cNvPr>
            <p:cNvSpPr>
              <a:spLocks noChangeAspect="1" noEditPoints="1"/>
            </p:cNvSpPr>
            <p:nvPr/>
          </p:nvSpPr>
          <p:spPr bwMode="auto">
            <a:xfrm>
              <a:off x="1229001" y="3686873"/>
              <a:ext cx="898828" cy="98125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ln>
              <a:headEnd/>
              <a:tailEnd/>
            </a:ln>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D83B01"/>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FE65C206-2D08-46C5-9287-CA981656EB25}"/>
              </a:ext>
            </a:extLst>
          </p:cNvPr>
          <p:cNvGrpSpPr/>
          <p:nvPr/>
        </p:nvGrpSpPr>
        <p:grpSpPr>
          <a:xfrm>
            <a:off x="197529" y="1331728"/>
            <a:ext cx="2256730" cy="2361197"/>
            <a:chOff x="241071" y="1331728"/>
            <a:chExt cx="2256730" cy="2361197"/>
          </a:xfrm>
        </p:grpSpPr>
        <p:sp>
          <p:nvSpPr>
            <p:cNvPr id="39" name="TextBox 38">
              <a:extLst>
                <a:ext uri="{FF2B5EF4-FFF2-40B4-BE49-F238E27FC236}">
                  <a16:creationId xmlns:a16="http://schemas.microsoft.com/office/drawing/2014/main" id="{17AA6D5F-7A66-4EA1-826A-8A095371FFC7}"/>
                </a:ext>
              </a:extLst>
            </p:cNvPr>
            <p:cNvSpPr txBox="1"/>
            <p:nvPr/>
          </p:nvSpPr>
          <p:spPr>
            <a:xfrm flipH="1">
              <a:off x="255491" y="1331729"/>
              <a:ext cx="2242310" cy="1836913"/>
            </a:xfrm>
            <a:prstGeom prst="rect">
              <a:avLst/>
            </a:prstGeom>
            <a:solidFill>
              <a:srgbClr val="E6E6E6"/>
            </a:solid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DB4733"/>
                  </a:solidFill>
                  <a:effectLst/>
                  <a:uLnTx/>
                  <a:uFillTx/>
                  <a:latin typeface="Segoe UI"/>
                  <a:ea typeface="+mn-ea"/>
                  <a:cs typeface="+mn-cs"/>
                </a:rPr>
                <a:t>Discover</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DB4733"/>
                  </a:solidFill>
                  <a:effectLst/>
                  <a:uLnTx/>
                  <a:uFillTx/>
                  <a:latin typeface="Segoe UI"/>
                  <a:ea typeface="+mn-ea"/>
                  <a:cs typeface="+mn-cs"/>
                </a:rPr>
                <a:t>Learn</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DB4733"/>
                  </a:solidFill>
                  <a:effectLst/>
                  <a:uLnTx/>
                  <a:uFillTx/>
                  <a:latin typeface="Segoe UI"/>
                  <a:ea typeface="+mn-ea"/>
                  <a:cs typeface="+mn-cs"/>
                </a:rPr>
                <a:t>Get access</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DB4733"/>
                  </a:solidFill>
                  <a:effectLst/>
                  <a:uLnTx/>
                  <a:uFillTx/>
                  <a:latin typeface="Segoe UI"/>
                  <a:ea typeface="+mn-ea"/>
                  <a:cs typeface="+mn-cs"/>
                </a:rPr>
                <a:t>Try</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DB4733"/>
                  </a:solidFill>
                  <a:effectLst/>
                  <a:uLnTx/>
                  <a:uFillTx/>
                  <a:latin typeface="Segoe UI"/>
                  <a:ea typeface="+mn-ea"/>
                  <a:cs typeface="+mn-cs"/>
                </a:rPr>
                <a:t>SDKs and samples</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DB4733"/>
                  </a:solidFill>
                  <a:effectLst/>
                  <a:uLnTx/>
                  <a:uFillTx/>
                  <a:latin typeface="Segoe UI"/>
                  <a:ea typeface="+mn-ea"/>
                  <a:cs typeface="+mn-cs"/>
                </a:rPr>
                <a:t>Get help</a:t>
              </a:r>
            </a:p>
          </p:txBody>
        </p:sp>
        <p:sp>
          <p:nvSpPr>
            <p:cNvPr id="40" name="speech_2" title="Icon of a chat bubble">
              <a:extLst>
                <a:ext uri="{FF2B5EF4-FFF2-40B4-BE49-F238E27FC236}">
                  <a16:creationId xmlns:a16="http://schemas.microsoft.com/office/drawing/2014/main" id="{D827E8C3-8189-41F1-856C-C954BFF27BA8}"/>
                </a:ext>
              </a:extLst>
            </p:cNvPr>
            <p:cNvSpPr>
              <a:spLocks noChangeAspect="1" noEditPoints="1"/>
            </p:cNvSpPr>
            <p:nvPr/>
          </p:nvSpPr>
          <p:spPr bwMode="auto">
            <a:xfrm>
              <a:off x="241071" y="1331728"/>
              <a:ext cx="2196475" cy="2361197"/>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3175" cap="sq">
              <a:solidFill>
                <a:schemeClr val="accent3"/>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41" name="Group 40">
            <a:extLst>
              <a:ext uri="{FF2B5EF4-FFF2-40B4-BE49-F238E27FC236}">
                <a16:creationId xmlns:a16="http://schemas.microsoft.com/office/drawing/2014/main" id="{8A7C8CDF-3246-43DC-96DB-1C037CFABD5B}"/>
              </a:ext>
            </a:extLst>
          </p:cNvPr>
          <p:cNvGrpSpPr/>
          <p:nvPr/>
        </p:nvGrpSpPr>
        <p:grpSpPr>
          <a:xfrm>
            <a:off x="10368047" y="3610311"/>
            <a:ext cx="1595479" cy="1424099"/>
            <a:chOff x="609839" y="3686873"/>
            <a:chExt cx="2137149" cy="2063770"/>
          </a:xfrm>
        </p:grpSpPr>
        <p:sp>
          <p:nvSpPr>
            <p:cNvPr id="42" name="TextBox 41">
              <a:extLst>
                <a:ext uri="{FF2B5EF4-FFF2-40B4-BE49-F238E27FC236}">
                  <a16:creationId xmlns:a16="http://schemas.microsoft.com/office/drawing/2014/main" id="{69A90325-7817-40CF-907C-0EC0C81BB048}"/>
                </a:ext>
              </a:extLst>
            </p:cNvPr>
            <p:cNvSpPr txBox="1"/>
            <p:nvPr/>
          </p:nvSpPr>
          <p:spPr>
            <a:xfrm flipH="1">
              <a:off x="609839" y="4689110"/>
              <a:ext cx="2137149" cy="1061533"/>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a:ea typeface="+mn-ea"/>
                  <a:cs typeface="+mn-cs"/>
                </a:rPr>
                <a:t>Publishers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(provide APIs)</a:t>
              </a:r>
            </a:p>
          </p:txBody>
        </p:sp>
        <p:sp>
          <p:nvSpPr>
            <p:cNvPr id="43" name="people_7" title="Icon of two people">
              <a:extLst>
                <a:ext uri="{FF2B5EF4-FFF2-40B4-BE49-F238E27FC236}">
                  <a16:creationId xmlns:a16="http://schemas.microsoft.com/office/drawing/2014/main" id="{C9E5644A-0333-45DB-81AC-98390C4002A5}"/>
                </a:ext>
              </a:extLst>
            </p:cNvPr>
            <p:cNvSpPr>
              <a:spLocks noChangeAspect="1" noEditPoints="1"/>
            </p:cNvSpPr>
            <p:nvPr/>
          </p:nvSpPr>
          <p:spPr bwMode="auto">
            <a:xfrm flipH="1">
              <a:off x="1229002" y="3686873"/>
              <a:ext cx="898828" cy="98125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D83B01"/>
                </a:solidFill>
                <a:effectLst/>
                <a:uLnTx/>
                <a:uFillTx/>
                <a:latin typeface="Segoe UI"/>
                <a:ea typeface="+mn-ea"/>
                <a:cs typeface="+mn-cs"/>
              </a:endParaRPr>
            </a:p>
          </p:txBody>
        </p:sp>
      </p:grpSp>
      <p:grpSp>
        <p:nvGrpSpPr>
          <p:cNvPr id="44" name="Group 43">
            <a:extLst>
              <a:ext uri="{FF2B5EF4-FFF2-40B4-BE49-F238E27FC236}">
                <a16:creationId xmlns:a16="http://schemas.microsoft.com/office/drawing/2014/main" id="{56AD21EC-B787-40DE-80C2-B8727BE03C89}"/>
              </a:ext>
            </a:extLst>
          </p:cNvPr>
          <p:cNvGrpSpPr/>
          <p:nvPr/>
        </p:nvGrpSpPr>
        <p:grpSpPr>
          <a:xfrm>
            <a:off x="9686653" y="1331729"/>
            <a:ext cx="2417229" cy="2361197"/>
            <a:chOff x="9599569" y="1331729"/>
            <a:chExt cx="2417229" cy="2361197"/>
          </a:xfrm>
        </p:grpSpPr>
        <p:sp>
          <p:nvSpPr>
            <p:cNvPr id="45" name="TextBox 44">
              <a:extLst>
                <a:ext uri="{FF2B5EF4-FFF2-40B4-BE49-F238E27FC236}">
                  <a16:creationId xmlns:a16="http://schemas.microsoft.com/office/drawing/2014/main" id="{EBC17577-6EB9-4A43-9325-B6512A6FE12E}"/>
                </a:ext>
              </a:extLst>
            </p:cNvPr>
            <p:cNvSpPr txBox="1"/>
            <p:nvPr/>
          </p:nvSpPr>
          <p:spPr>
            <a:xfrm flipH="1">
              <a:off x="9599569" y="1331729"/>
              <a:ext cx="2417229" cy="2071336"/>
            </a:xfrm>
            <a:prstGeom prst="rect">
              <a:avLst/>
            </a:prstGeom>
            <a:noFill/>
          </p:spPr>
          <p:txBody>
            <a:bodyPr wrap="square" lIns="274320" tIns="146304" rIns="182880" bIns="146304" numCol="1" rtlCol="0">
              <a:spAutoFit/>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a:ea typeface="+mn-ea"/>
                  <a:cs typeface="+mn-cs"/>
                </a:rPr>
                <a:t>Abstract</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a:ea typeface="+mn-ea"/>
                  <a:cs typeface="+mn-cs"/>
                </a:rPr>
                <a:t>Secure and protect</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a:ea typeface="+mn-ea"/>
                  <a:cs typeface="+mn-cs"/>
                </a:rPr>
                <a:t>Manage lifecycle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a:ea typeface="+mn-ea"/>
                  <a:cs typeface="+mn-cs"/>
                </a:rPr>
                <a:t>Monitor and measure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a:ea typeface="+mn-ea"/>
                  <a:cs typeface="+mn-cs"/>
                </a:rPr>
                <a:t>Onboard developers</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a:ea typeface="+mn-ea"/>
                  <a:cs typeface="+mn-cs"/>
                </a:rPr>
                <a:t>Monetize</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solidFill>
                  <a:srgbClr val="0078D4"/>
                </a:solidFill>
                <a:effectLst/>
                <a:uLnTx/>
                <a:uFillTx/>
                <a:latin typeface="Segoe UI"/>
                <a:ea typeface="+mn-ea"/>
                <a:cs typeface="+mn-cs"/>
              </a:endParaRPr>
            </a:p>
          </p:txBody>
        </p:sp>
        <p:sp>
          <p:nvSpPr>
            <p:cNvPr id="46" name="speech_2" title="Icon of a chat bubble">
              <a:extLst>
                <a:ext uri="{FF2B5EF4-FFF2-40B4-BE49-F238E27FC236}">
                  <a16:creationId xmlns:a16="http://schemas.microsoft.com/office/drawing/2014/main" id="{71C11ED7-B9E9-4A7B-8C5B-E73D7A3DCE82}"/>
                </a:ext>
              </a:extLst>
            </p:cNvPr>
            <p:cNvSpPr>
              <a:spLocks noChangeAspect="1" noEditPoints="1"/>
            </p:cNvSpPr>
            <p:nvPr/>
          </p:nvSpPr>
          <p:spPr bwMode="auto">
            <a:xfrm flipH="1">
              <a:off x="9705815" y="1331729"/>
              <a:ext cx="2192459" cy="2361197"/>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3175" cap="sq">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47" name="Down Arrow 69">
            <a:extLst>
              <a:ext uri="{FF2B5EF4-FFF2-40B4-BE49-F238E27FC236}">
                <a16:creationId xmlns:a16="http://schemas.microsoft.com/office/drawing/2014/main" id="{3B1BCECF-22DB-4157-812E-861C665D8851}"/>
              </a:ext>
            </a:extLst>
          </p:cNvPr>
          <p:cNvSpPr/>
          <p:nvPr/>
        </p:nvSpPr>
        <p:spPr bwMode="auto">
          <a:xfrm rot="5400000">
            <a:off x="10072813" y="3887261"/>
            <a:ext cx="346056" cy="243544"/>
          </a:xfrm>
          <a:prstGeom prst="downArrow">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 name="Down Arrow 70">
            <a:extLst>
              <a:ext uri="{FF2B5EF4-FFF2-40B4-BE49-F238E27FC236}">
                <a16:creationId xmlns:a16="http://schemas.microsoft.com/office/drawing/2014/main" id="{89FAA924-3777-47B4-8FDA-08671FAB2B90}"/>
              </a:ext>
            </a:extLst>
          </p:cNvPr>
          <p:cNvSpPr/>
          <p:nvPr/>
        </p:nvSpPr>
        <p:spPr bwMode="auto">
          <a:xfrm rot="16200000">
            <a:off x="1590532" y="3890456"/>
            <a:ext cx="346056" cy="243544"/>
          </a:xfrm>
          <a:prstGeom prst="downArrow">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 name="Down Arrow 71">
            <a:extLst>
              <a:ext uri="{FF2B5EF4-FFF2-40B4-BE49-F238E27FC236}">
                <a16:creationId xmlns:a16="http://schemas.microsoft.com/office/drawing/2014/main" id="{D53EBA3A-DD60-468A-967A-8C620D0B4878}"/>
              </a:ext>
            </a:extLst>
          </p:cNvPr>
          <p:cNvSpPr/>
          <p:nvPr/>
        </p:nvSpPr>
        <p:spPr bwMode="auto">
          <a:xfrm>
            <a:off x="5872136" y="2335047"/>
            <a:ext cx="346056" cy="243544"/>
          </a:xfrm>
          <a:prstGeom prst="down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Down Arrow 72">
            <a:extLst>
              <a:ext uri="{FF2B5EF4-FFF2-40B4-BE49-F238E27FC236}">
                <a16:creationId xmlns:a16="http://schemas.microsoft.com/office/drawing/2014/main" id="{B5389F49-4229-484C-99CD-8CC942F4E0DF}"/>
              </a:ext>
            </a:extLst>
          </p:cNvPr>
          <p:cNvSpPr/>
          <p:nvPr/>
        </p:nvSpPr>
        <p:spPr bwMode="auto">
          <a:xfrm>
            <a:off x="5912409" y="5342463"/>
            <a:ext cx="346056" cy="243544"/>
          </a:xfrm>
          <a:prstGeom prst="down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2" name="Group 51">
            <a:extLst>
              <a:ext uri="{FF2B5EF4-FFF2-40B4-BE49-F238E27FC236}">
                <a16:creationId xmlns:a16="http://schemas.microsoft.com/office/drawing/2014/main" id="{34878CB8-DF5B-49DD-95DC-726FAAE47139}"/>
              </a:ext>
            </a:extLst>
          </p:cNvPr>
          <p:cNvGrpSpPr/>
          <p:nvPr/>
        </p:nvGrpSpPr>
        <p:grpSpPr>
          <a:xfrm>
            <a:off x="2696406" y="2578591"/>
            <a:ext cx="6804631" cy="2462447"/>
            <a:chOff x="1886186" y="2539750"/>
            <a:chExt cx="8230316" cy="2978370"/>
          </a:xfrm>
        </p:grpSpPr>
        <p:sp>
          <p:nvSpPr>
            <p:cNvPr id="62" name="Rectangle 61">
              <a:extLst>
                <a:ext uri="{FF2B5EF4-FFF2-40B4-BE49-F238E27FC236}">
                  <a16:creationId xmlns:a16="http://schemas.microsoft.com/office/drawing/2014/main" id="{AF9DD262-FE90-4F65-858D-BBC88D1F6549}"/>
                </a:ext>
              </a:extLst>
            </p:cNvPr>
            <p:cNvSpPr/>
            <p:nvPr/>
          </p:nvSpPr>
          <p:spPr bwMode="auto">
            <a:xfrm>
              <a:off x="1886186" y="2908092"/>
              <a:ext cx="8226805" cy="26100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63" name="Picture 62">
              <a:extLst>
                <a:ext uri="{FF2B5EF4-FFF2-40B4-BE49-F238E27FC236}">
                  <a16:creationId xmlns:a16="http://schemas.microsoft.com/office/drawing/2014/main" id="{D69ACCC6-CBFE-4EB2-BDA6-8F4AB1C23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3987" y="2539750"/>
              <a:ext cx="582515" cy="582515"/>
            </a:xfrm>
            <a:prstGeom prst="rect">
              <a:avLst/>
            </a:prstGeom>
          </p:spPr>
        </p:pic>
      </p:grpSp>
      <p:sp>
        <p:nvSpPr>
          <p:cNvPr id="53" name="Rectangle 52">
            <a:extLst>
              <a:ext uri="{FF2B5EF4-FFF2-40B4-BE49-F238E27FC236}">
                <a16:creationId xmlns:a16="http://schemas.microsoft.com/office/drawing/2014/main" id="{27FD6376-6B53-4386-B1EE-FAF399A731AE}"/>
              </a:ext>
            </a:extLst>
          </p:cNvPr>
          <p:cNvSpPr/>
          <p:nvPr/>
        </p:nvSpPr>
        <p:spPr bwMode="auto">
          <a:xfrm>
            <a:off x="2902470" y="3086187"/>
            <a:ext cx="2049612" cy="173041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 name="Rectangle 53">
            <a:extLst>
              <a:ext uri="{FF2B5EF4-FFF2-40B4-BE49-F238E27FC236}">
                <a16:creationId xmlns:a16="http://schemas.microsoft.com/office/drawing/2014/main" id="{DC5ADF45-F74B-417D-A524-37AA13223319}"/>
              </a:ext>
            </a:extLst>
          </p:cNvPr>
          <p:cNvSpPr/>
          <p:nvPr/>
        </p:nvSpPr>
        <p:spPr bwMode="auto">
          <a:xfrm>
            <a:off x="5078083" y="3086187"/>
            <a:ext cx="2049612" cy="1730411"/>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Rectangle 54">
            <a:extLst>
              <a:ext uri="{FF2B5EF4-FFF2-40B4-BE49-F238E27FC236}">
                <a16:creationId xmlns:a16="http://schemas.microsoft.com/office/drawing/2014/main" id="{99CC8436-161D-4BC5-8ABF-30E38A36A3D2}"/>
              </a:ext>
            </a:extLst>
          </p:cNvPr>
          <p:cNvSpPr/>
          <p:nvPr/>
        </p:nvSpPr>
        <p:spPr bwMode="auto">
          <a:xfrm>
            <a:off x="7253695" y="3086187"/>
            <a:ext cx="2049612" cy="173041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TextBox 55">
            <a:extLst>
              <a:ext uri="{FF2B5EF4-FFF2-40B4-BE49-F238E27FC236}">
                <a16:creationId xmlns:a16="http://schemas.microsoft.com/office/drawing/2014/main" id="{3B0E1CFF-D5F1-403A-ABB7-06EBA0ED74BB}"/>
              </a:ext>
            </a:extLst>
          </p:cNvPr>
          <p:cNvSpPr txBox="1"/>
          <p:nvPr/>
        </p:nvSpPr>
        <p:spPr>
          <a:xfrm>
            <a:off x="3131866" y="3278360"/>
            <a:ext cx="1619674"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a:ea typeface="+mn-ea"/>
                <a:cs typeface="+mn-cs"/>
              </a:rPr>
              <a:t>Consume</a:t>
            </a:r>
          </a:p>
        </p:txBody>
      </p:sp>
      <p:sp>
        <p:nvSpPr>
          <p:cNvPr id="57" name="TextBox 56">
            <a:extLst>
              <a:ext uri="{FF2B5EF4-FFF2-40B4-BE49-F238E27FC236}">
                <a16:creationId xmlns:a16="http://schemas.microsoft.com/office/drawing/2014/main" id="{EE1BEB51-3BF6-4C37-8B76-286B85FB177E}"/>
              </a:ext>
            </a:extLst>
          </p:cNvPr>
          <p:cNvSpPr txBox="1"/>
          <p:nvPr/>
        </p:nvSpPr>
        <p:spPr>
          <a:xfrm>
            <a:off x="7617614" y="3273185"/>
            <a:ext cx="1311842"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a:ea typeface="+mn-ea"/>
                <a:cs typeface="+mn-cs"/>
              </a:rPr>
              <a:t>Publish</a:t>
            </a:r>
          </a:p>
        </p:txBody>
      </p:sp>
      <p:sp>
        <p:nvSpPr>
          <p:cNvPr id="58" name="TextBox 57">
            <a:extLst>
              <a:ext uri="{FF2B5EF4-FFF2-40B4-BE49-F238E27FC236}">
                <a16:creationId xmlns:a16="http://schemas.microsoft.com/office/drawing/2014/main" id="{72A727D9-0B0F-467C-9275-AA1FBC9F68DF}"/>
              </a:ext>
            </a:extLst>
          </p:cNvPr>
          <p:cNvSpPr txBox="1"/>
          <p:nvPr/>
        </p:nvSpPr>
        <p:spPr>
          <a:xfrm>
            <a:off x="5446753" y="3272802"/>
            <a:ext cx="1447319"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a:ea typeface="+mn-ea"/>
                <a:cs typeface="+mn-cs"/>
              </a:rPr>
              <a:t>Mediate</a:t>
            </a:r>
          </a:p>
        </p:txBody>
      </p:sp>
      <p:sp>
        <p:nvSpPr>
          <p:cNvPr id="59" name="TextBox 58">
            <a:extLst>
              <a:ext uri="{FF2B5EF4-FFF2-40B4-BE49-F238E27FC236}">
                <a16:creationId xmlns:a16="http://schemas.microsoft.com/office/drawing/2014/main" id="{1D561BDD-F4C4-4BCE-8818-6D887EDB85FB}"/>
              </a:ext>
            </a:extLst>
          </p:cNvPr>
          <p:cNvSpPr txBox="1"/>
          <p:nvPr/>
        </p:nvSpPr>
        <p:spPr>
          <a:xfrm flipH="1">
            <a:off x="7648497" y="3988244"/>
            <a:ext cx="1335608"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Azure portal</a:t>
            </a:r>
          </a:p>
        </p:txBody>
      </p:sp>
      <p:sp>
        <p:nvSpPr>
          <p:cNvPr id="60" name="TextBox 59">
            <a:extLst>
              <a:ext uri="{FF2B5EF4-FFF2-40B4-BE49-F238E27FC236}">
                <a16:creationId xmlns:a16="http://schemas.microsoft.com/office/drawing/2014/main" id="{651DACE7-56F2-4B1E-9502-2B5D2389B01B}"/>
              </a:ext>
            </a:extLst>
          </p:cNvPr>
          <p:cNvSpPr txBox="1"/>
          <p:nvPr/>
        </p:nvSpPr>
        <p:spPr>
          <a:xfrm flipH="1">
            <a:off x="5608264" y="3988244"/>
            <a:ext cx="1093036"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Gateway</a:t>
            </a:r>
          </a:p>
        </p:txBody>
      </p:sp>
      <p:sp>
        <p:nvSpPr>
          <p:cNvPr id="61" name="TextBox 60">
            <a:extLst>
              <a:ext uri="{FF2B5EF4-FFF2-40B4-BE49-F238E27FC236}">
                <a16:creationId xmlns:a16="http://schemas.microsoft.com/office/drawing/2014/main" id="{77EE98A2-00F4-4454-AA6E-C208A8BFB0C6}"/>
              </a:ext>
            </a:extLst>
          </p:cNvPr>
          <p:cNvSpPr txBox="1"/>
          <p:nvPr/>
        </p:nvSpPr>
        <p:spPr>
          <a:xfrm flipH="1">
            <a:off x="3099872" y="3988244"/>
            <a:ext cx="165480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Developer portal</a:t>
            </a:r>
          </a:p>
        </p:txBody>
      </p:sp>
      <p:sp>
        <p:nvSpPr>
          <p:cNvPr id="64" name="TextBox 63">
            <a:extLst>
              <a:ext uri="{FF2B5EF4-FFF2-40B4-BE49-F238E27FC236}">
                <a16:creationId xmlns:a16="http://schemas.microsoft.com/office/drawing/2014/main" id="{9CAB8EB7-ED1E-4418-AC9D-67E0A71A939C}"/>
              </a:ext>
            </a:extLst>
          </p:cNvPr>
          <p:cNvSpPr txBox="1"/>
          <p:nvPr/>
        </p:nvSpPr>
        <p:spPr>
          <a:xfrm>
            <a:off x="5004947" y="1208619"/>
            <a:ext cx="209352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Connected experiences</a:t>
            </a:r>
          </a:p>
        </p:txBody>
      </p:sp>
    </p:spTree>
    <p:extLst>
      <p:ext uri="{BB962C8B-B14F-4D97-AF65-F5344CB8AC3E}">
        <p14:creationId xmlns:p14="http://schemas.microsoft.com/office/powerpoint/2010/main" val="2402778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1000"/>
                                        <p:tgtEl>
                                          <p:spTgt spid="41"/>
                                        </p:tgtEl>
                                      </p:cBhvr>
                                    </p:animEffect>
                                  </p:childTnLst>
                                </p:cTn>
                              </p:par>
                              <p:par>
                                <p:cTn id="8" presetID="9"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10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dissolve">
                                      <p:cBhvr>
                                        <p:cTn id="15" dur="10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dissolve">
                                      <p:cBhvr>
                                        <p:cTn id="20" dur="10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1000"/>
                                        <p:tgtEl>
                                          <p:spTgt spid="4"/>
                                        </p:tgtEl>
                                      </p:cBhvr>
                                    </p:animEffect>
                                    <p:set>
                                      <p:cBhvr>
                                        <p:cTn id="25" dur="1" fill="hold">
                                          <p:stCondLst>
                                            <p:cond delay="999"/>
                                          </p:stCondLst>
                                        </p:cTn>
                                        <p:tgtEl>
                                          <p:spTgt spid="4"/>
                                        </p:tgtEl>
                                        <p:attrNameLst>
                                          <p:attrName>style.visibility</p:attrName>
                                        </p:attrNameLst>
                                      </p:cBhvr>
                                      <p:to>
                                        <p:strVal val="hidden"/>
                                      </p:to>
                                    </p:set>
                                  </p:childTnLst>
                                </p:cTn>
                              </p:par>
                              <p:par>
                                <p:cTn id="26" presetID="9"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dissolve">
                                      <p:cBhvr>
                                        <p:cTn id="28" dur="1000"/>
                                        <p:tgtEl>
                                          <p:spTgt spid="4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dissolve">
                                      <p:cBhvr>
                                        <p:cTn id="31" dur="1000"/>
                                        <p:tgtEl>
                                          <p:spTgt spid="4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10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dissolve">
                                      <p:cBhvr>
                                        <p:cTn id="3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API Management</a:t>
            </a:r>
          </a:p>
        </p:txBody>
      </p:sp>
      <p:pic>
        <p:nvPicPr>
          <p:cNvPr id="8" name="Picture 7">
            <a:extLst>
              <a:ext uri="{FF2B5EF4-FFF2-40B4-BE49-F238E27FC236}">
                <a16:creationId xmlns:a16="http://schemas.microsoft.com/office/drawing/2014/main" id="{F308CE14-B414-4A89-975A-AC2FFB27A94B}"/>
              </a:ext>
            </a:extLst>
          </p:cNvPr>
          <p:cNvPicPr/>
          <p:nvPr/>
        </p:nvPicPr>
        <p:blipFill>
          <a:blip r:embed="rId3" cstate="screen">
            <a:extLst>
              <a:ext uri="{28A0092B-C50C-407E-A947-70E740481C1C}">
                <a14:useLocalDpi xmlns:a14="http://schemas.microsoft.com/office/drawing/2010/main"/>
              </a:ext>
            </a:extLst>
          </a:blip>
          <a:stretch>
            <a:fillRect/>
          </a:stretch>
        </p:blipFill>
        <p:spPr>
          <a:xfrm>
            <a:off x="1447232" y="1035746"/>
            <a:ext cx="9297536" cy="5568016"/>
          </a:xfrm>
          <a:prstGeom prst="rect">
            <a:avLst/>
          </a:prstGeom>
          <a:ln w="3175">
            <a:solidFill>
              <a:schemeClr val="bg1">
                <a:lumMod val="95000"/>
              </a:schemeClr>
            </a:solidFill>
          </a:ln>
        </p:spPr>
      </p:pic>
    </p:spTree>
    <p:extLst>
      <p:ext uri="{BB962C8B-B14F-4D97-AF65-F5344CB8AC3E}">
        <p14:creationId xmlns:p14="http://schemas.microsoft.com/office/powerpoint/2010/main" val="229314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Integration</a:t>
            </a:r>
          </a:p>
        </p:txBody>
      </p:sp>
      <p:sp>
        <p:nvSpPr>
          <p:cNvPr id="6" name="Text Placeholder 5"/>
          <p:cNvSpPr>
            <a:spLocks noGrp="1"/>
          </p:cNvSpPr>
          <p:nvPr>
            <p:ph type="body" sz="quarter" idx="10"/>
          </p:nvPr>
        </p:nvSpPr>
        <p:spPr>
          <a:xfrm>
            <a:off x="584200" y="1435497"/>
            <a:ext cx="5335833" cy="4493538"/>
          </a:xfrm>
        </p:spPr>
        <p:txBody>
          <a:bodyPr/>
          <a:lstStyle/>
          <a:p>
            <a:r>
              <a:rPr lang="en-US" dirty="0"/>
              <a:t>SOAP / REST / …</a:t>
            </a:r>
          </a:p>
          <a:p>
            <a:r>
              <a:rPr lang="en-US" dirty="0" err="1"/>
              <a:t>Vnet</a:t>
            </a:r>
            <a:r>
              <a:rPr lang="en-US" dirty="0"/>
              <a:t> integration</a:t>
            </a:r>
          </a:p>
          <a:p>
            <a:r>
              <a:rPr lang="en-US" dirty="0"/>
              <a:t>VPNs</a:t>
            </a:r>
          </a:p>
          <a:p>
            <a:r>
              <a:rPr lang="en-US" dirty="0"/>
              <a:t>Backend authentication</a:t>
            </a:r>
          </a:p>
          <a:p>
            <a:pPr lvl="1"/>
            <a:r>
              <a:rPr lang="en-US" dirty="0"/>
              <a:t>HTTP Basic</a:t>
            </a:r>
          </a:p>
          <a:p>
            <a:pPr lvl="1"/>
            <a:r>
              <a:rPr lang="en-US" dirty="0"/>
              <a:t>Client Certificate</a:t>
            </a:r>
          </a:p>
          <a:p>
            <a:pPr lvl="1"/>
            <a:r>
              <a:rPr lang="en-US" dirty="0"/>
              <a:t>Keys / Custom</a:t>
            </a:r>
          </a:p>
          <a:p>
            <a:pPr marL="228600" lvl="1"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A2D823DD-8D10-4BE2-9EFF-7433C1C92918}"/>
              </a:ext>
            </a:extLst>
          </p:cNvPr>
          <p:cNvPicPr>
            <a:picLocks noChangeAspect="1"/>
          </p:cNvPicPr>
          <p:nvPr/>
        </p:nvPicPr>
        <p:blipFill>
          <a:blip r:embed="rId3"/>
          <a:stretch>
            <a:fillRect/>
          </a:stretch>
        </p:blipFill>
        <p:spPr>
          <a:xfrm>
            <a:off x="4587478" y="1435099"/>
            <a:ext cx="7405177" cy="3987403"/>
          </a:xfrm>
          <a:prstGeom prst="rect">
            <a:avLst/>
          </a:prstGeom>
        </p:spPr>
      </p:pic>
    </p:spTree>
    <p:extLst>
      <p:ext uri="{BB962C8B-B14F-4D97-AF65-F5344CB8AC3E}">
        <p14:creationId xmlns:p14="http://schemas.microsoft.com/office/powerpoint/2010/main" val="205616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Security</a:t>
            </a:r>
          </a:p>
        </p:txBody>
      </p:sp>
      <p:sp>
        <p:nvSpPr>
          <p:cNvPr id="6" name="Text Placeholder 5"/>
          <p:cNvSpPr>
            <a:spLocks noGrp="1"/>
          </p:cNvSpPr>
          <p:nvPr>
            <p:ph type="body" sz="quarter" idx="10"/>
          </p:nvPr>
        </p:nvSpPr>
        <p:spPr>
          <a:xfrm>
            <a:off x="584200" y="1435497"/>
            <a:ext cx="5511800" cy="3742563"/>
          </a:xfrm>
        </p:spPr>
        <p:txBody>
          <a:bodyPr/>
          <a:lstStyle/>
          <a:p>
            <a:r>
              <a:rPr lang="en-US" sz="3200" dirty="0"/>
              <a:t>Authentication</a:t>
            </a:r>
          </a:p>
          <a:p>
            <a:pPr lvl="1"/>
            <a:r>
              <a:rPr lang="en-US" sz="2400" dirty="0"/>
              <a:t>Username/password</a:t>
            </a:r>
          </a:p>
          <a:p>
            <a:pPr lvl="1"/>
            <a:r>
              <a:rPr lang="en-US" sz="2400" dirty="0"/>
              <a:t>Azure AD</a:t>
            </a:r>
          </a:p>
          <a:p>
            <a:pPr lvl="1"/>
            <a:r>
              <a:rPr lang="en-US" sz="2400" dirty="0"/>
              <a:t>Facebook, Google, Twitter</a:t>
            </a:r>
          </a:p>
          <a:p>
            <a:pPr lvl="1"/>
            <a:r>
              <a:rPr lang="en-US" sz="2400" dirty="0"/>
              <a:t>Open Auth 2.0</a:t>
            </a:r>
          </a:p>
          <a:p>
            <a:pPr lvl="1"/>
            <a:r>
              <a:rPr lang="en-US" sz="2400" dirty="0"/>
              <a:t>Open ID Connect</a:t>
            </a:r>
          </a:p>
          <a:p>
            <a:pPr lvl="1"/>
            <a:endParaRPr lang="en-US" sz="2400" dirty="0"/>
          </a:p>
          <a:p>
            <a:endParaRPr lang="en-US" sz="3200" dirty="0"/>
          </a:p>
        </p:txBody>
      </p:sp>
      <p:sp>
        <p:nvSpPr>
          <p:cNvPr id="4" name="Text Placeholder 5">
            <a:extLst>
              <a:ext uri="{FF2B5EF4-FFF2-40B4-BE49-F238E27FC236}">
                <a16:creationId xmlns:a16="http://schemas.microsoft.com/office/drawing/2014/main" id="{D5B431EF-C285-4A65-83C7-8102A3C9A67E}"/>
              </a:ext>
            </a:extLst>
          </p:cNvPr>
          <p:cNvSpPr txBox="1">
            <a:spLocks/>
          </p:cNvSpPr>
          <p:nvPr/>
        </p:nvSpPr>
        <p:spPr>
          <a:xfrm>
            <a:off x="6094983" y="1435497"/>
            <a:ext cx="5511800" cy="248683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Authorization</a:t>
            </a:r>
          </a:p>
          <a:p>
            <a:pPr lvl="1"/>
            <a:r>
              <a:rPr lang="en-US" sz="2400"/>
              <a:t>Product / Subscription </a:t>
            </a:r>
            <a:r>
              <a:rPr lang="en-US" sz="2400" dirty="0"/>
              <a:t>based</a:t>
            </a:r>
          </a:p>
          <a:p>
            <a:pPr lvl="1"/>
            <a:r>
              <a:rPr lang="en-US" sz="2400" dirty="0" err="1"/>
              <a:t>Jwt</a:t>
            </a:r>
            <a:r>
              <a:rPr lang="en-US" sz="2400" dirty="0"/>
              <a:t> token validation</a:t>
            </a:r>
          </a:p>
          <a:p>
            <a:pPr lvl="2"/>
            <a:r>
              <a:rPr lang="en-US" sz="2000" dirty="0"/>
              <a:t>Claim</a:t>
            </a:r>
          </a:p>
          <a:p>
            <a:pPr lvl="2"/>
            <a:r>
              <a:rPr lang="en-US" sz="2000" dirty="0"/>
              <a:t>Audience</a:t>
            </a:r>
          </a:p>
          <a:p>
            <a:pPr lvl="2"/>
            <a:r>
              <a:rPr lang="en-US" sz="2000" dirty="0"/>
              <a:t>Issuer</a:t>
            </a:r>
          </a:p>
        </p:txBody>
      </p:sp>
      <p:pic>
        <p:nvPicPr>
          <p:cNvPr id="2052" name="Picture 4" descr="Bildergebnis fÃ¼r oauth 2.0 icon">
            <a:extLst>
              <a:ext uri="{FF2B5EF4-FFF2-40B4-BE49-F238E27FC236}">
                <a16:creationId xmlns:a16="http://schemas.microsoft.com/office/drawing/2014/main" id="{54693230-8F6A-4943-8ADF-DC06223CA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882" y="5397451"/>
            <a:ext cx="684339" cy="68156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ldergebnis fÃ¼r openid connect logo">
            <a:extLst>
              <a:ext uri="{FF2B5EF4-FFF2-40B4-BE49-F238E27FC236}">
                <a16:creationId xmlns:a16="http://schemas.microsoft.com/office/drawing/2014/main" id="{AE7B6F92-5708-40F1-A25C-5BE1DA9EB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155" y="5351978"/>
            <a:ext cx="1502766" cy="71237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ildergebnis fÃ¼r facebook logo">
            <a:extLst>
              <a:ext uri="{FF2B5EF4-FFF2-40B4-BE49-F238E27FC236}">
                <a16:creationId xmlns:a16="http://schemas.microsoft.com/office/drawing/2014/main" id="{A8086353-6049-4C74-9078-92727D4936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4468" y="5462875"/>
            <a:ext cx="616145" cy="61614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Bildergebnis fÃ¼r google logo">
            <a:extLst>
              <a:ext uri="{FF2B5EF4-FFF2-40B4-BE49-F238E27FC236}">
                <a16:creationId xmlns:a16="http://schemas.microsoft.com/office/drawing/2014/main" id="{126A60CD-3945-43C1-99B3-1065644EF0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0083" y="5462875"/>
            <a:ext cx="933436" cy="63085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ildergebnis fÃ¼r twitter logo">
            <a:extLst>
              <a:ext uri="{FF2B5EF4-FFF2-40B4-BE49-F238E27FC236}">
                <a16:creationId xmlns:a16="http://schemas.microsoft.com/office/drawing/2014/main" id="{ABC546EE-A1D3-4632-AFB1-F4B183D611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3356" y="5453825"/>
            <a:ext cx="699305" cy="56881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ildergebnis fÃ¼r azure ad">
            <a:extLst>
              <a:ext uri="{FF2B5EF4-FFF2-40B4-BE49-F238E27FC236}">
                <a16:creationId xmlns:a16="http://schemas.microsoft.com/office/drawing/2014/main" id="{E1955213-A848-4423-AD90-A4171D47C5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6608" y="5397451"/>
            <a:ext cx="684340" cy="68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60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Content transformation</a:t>
            </a:r>
          </a:p>
        </p:txBody>
      </p:sp>
      <p:sp>
        <p:nvSpPr>
          <p:cNvPr id="4" name="Text Placeholder 5">
            <a:extLst>
              <a:ext uri="{FF2B5EF4-FFF2-40B4-BE49-F238E27FC236}">
                <a16:creationId xmlns:a16="http://schemas.microsoft.com/office/drawing/2014/main" id="{AC449EA8-A9EB-47F7-8F0C-15AC99A845AD}"/>
              </a:ext>
            </a:extLst>
          </p:cNvPr>
          <p:cNvSpPr txBox="1">
            <a:spLocks/>
          </p:cNvSpPr>
          <p:nvPr/>
        </p:nvSpPr>
        <p:spPr>
          <a:xfrm>
            <a:off x="760167" y="1435100"/>
            <a:ext cx="5335833" cy="552766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Content type conversion</a:t>
            </a:r>
          </a:p>
          <a:p>
            <a:pPr lvl="1"/>
            <a:r>
              <a:rPr lang="en-US" dirty="0"/>
              <a:t>XML to JSON</a:t>
            </a:r>
          </a:p>
          <a:p>
            <a:pPr lvl="1"/>
            <a:r>
              <a:rPr lang="en-US" dirty="0"/>
              <a:t>JSON to XML</a:t>
            </a:r>
          </a:p>
          <a:p>
            <a:pPr lvl="1"/>
            <a:r>
              <a:rPr lang="en-US" dirty="0"/>
              <a:t>XSLT transformation</a:t>
            </a:r>
          </a:p>
          <a:p>
            <a:r>
              <a:rPr lang="en-US" dirty="0"/>
              <a:t>Find/Replace</a:t>
            </a:r>
          </a:p>
          <a:p>
            <a:r>
              <a:rPr lang="en-US" dirty="0"/>
              <a:t>Mask URLs in content</a:t>
            </a:r>
          </a:p>
          <a:p>
            <a:r>
              <a:rPr lang="en-US" dirty="0"/>
              <a:t>Mocking</a:t>
            </a:r>
          </a:p>
          <a:p>
            <a:r>
              <a:rPr lang="en-US" dirty="0"/>
              <a:t>Custom processing with C#</a:t>
            </a:r>
          </a:p>
          <a:p>
            <a:endParaRPr lang="en-US" dirty="0"/>
          </a:p>
          <a:p>
            <a:pPr marL="228600" lvl="1" indent="0">
              <a:buFont typeface="Wingdings" panose="05000000000000000000" pitchFamily="2" charset="2"/>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87539A1D-6525-4282-AA12-4EC8ABCB6A20}"/>
              </a:ext>
            </a:extLst>
          </p:cNvPr>
          <p:cNvPicPr>
            <a:picLocks noChangeAspect="1"/>
          </p:cNvPicPr>
          <p:nvPr/>
        </p:nvPicPr>
        <p:blipFill>
          <a:blip r:embed="rId3"/>
          <a:stretch>
            <a:fillRect/>
          </a:stretch>
        </p:blipFill>
        <p:spPr>
          <a:xfrm>
            <a:off x="8446417" y="457200"/>
            <a:ext cx="3610136" cy="6023616"/>
          </a:xfrm>
          <a:prstGeom prst="rect">
            <a:avLst/>
          </a:prstGeom>
        </p:spPr>
      </p:pic>
    </p:spTree>
    <p:extLst>
      <p:ext uri="{BB962C8B-B14F-4D97-AF65-F5344CB8AC3E}">
        <p14:creationId xmlns:p14="http://schemas.microsoft.com/office/powerpoint/2010/main" val="210301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Performance and scalability</a:t>
            </a:r>
          </a:p>
        </p:txBody>
      </p:sp>
      <p:sp>
        <p:nvSpPr>
          <p:cNvPr id="4" name="Text Placeholder 5">
            <a:extLst>
              <a:ext uri="{FF2B5EF4-FFF2-40B4-BE49-F238E27FC236}">
                <a16:creationId xmlns:a16="http://schemas.microsoft.com/office/drawing/2014/main" id="{AC449EA8-A9EB-47F7-8F0C-15AC99A845AD}"/>
              </a:ext>
            </a:extLst>
          </p:cNvPr>
          <p:cNvSpPr txBox="1">
            <a:spLocks/>
          </p:cNvSpPr>
          <p:nvPr/>
        </p:nvSpPr>
        <p:spPr>
          <a:xfrm>
            <a:off x="760167" y="1435100"/>
            <a:ext cx="5335833" cy="441967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Throttling</a:t>
            </a:r>
          </a:p>
          <a:p>
            <a:r>
              <a:rPr lang="en-US" dirty="0"/>
              <a:t>Caching</a:t>
            </a:r>
          </a:p>
          <a:p>
            <a:r>
              <a:rPr lang="en-US" dirty="0"/>
              <a:t>BYOK</a:t>
            </a:r>
          </a:p>
          <a:p>
            <a:r>
              <a:rPr lang="en-US" dirty="0"/>
              <a:t>Horizontal scaling</a:t>
            </a:r>
          </a:p>
          <a:p>
            <a:r>
              <a:rPr lang="en-US" dirty="0"/>
              <a:t>Cross region</a:t>
            </a:r>
          </a:p>
          <a:p>
            <a:endParaRPr lang="en-US" dirty="0"/>
          </a:p>
          <a:p>
            <a:pPr marL="228600" lvl="1" indent="0">
              <a:buFont typeface="Wingdings" panose="05000000000000000000" pitchFamily="2" charset="2"/>
              <a:buNone/>
            </a:pPr>
            <a:endParaRPr lang="en-US" dirty="0"/>
          </a:p>
          <a:p>
            <a:endParaRPr lang="en-US" dirty="0"/>
          </a:p>
          <a:p>
            <a:endParaRPr lang="en-US" dirty="0"/>
          </a:p>
        </p:txBody>
      </p:sp>
    </p:spTree>
    <p:extLst>
      <p:ext uri="{BB962C8B-B14F-4D97-AF65-F5344CB8AC3E}">
        <p14:creationId xmlns:p14="http://schemas.microsoft.com/office/powerpoint/2010/main" val="169591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5.potx" id="{1DDE26AD-FCDB-497F-934C-DE1647EF5047}" vid="{CBF047EE-8A2D-4DFD-80E1-D9926FB95026}"/>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5.potx" id="{1DDE26AD-FCDB-497F-934C-DE1647EF5047}" vid="{6427F90C-007F-4772-BD5F-2C32B7E9CE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16-9_Illustration_2018_Cloud_005</Template>
  <TotalTime>0</TotalTime>
  <Words>987</Words>
  <Application>Microsoft Office PowerPoint</Application>
  <PresentationFormat>Widescreen</PresentationFormat>
  <Paragraphs>209</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API Management</vt:lpstr>
      <vt:lpstr>Agenda</vt:lpstr>
      <vt:lpstr>PowerPoint Presentation</vt:lpstr>
      <vt:lpstr>PowerPoint Presentation</vt:lpstr>
      <vt:lpstr>API Management</vt:lpstr>
      <vt:lpstr>Integration</vt:lpstr>
      <vt:lpstr>Security</vt:lpstr>
      <vt:lpstr>Content transformation</vt:lpstr>
      <vt:lpstr>Performance and scalability</vt:lpstr>
      <vt:lpstr>DevOps with API Management</vt:lpstr>
      <vt:lpstr>Monitoring and troubleshooting</vt:lpstr>
      <vt:lpstr>And more</vt:lpstr>
      <vt:lpstr>Demo</vt:lpstr>
      <vt:lpstr>Microsoft Open Banking Platform​ as a Service  and API’s</vt:lpstr>
      <vt:lpstr>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Management</dc:title>
  <dc:subject>&lt;Event name&gt;</dc:subject>
  <dc:creator>Raphael Bickel</dc:creator>
  <cp:keywords/>
  <dc:description/>
  <cp:lastModifiedBy>Raphael Bickel</cp:lastModifiedBy>
  <cp:revision>2</cp:revision>
  <dcterms:created xsi:type="dcterms:W3CDTF">2018-12-10T10:50:06Z</dcterms:created>
  <dcterms:modified xsi:type="dcterms:W3CDTF">2018-12-17T08:48:49Z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