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  <p:sldMasterId id="2147483660" r:id="rId6"/>
  </p:sldMasterIdLst>
  <p:notesMasterIdLst>
    <p:notesMasterId r:id="rId30"/>
  </p:notesMasterIdLst>
  <p:handoutMasterIdLst>
    <p:handoutMasterId r:id="rId31"/>
  </p:handoutMasterIdLst>
  <p:sldIdLst>
    <p:sldId id="1870" r:id="rId7"/>
    <p:sldId id="1660" r:id="rId8"/>
    <p:sldId id="1548" r:id="rId9"/>
    <p:sldId id="1856" r:id="rId10"/>
    <p:sldId id="309" r:id="rId11"/>
    <p:sldId id="310" r:id="rId12"/>
    <p:sldId id="1854" r:id="rId13"/>
    <p:sldId id="335" r:id="rId14"/>
    <p:sldId id="336" r:id="rId15"/>
    <p:sldId id="1869" r:id="rId16"/>
    <p:sldId id="1873" r:id="rId17"/>
    <p:sldId id="1874" r:id="rId18"/>
    <p:sldId id="1875" r:id="rId19"/>
    <p:sldId id="1876" r:id="rId20"/>
    <p:sldId id="1877" r:id="rId21"/>
    <p:sldId id="1878" r:id="rId22"/>
    <p:sldId id="1879" r:id="rId23"/>
    <p:sldId id="1868" r:id="rId24"/>
    <p:sldId id="1858" r:id="rId25"/>
    <p:sldId id="1527" r:id="rId26"/>
    <p:sldId id="1880" r:id="rId27"/>
    <p:sldId id="1872" r:id="rId28"/>
    <p:sldId id="1863" r:id="rId29"/>
  </p:sldIdLst>
  <p:sldSz cx="12192000" cy="6858000"/>
  <p:notesSz cx="6810375" cy="9942513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I Management" id="{E9D1FD4D-DAAF-4829-BBBC-AD8AC9ACFE8A}">
          <p14:sldIdLst>
            <p14:sldId id="1870"/>
            <p14:sldId id="1660"/>
            <p14:sldId id="1548"/>
            <p14:sldId id="1856"/>
            <p14:sldId id="309"/>
            <p14:sldId id="310"/>
            <p14:sldId id="1854"/>
            <p14:sldId id="335"/>
            <p14:sldId id="336"/>
            <p14:sldId id="1869"/>
            <p14:sldId id="1873"/>
            <p14:sldId id="1874"/>
            <p14:sldId id="1875"/>
            <p14:sldId id="1876"/>
            <p14:sldId id="1877"/>
            <p14:sldId id="1878"/>
            <p14:sldId id="1879"/>
            <p14:sldId id="1868"/>
            <p14:sldId id="1858"/>
            <p14:sldId id="1527"/>
            <p14:sldId id="1880"/>
            <p14:sldId id="1872"/>
            <p14:sldId id="18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078D4"/>
    <a:srgbClr val="000000"/>
    <a:srgbClr val="FFFFFF"/>
    <a:srgbClr val="1A1A1A"/>
    <a:srgbClr val="107C10"/>
    <a:srgbClr val="EAEAEA"/>
    <a:srgbClr val="004B50"/>
    <a:srgbClr val="008272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2591D-E14B-4D5C-8EAF-144343549B36}" v="21" dt="2019-01-16T09:44:41.366"/>
    <p1510:client id="{F90A9DD7-CCB8-45BD-A5D6-5F8ECC1CFE55}" v="335" dt="2019-01-15T08:28:05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slide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132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Bickel" userId="10e84020-2c14-449d-9e08-8279747f04a9" providerId="ADAL" clId="{F90A9DD7-CCB8-45BD-A5D6-5F8ECC1CFE55}"/>
    <pc:docChg chg="undo custSel mod addSld delSld modSld sldOrd delSection modSection modNotesMaster modHandout">
      <pc:chgData name="Raphael Bickel" userId="10e84020-2c14-449d-9e08-8279747f04a9" providerId="ADAL" clId="{F90A9DD7-CCB8-45BD-A5D6-5F8ECC1CFE55}" dt="2019-01-15T08:29:42.585" v="2216" actId="1076"/>
      <pc:docMkLst>
        <pc:docMk/>
      </pc:docMkLst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2581012087" sldId="304"/>
        </pc:sldMkLst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3432259218" sldId="305"/>
        </pc:sldMkLst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3024837862" sldId="306"/>
        </pc:sldMkLst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776812645" sldId="307"/>
        </pc:sldMkLst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4204503308" sldId="308"/>
        </pc:sldMkLst>
      </pc:sldChg>
      <pc:sldChg chg="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1615347028" sldId="309"/>
        </pc:sldMkLst>
      </pc:sldChg>
      <pc:sldChg chg="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1550756291" sldId="310"/>
        </pc:sldMkLst>
      </pc:sldChg>
      <pc:sldChg chg="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2647451929" sldId="335"/>
        </pc:sldMkLst>
      </pc:sldChg>
      <pc:sldChg chg="add modTransition modNotesTx">
        <pc:chgData name="Raphael Bickel" userId="10e84020-2c14-449d-9e08-8279747f04a9" providerId="ADAL" clId="{F90A9DD7-CCB8-45BD-A5D6-5F8ECC1CFE55}" dt="2019-01-11T13:40:53.308" v="2022" actId="20577"/>
        <pc:sldMkLst>
          <pc:docMk/>
          <pc:sldMk cId="1973030701" sldId="336"/>
        </pc:sldMkLst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2812773390" sldId="339"/>
        </pc:sldMkLst>
      </pc:sldChg>
      <pc:sldChg chg="del">
        <pc:chgData name="Raphael Bickel" userId="10e84020-2c14-449d-9e08-8279747f04a9" providerId="ADAL" clId="{F90A9DD7-CCB8-45BD-A5D6-5F8ECC1CFE55}" dt="2018-12-10T14:08:01.283" v="796" actId="2696"/>
        <pc:sldMkLst>
          <pc:docMk/>
          <pc:sldMk cId="1995050349" sldId="1523"/>
        </pc:sldMkLst>
      </pc:sldChg>
      <pc:sldChg chg="del">
        <pc:chgData name="Raphael Bickel" userId="10e84020-2c14-449d-9e08-8279747f04a9" providerId="ADAL" clId="{F90A9DD7-CCB8-45BD-A5D6-5F8ECC1CFE55}" dt="2018-12-10T14:08:01.267" v="794" actId="2696"/>
        <pc:sldMkLst>
          <pc:docMk/>
          <pc:sldMk cId="1811665972" sldId="1524"/>
        </pc:sldMkLst>
      </pc:sldChg>
      <pc:sldChg chg="addSp delSp modSp ord modTransition setBg modNotesTx">
        <pc:chgData name="Raphael Bickel" userId="10e84020-2c14-449d-9e08-8279747f04a9" providerId="ADAL" clId="{F90A9DD7-CCB8-45BD-A5D6-5F8ECC1CFE55}" dt="2019-01-14T14:54:59.790" v="2039" actId="1076"/>
        <pc:sldMkLst>
          <pc:docMk/>
          <pc:sldMk cId="203203085" sldId="1527"/>
        </pc:sldMkLst>
        <pc:spChg chg="mod">
          <ac:chgData name="Raphael Bickel" userId="10e84020-2c14-449d-9e08-8279747f04a9" providerId="ADAL" clId="{F90A9DD7-CCB8-45BD-A5D6-5F8ECC1CFE55}" dt="2018-12-10T12:50:52.310" v="773" actId="20577"/>
          <ac:spMkLst>
            <pc:docMk/>
            <pc:sldMk cId="203203085" sldId="1527"/>
            <ac:spMk id="4" creationId="{00000000-0000-0000-0000-000000000000}"/>
          </ac:spMkLst>
        </pc:spChg>
        <pc:picChg chg="add del">
          <ac:chgData name="Raphael Bickel" userId="10e84020-2c14-449d-9e08-8279747f04a9" providerId="ADAL" clId="{F90A9DD7-CCB8-45BD-A5D6-5F8ECC1CFE55}" dt="2019-01-14T14:54:21.771" v="2029" actId="478"/>
          <ac:picMkLst>
            <pc:docMk/>
            <pc:sldMk cId="203203085" sldId="1527"/>
            <ac:picMk id="2" creationId="{33F245ED-02BA-452A-8C3D-07712A36F603}"/>
          </ac:picMkLst>
        </pc:picChg>
        <pc:picChg chg="add">
          <ac:chgData name="Raphael Bickel" userId="10e84020-2c14-449d-9e08-8279747f04a9" providerId="ADAL" clId="{F90A9DD7-CCB8-45BD-A5D6-5F8ECC1CFE55}" dt="2019-01-11T10:18:52.754" v="1927"/>
          <ac:picMkLst>
            <pc:docMk/>
            <pc:sldMk cId="203203085" sldId="1527"/>
            <ac:picMk id="2" creationId="{51CD31FE-753C-4273-A439-91F9B827E365}"/>
          </ac:picMkLst>
        </pc:picChg>
        <pc:picChg chg="add mod">
          <ac:chgData name="Raphael Bickel" userId="10e84020-2c14-449d-9e08-8279747f04a9" providerId="ADAL" clId="{F90A9DD7-CCB8-45BD-A5D6-5F8ECC1CFE55}" dt="2019-01-14T14:54:59.790" v="2039" actId="1076"/>
          <ac:picMkLst>
            <pc:docMk/>
            <pc:sldMk cId="203203085" sldId="1527"/>
            <ac:picMk id="5" creationId="{CD126D63-6159-401B-B463-DCB91456BFC5}"/>
          </ac:picMkLst>
        </pc:picChg>
        <pc:picChg chg="add">
          <ac:chgData name="Raphael Bickel" userId="10e84020-2c14-449d-9e08-8279747f04a9" providerId="ADAL" clId="{F90A9DD7-CCB8-45BD-A5D6-5F8ECC1CFE55}" dt="2019-01-11T10:23:23.332" v="1930"/>
          <ac:picMkLst>
            <pc:docMk/>
            <pc:sldMk cId="203203085" sldId="1527"/>
            <ac:picMk id="7" creationId="{9F9884AE-7D5E-4446-9BA7-774AE9E5EAC6}"/>
          </ac:picMkLst>
        </pc:picChg>
        <pc:picChg chg="add">
          <ac:chgData name="Raphael Bickel" userId="10e84020-2c14-449d-9e08-8279747f04a9" providerId="ADAL" clId="{F90A9DD7-CCB8-45BD-A5D6-5F8ECC1CFE55}" dt="2019-01-11T10:25:39.009" v="1931"/>
          <ac:picMkLst>
            <pc:docMk/>
            <pc:sldMk cId="203203085" sldId="1527"/>
            <ac:picMk id="8" creationId="{0EFEB027-55A4-4DA8-8BF7-53088348B4EF}"/>
          </ac:picMkLst>
        </pc:picChg>
        <pc:picChg chg="add mod">
          <ac:chgData name="Raphael Bickel" userId="10e84020-2c14-449d-9e08-8279747f04a9" providerId="ADAL" clId="{F90A9DD7-CCB8-45BD-A5D6-5F8ECC1CFE55}" dt="2019-01-11T10:28:02.430" v="1934" actId="207"/>
          <ac:picMkLst>
            <pc:docMk/>
            <pc:sldMk cId="203203085" sldId="1527"/>
            <ac:picMk id="9" creationId="{5C8C8C15-8DF7-4505-90E2-43ADA652E7EF}"/>
          </ac:picMkLst>
        </pc:picChg>
        <pc:picChg chg="add">
          <ac:chgData name="Raphael Bickel" userId="10e84020-2c14-449d-9e08-8279747f04a9" providerId="ADAL" clId="{F90A9DD7-CCB8-45BD-A5D6-5F8ECC1CFE55}" dt="2019-01-11T10:29:33.778" v="1935"/>
          <ac:picMkLst>
            <pc:docMk/>
            <pc:sldMk cId="203203085" sldId="1527"/>
            <ac:picMk id="10" creationId="{40D98B00-A928-4C28-8A1C-451B06F73D8F}"/>
          </ac:picMkLst>
        </pc:picChg>
        <pc:picChg chg="add del">
          <ac:chgData name="Raphael Bickel" userId="10e84020-2c14-449d-9e08-8279747f04a9" providerId="ADAL" clId="{F90A9DD7-CCB8-45BD-A5D6-5F8ECC1CFE55}" dt="2019-01-11T10:58:46.420" v="1979"/>
          <ac:picMkLst>
            <pc:docMk/>
            <pc:sldMk cId="203203085" sldId="1527"/>
            <ac:picMk id="11" creationId="{0A49F968-7723-4E63-95A0-186F99A550A0}"/>
          </ac:picMkLst>
        </pc:picChg>
        <pc:picChg chg="add del">
          <ac:chgData name="Raphael Bickel" userId="10e84020-2c14-449d-9e08-8279747f04a9" providerId="ADAL" clId="{F90A9DD7-CCB8-45BD-A5D6-5F8ECC1CFE55}" dt="2019-01-14T14:54:17.504" v="2027" actId="478"/>
          <ac:picMkLst>
            <pc:docMk/>
            <pc:sldMk cId="203203085" sldId="1527"/>
            <ac:picMk id="12" creationId="{ACC8BBFE-BF45-4493-B0AB-A47822FAB0B7}"/>
          </ac:picMkLst>
        </pc:picChg>
      </pc:sldChg>
      <pc:sldChg chg="del">
        <pc:chgData name="Raphael Bickel" userId="10e84020-2c14-449d-9e08-8279747f04a9" providerId="ADAL" clId="{F90A9DD7-CCB8-45BD-A5D6-5F8ECC1CFE55}" dt="2018-12-10T14:08:01.221" v="790" actId="2696"/>
        <pc:sldMkLst>
          <pc:docMk/>
          <pc:sldMk cId="242452099" sldId="1528"/>
        </pc:sldMkLst>
      </pc:sldChg>
      <pc:sldChg chg="del">
        <pc:chgData name="Raphael Bickel" userId="10e84020-2c14-449d-9e08-8279747f04a9" providerId="ADAL" clId="{F90A9DD7-CCB8-45BD-A5D6-5F8ECC1CFE55}" dt="2018-12-10T14:08:01.199" v="789" actId="2696"/>
        <pc:sldMkLst>
          <pc:docMk/>
          <pc:sldMk cId="3249496989" sldId="1529"/>
        </pc:sldMkLst>
      </pc:sldChg>
      <pc:sldChg chg="del">
        <pc:chgData name="Raphael Bickel" userId="10e84020-2c14-449d-9e08-8279747f04a9" providerId="ADAL" clId="{F90A9DD7-CCB8-45BD-A5D6-5F8ECC1CFE55}" dt="2018-12-10T14:08:01.199" v="788" actId="2696"/>
        <pc:sldMkLst>
          <pc:docMk/>
          <pc:sldMk cId="1041029672" sldId="1530"/>
        </pc:sldMkLst>
      </pc:sldChg>
      <pc:sldChg chg="del">
        <pc:chgData name="Raphael Bickel" userId="10e84020-2c14-449d-9e08-8279747f04a9" providerId="ADAL" clId="{F90A9DD7-CCB8-45BD-A5D6-5F8ECC1CFE55}" dt="2018-12-10T14:08:01.183" v="787" actId="2696"/>
        <pc:sldMkLst>
          <pc:docMk/>
          <pc:sldMk cId="1789865309" sldId="1531"/>
        </pc:sldMkLst>
      </pc:sldChg>
      <pc:sldChg chg="del">
        <pc:chgData name="Raphael Bickel" userId="10e84020-2c14-449d-9e08-8279747f04a9" providerId="ADAL" clId="{F90A9DD7-CCB8-45BD-A5D6-5F8ECC1CFE55}" dt="2018-12-10T14:08:01.183" v="786" actId="2696"/>
        <pc:sldMkLst>
          <pc:docMk/>
          <pc:sldMk cId="2402828649" sldId="1532"/>
        </pc:sldMkLst>
      </pc:sldChg>
      <pc:sldChg chg="delSp modSp modTransition modAnim">
        <pc:chgData name="Raphael Bickel" userId="10e84020-2c14-449d-9e08-8279747f04a9" providerId="ADAL" clId="{F90A9DD7-CCB8-45BD-A5D6-5F8ECC1CFE55}" dt="2019-01-11T10:40:07.337" v="1944"/>
        <pc:sldMkLst>
          <pc:docMk/>
          <pc:sldMk cId="895908902" sldId="1548"/>
        </pc:sldMkLst>
        <pc:spChg chg="mod">
          <ac:chgData name="Raphael Bickel" userId="10e84020-2c14-449d-9e08-8279747f04a9" providerId="ADAL" clId="{F90A9DD7-CCB8-45BD-A5D6-5F8ECC1CFE55}" dt="2019-01-11T09:44:46.406" v="1902" actId="207"/>
          <ac:spMkLst>
            <pc:docMk/>
            <pc:sldMk cId="895908902" sldId="1548"/>
            <ac:spMk id="7" creationId="{8FE524F3-5760-4AFE-8F99-B72A03C2381C}"/>
          </ac:spMkLst>
        </pc:spChg>
        <pc:spChg chg="mod topLvl">
          <ac:chgData name="Raphael Bickel" userId="10e84020-2c14-449d-9e08-8279747f04a9" providerId="ADAL" clId="{F90A9DD7-CCB8-45BD-A5D6-5F8ECC1CFE55}" dt="2018-12-12T13:26:22.744" v="1272" actId="165"/>
          <ac:spMkLst>
            <pc:docMk/>
            <pc:sldMk cId="895908902" sldId="1548"/>
            <ac:spMk id="32" creationId="{32DA625F-212E-470A-B176-7F1272741F10}"/>
          </ac:spMkLst>
        </pc:spChg>
        <pc:spChg chg="mod topLvl">
          <ac:chgData name="Raphael Bickel" userId="10e84020-2c14-449d-9e08-8279747f04a9" providerId="ADAL" clId="{F90A9DD7-CCB8-45BD-A5D6-5F8ECC1CFE55}" dt="2018-12-12T13:26:22.744" v="1272" actId="165"/>
          <ac:spMkLst>
            <pc:docMk/>
            <pc:sldMk cId="895908902" sldId="1548"/>
            <ac:spMk id="33" creationId="{EDB7BD7A-7929-4C3C-88FD-8BFA9C951B62}"/>
          </ac:spMkLst>
        </pc:spChg>
        <pc:spChg chg="mod topLvl">
          <ac:chgData name="Raphael Bickel" userId="10e84020-2c14-449d-9e08-8279747f04a9" providerId="ADAL" clId="{F90A9DD7-CCB8-45BD-A5D6-5F8ECC1CFE55}" dt="2018-12-12T13:26:22.744" v="1272" actId="165"/>
          <ac:spMkLst>
            <pc:docMk/>
            <pc:sldMk cId="895908902" sldId="1548"/>
            <ac:spMk id="34" creationId="{0E7A8022-02A0-4068-B923-770ECECC0FAB}"/>
          </ac:spMkLst>
        </pc:spChg>
        <pc:grpChg chg="del">
          <ac:chgData name="Raphael Bickel" userId="10e84020-2c14-449d-9e08-8279747f04a9" providerId="ADAL" clId="{F90A9DD7-CCB8-45BD-A5D6-5F8ECC1CFE55}" dt="2018-12-12T13:26:22.744" v="1272" actId="165"/>
          <ac:grpSpMkLst>
            <pc:docMk/>
            <pc:sldMk cId="895908902" sldId="1548"/>
            <ac:grpSpMk id="30" creationId="{875C05AE-3A48-4574-B08A-9C99FC59719B}"/>
          </ac:grpSpMkLst>
        </pc:grpChg>
        <pc:grpChg chg="mod topLvl">
          <ac:chgData name="Raphael Bickel" userId="10e84020-2c14-449d-9e08-8279747f04a9" providerId="ADAL" clId="{F90A9DD7-CCB8-45BD-A5D6-5F8ECC1CFE55}" dt="2018-12-12T13:26:22.744" v="1272" actId="165"/>
          <ac:grpSpMkLst>
            <pc:docMk/>
            <pc:sldMk cId="895908902" sldId="1548"/>
            <ac:grpSpMk id="31" creationId="{623BEF69-A28E-4E34-B9AC-5CD51EFC77DB}"/>
          </ac:grpSpMkLst>
        </pc:grpChg>
        <pc:grpChg chg="mod topLvl">
          <ac:chgData name="Raphael Bickel" userId="10e84020-2c14-449d-9e08-8279747f04a9" providerId="ADAL" clId="{F90A9DD7-CCB8-45BD-A5D6-5F8ECC1CFE55}" dt="2018-12-12T13:26:22.744" v="1272" actId="165"/>
          <ac:grpSpMkLst>
            <pc:docMk/>
            <pc:sldMk cId="895908902" sldId="1548"/>
            <ac:grpSpMk id="35" creationId="{5ED6211E-FD58-44BC-BF03-3D0A12E7F140}"/>
          </ac:grpSpMkLst>
        </pc:grpChg>
      </pc:sldChg>
      <pc:sldChg chg="del">
        <pc:chgData name="Raphael Bickel" userId="10e84020-2c14-449d-9e08-8279747f04a9" providerId="ADAL" clId="{F90A9DD7-CCB8-45BD-A5D6-5F8ECC1CFE55}" dt="2018-12-10T14:08:01.283" v="797" actId="2696"/>
        <pc:sldMkLst>
          <pc:docMk/>
          <pc:sldMk cId="3188989622" sldId="1635"/>
        </pc:sldMkLst>
      </pc:sldChg>
      <pc:sldChg chg="modSp modTransition">
        <pc:chgData name="Raphael Bickel" userId="10e84020-2c14-449d-9e08-8279747f04a9" providerId="ADAL" clId="{F90A9DD7-CCB8-45BD-A5D6-5F8ECC1CFE55}" dt="2019-01-11T10:40:07.337" v="1944"/>
        <pc:sldMkLst>
          <pc:docMk/>
          <pc:sldMk cId="3957722359" sldId="1660"/>
        </pc:sldMkLst>
        <pc:spChg chg="mod">
          <ac:chgData name="Raphael Bickel" userId="10e84020-2c14-449d-9e08-8279747f04a9" providerId="ADAL" clId="{F90A9DD7-CCB8-45BD-A5D6-5F8ECC1CFE55}" dt="2019-01-11T09:40:41.703" v="1899" actId="207"/>
          <ac:spMkLst>
            <pc:docMk/>
            <pc:sldMk cId="3957722359" sldId="1660"/>
            <ac:spMk id="17" creationId="{00000000-0000-0000-0000-000000000000}"/>
          </ac:spMkLst>
        </pc:spChg>
      </pc:sldChg>
      <pc:sldChg chg="del">
        <pc:chgData name="Raphael Bickel" userId="10e84020-2c14-449d-9e08-8279747f04a9" providerId="ADAL" clId="{F90A9DD7-CCB8-45BD-A5D6-5F8ECC1CFE55}" dt="2018-12-10T14:08:01.314" v="800" actId="2696"/>
        <pc:sldMkLst>
          <pc:docMk/>
          <pc:sldMk cId="2336616198" sldId="1663"/>
        </pc:sldMkLst>
      </pc:sldChg>
      <pc:sldChg chg="del">
        <pc:chgData name="Raphael Bickel" userId="10e84020-2c14-449d-9e08-8279747f04a9" providerId="ADAL" clId="{F90A9DD7-CCB8-45BD-A5D6-5F8ECC1CFE55}" dt="2018-12-10T14:08:01.299" v="798" actId="2696"/>
        <pc:sldMkLst>
          <pc:docMk/>
          <pc:sldMk cId="1793706927" sldId="1670"/>
        </pc:sldMkLst>
      </pc:sldChg>
      <pc:sldChg chg="del">
        <pc:chgData name="Raphael Bickel" userId="10e84020-2c14-449d-9e08-8279747f04a9" providerId="ADAL" clId="{F90A9DD7-CCB8-45BD-A5D6-5F8ECC1CFE55}" dt="2018-12-10T14:08:01.267" v="795" actId="2696"/>
        <pc:sldMkLst>
          <pc:docMk/>
          <pc:sldMk cId="1490695021" sldId="1716"/>
        </pc:sldMkLst>
      </pc:sldChg>
      <pc:sldChg chg="del">
        <pc:chgData name="Raphael Bickel" userId="10e84020-2c14-449d-9e08-8279747f04a9" providerId="ADAL" clId="{F90A9DD7-CCB8-45BD-A5D6-5F8ECC1CFE55}" dt="2018-12-10T14:08:01.299" v="799" actId="2696"/>
        <pc:sldMkLst>
          <pc:docMk/>
          <pc:sldMk cId="3635852913" sldId="1719"/>
        </pc:sldMkLst>
      </pc:sldChg>
      <pc:sldChg chg="del">
        <pc:chgData name="Raphael Bickel" userId="10e84020-2c14-449d-9e08-8279747f04a9" providerId="ADAL" clId="{F90A9DD7-CCB8-45BD-A5D6-5F8ECC1CFE55}" dt="2018-12-10T14:08:01.337" v="801" actId="2696"/>
        <pc:sldMkLst>
          <pc:docMk/>
          <pc:sldMk cId="3182288875" sldId="1720"/>
        </pc:sldMkLst>
      </pc:sldChg>
      <pc:sldChg chg="del">
        <pc:chgData name="Raphael Bickel" userId="10e84020-2c14-449d-9e08-8279747f04a9" providerId="ADAL" clId="{F90A9DD7-CCB8-45BD-A5D6-5F8ECC1CFE55}" dt="2018-12-10T14:08:01.252" v="793" actId="2696"/>
        <pc:sldMkLst>
          <pc:docMk/>
          <pc:sldMk cId="1385213503" sldId="1802"/>
        </pc:sldMkLst>
      </pc:sldChg>
      <pc:sldChg chg="del">
        <pc:chgData name="Raphael Bickel" userId="10e84020-2c14-449d-9e08-8279747f04a9" providerId="ADAL" clId="{F90A9DD7-CCB8-45BD-A5D6-5F8ECC1CFE55}" dt="2018-12-10T14:08:01.221" v="791" actId="2696"/>
        <pc:sldMkLst>
          <pc:docMk/>
          <pc:sldMk cId="737538867" sldId="1804"/>
        </pc:sldMkLst>
      </pc:sldChg>
      <pc:sldChg chg="del">
        <pc:chgData name="Raphael Bickel" userId="10e84020-2c14-449d-9e08-8279747f04a9" providerId="ADAL" clId="{F90A9DD7-CCB8-45BD-A5D6-5F8ECC1CFE55}" dt="2018-12-10T14:08:09.039" v="822" actId="2696"/>
        <pc:sldMkLst>
          <pc:docMk/>
          <pc:sldMk cId="3024942669" sldId="1819"/>
        </pc:sldMkLst>
      </pc:sldChg>
      <pc:sldChg chg="del">
        <pc:chgData name="Raphael Bickel" userId="10e84020-2c14-449d-9e08-8279747f04a9" providerId="ADAL" clId="{F90A9DD7-CCB8-45BD-A5D6-5F8ECC1CFE55}" dt="2018-12-10T14:08:09.008" v="820" actId="2696"/>
        <pc:sldMkLst>
          <pc:docMk/>
          <pc:sldMk cId="1328838990" sldId="1820"/>
        </pc:sldMkLst>
      </pc:sldChg>
      <pc:sldChg chg="del">
        <pc:chgData name="Raphael Bickel" userId="10e84020-2c14-449d-9e08-8279747f04a9" providerId="ADAL" clId="{F90A9DD7-CCB8-45BD-A5D6-5F8ECC1CFE55}" dt="2018-12-10T14:08:09.023" v="821" actId="2696"/>
        <pc:sldMkLst>
          <pc:docMk/>
          <pc:sldMk cId="2269224073" sldId="1821"/>
        </pc:sldMkLst>
      </pc:sldChg>
      <pc:sldChg chg="del">
        <pc:chgData name="Raphael Bickel" userId="10e84020-2c14-449d-9e08-8279747f04a9" providerId="ADAL" clId="{F90A9DD7-CCB8-45BD-A5D6-5F8ECC1CFE55}" dt="2018-12-10T14:08:08.986" v="818" actId="2696"/>
        <pc:sldMkLst>
          <pc:docMk/>
          <pc:sldMk cId="1329079817" sldId="1825"/>
        </pc:sldMkLst>
      </pc:sldChg>
      <pc:sldChg chg="del">
        <pc:chgData name="Raphael Bickel" userId="10e84020-2c14-449d-9e08-8279747f04a9" providerId="ADAL" clId="{F90A9DD7-CCB8-45BD-A5D6-5F8ECC1CFE55}" dt="2018-12-10T14:08:08.970" v="817" actId="2696"/>
        <pc:sldMkLst>
          <pc:docMk/>
          <pc:sldMk cId="1369338350" sldId="1826"/>
        </pc:sldMkLst>
      </pc:sldChg>
      <pc:sldChg chg="del">
        <pc:chgData name="Raphael Bickel" userId="10e84020-2c14-449d-9e08-8279747f04a9" providerId="ADAL" clId="{F90A9DD7-CCB8-45BD-A5D6-5F8ECC1CFE55}" dt="2018-12-10T14:08:08.954" v="816" actId="2696"/>
        <pc:sldMkLst>
          <pc:docMk/>
          <pc:sldMk cId="2397087657" sldId="1827"/>
        </pc:sldMkLst>
      </pc:sldChg>
      <pc:sldChg chg="del">
        <pc:chgData name="Raphael Bickel" userId="10e84020-2c14-449d-9e08-8279747f04a9" providerId="ADAL" clId="{F90A9DD7-CCB8-45BD-A5D6-5F8ECC1CFE55}" dt="2018-12-10T14:08:08.939" v="815" actId="2696"/>
        <pc:sldMkLst>
          <pc:docMk/>
          <pc:sldMk cId="2967884444" sldId="1828"/>
        </pc:sldMkLst>
      </pc:sldChg>
      <pc:sldChg chg="del">
        <pc:chgData name="Raphael Bickel" userId="10e84020-2c14-449d-9e08-8279747f04a9" providerId="ADAL" clId="{F90A9DD7-CCB8-45BD-A5D6-5F8ECC1CFE55}" dt="2018-12-10T14:08:08.923" v="814" actId="2696"/>
        <pc:sldMkLst>
          <pc:docMk/>
          <pc:sldMk cId="1854574399" sldId="1829"/>
        </pc:sldMkLst>
      </pc:sldChg>
      <pc:sldChg chg="del">
        <pc:chgData name="Raphael Bickel" userId="10e84020-2c14-449d-9e08-8279747f04a9" providerId="ADAL" clId="{F90A9DD7-CCB8-45BD-A5D6-5F8ECC1CFE55}" dt="2018-12-10T14:08:08.907" v="813" actId="2696"/>
        <pc:sldMkLst>
          <pc:docMk/>
          <pc:sldMk cId="798424500" sldId="1830"/>
        </pc:sldMkLst>
      </pc:sldChg>
      <pc:sldChg chg="del">
        <pc:chgData name="Raphael Bickel" userId="10e84020-2c14-449d-9e08-8279747f04a9" providerId="ADAL" clId="{F90A9DD7-CCB8-45BD-A5D6-5F8ECC1CFE55}" dt="2018-12-10T14:08:08.901" v="812" actId="2696"/>
        <pc:sldMkLst>
          <pc:docMk/>
          <pc:sldMk cId="1163779234" sldId="1831"/>
        </pc:sldMkLst>
      </pc:sldChg>
      <pc:sldChg chg="del">
        <pc:chgData name="Raphael Bickel" userId="10e84020-2c14-449d-9e08-8279747f04a9" providerId="ADAL" clId="{F90A9DD7-CCB8-45BD-A5D6-5F8ECC1CFE55}" dt="2018-12-10T14:08:08.885" v="811" actId="2696"/>
        <pc:sldMkLst>
          <pc:docMk/>
          <pc:sldMk cId="2186224860" sldId="1832"/>
        </pc:sldMkLst>
      </pc:sldChg>
      <pc:sldChg chg="del">
        <pc:chgData name="Raphael Bickel" userId="10e84020-2c14-449d-9e08-8279747f04a9" providerId="ADAL" clId="{F90A9DD7-CCB8-45BD-A5D6-5F8ECC1CFE55}" dt="2018-12-10T14:08:08.606" v="809" actId="2696"/>
        <pc:sldMkLst>
          <pc:docMk/>
          <pc:sldMk cId="1637554138" sldId="1834"/>
        </pc:sldMkLst>
      </pc:sldChg>
      <pc:sldChg chg="del">
        <pc:chgData name="Raphael Bickel" userId="10e84020-2c14-449d-9e08-8279747f04a9" providerId="ADAL" clId="{F90A9DD7-CCB8-45BD-A5D6-5F8ECC1CFE55}" dt="2018-12-10T14:08:08.584" v="808" actId="2696"/>
        <pc:sldMkLst>
          <pc:docMk/>
          <pc:sldMk cId="1614550208" sldId="1835"/>
        </pc:sldMkLst>
      </pc:sldChg>
      <pc:sldChg chg="del">
        <pc:chgData name="Raphael Bickel" userId="10e84020-2c14-449d-9e08-8279747f04a9" providerId="ADAL" clId="{F90A9DD7-CCB8-45BD-A5D6-5F8ECC1CFE55}" dt="2018-12-10T14:08:08.569" v="807" actId="2696"/>
        <pc:sldMkLst>
          <pc:docMk/>
          <pc:sldMk cId="1179617921" sldId="1836"/>
        </pc:sldMkLst>
      </pc:sldChg>
      <pc:sldChg chg="del">
        <pc:chgData name="Raphael Bickel" userId="10e84020-2c14-449d-9e08-8279747f04a9" providerId="ADAL" clId="{F90A9DD7-CCB8-45BD-A5D6-5F8ECC1CFE55}" dt="2018-12-10T14:08:08.553" v="806" actId="2696"/>
        <pc:sldMkLst>
          <pc:docMk/>
          <pc:sldMk cId="2272391963" sldId="1837"/>
        </pc:sldMkLst>
      </pc:sldChg>
      <pc:sldChg chg="del">
        <pc:chgData name="Raphael Bickel" userId="10e84020-2c14-449d-9e08-8279747f04a9" providerId="ADAL" clId="{F90A9DD7-CCB8-45BD-A5D6-5F8ECC1CFE55}" dt="2018-12-10T14:08:08.537" v="805" actId="2696"/>
        <pc:sldMkLst>
          <pc:docMk/>
          <pc:sldMk cId="3730752060" sldId="1838"/>
        </pc:sldMkLst>
      </pc:sldChg>
      <pc:sldChg chg="del">
        <pc:chgData name="Raphael Bickel" userId="10e84020-2c14-449d-9e08-8279747f04a9" providerId="ADAL" clId="{F90A9DD7-CCB8-45BD-A5D6-5F8ECC1CFE55}" dt="2018-12-10T14:08:08.522" v="804" actId="2696"/>
        <pc:sldMkLst>
          <pc:docMk/>
          <pc:sldMk cId="736228537" sldId="1839"/>
        </pc:sldMkLst>
      </pc:sldChg>
      <pc:sldChg chg="del">
        <pc:chgData name="Raphael Bickel" userId="10e84020-2c14-449d-9e08-8279747f04a9" providerId="ADAL" clId="{F90A9DD7-CCB8-45BD-A5D6-5F8ECC1CFE55}" dt="2018-12-10T14:08:08.500" v="803" actId="2696"/>
        <pc:sldMkLst>
          <pc:docMk/>
          <pc:sldMk cId="1495535077" sldId="1840"/>
        </pc:sldMkLst>
      </pc:sldChg>
      <pc:sldChg chg="del">
        <pc:chgData name="Raphael Bickel" userId="10e84020-2c14-449d-9e08-8279747f04a9" providerId="ADAL" clId="{F90A9DD7-CCB8-45BD-A5D6-5F8ECC1CFE55}" dt="2018-12-10T14:08:01.236" v="792" actId="2696"/>
        <pc:sldMkLst>
          <pc:docMk/>
          <pc:sldMk cId="2694731678" sldId="1841"/>
        </pc:sldMkLst>
      </pc:sldChg>
      <pc:sldChg chg="del">
        <pc:chgData name="Raphael Bickel" userId="10e84020-2c14-449d-9e08-8279747f04a9" providerId="ADAL" clId="{F90A9DD7-CCB8-45BD-A5D6-5F8ECC1CFE55}" dt="2018-12-10T14:08:08.870" v="810" actId="2696"/>
        <pc:sldMkLst>
          <pc:docMk/>
          <pc:sldMk cId="2605536240" sldId="1842"/>
        </pc:sldMkLst>
      </pc:sldChg>
      <pc:sldChg chg="addSp modSp del">
        <pc:chgData name="Raphael Bickel" userId="10e84020-2c14-449d-9e08-8279747f04a9" providerId="ADAL" clId="{F90A9DD7-CCB8-45BD-A5D6-5F8ECC1CFE55}" dt="2019-01-08T08:54:27.470" v="1835" actId="2696"/>
        <pc:sldMkLst>
          <pc:docMk/>
          <pc:sldMk cId="2799774971" sldId="1843"/>
        </pc:sldMkLst>
        <pc:spChg chg="mod">
          <ac:chgData name="Raphael Bickel" userId="10e84020-2c14-449d-9e08-8279747f04a9" providerId="ADAL" clId="{F90A9DD7-CCB8-45BD-A5D6-5F8ECC1CFE55}" dt="2018-12-14T15:37:10.385" v="1448" actId="6549"/>
          <ac:spMkLst>
            <pc:docMk/>
            <pc:sldMk cId="2799774971" sldId="1843"/>
            <ac:spMk id="5" creationId="{C58039A1-50D4-4C5F-9F97-DB66C0E13CC7}"/>
          </ac:spMkLst>
        </pc:spChg>
        <pc:spChg chg="add mod">
          <ac:chgData name="Raphael Bickel" userId="10e84020-2c14-449d-9e08-8279747f04a9" providerId="ADAL" clId="{F90A9DD7-CCB8-45BD-A5D6-5F8ECC1CFE55}" dt="2018-12-14T15:37:23.544" v="1450" actId="14100"/>
          <ac:spMkLst>
            <pc:docMk/>
            <pc:sldMk cId="2799774971" sldId="1843"/>
            <ac:spMk id="6" creationId="{44977194-60DB-4F3B-8B5F-A6C723FA46F6}"/>
          </ac:spMkLst>
        </pc:spChg>
      </pc:sldChg>
      <pc:sldChg chg="add del">
        <pc:chgData name="Raphael Bickel" userId="10e84020-2c14-449d-9e08-8279747f04a9" providerId="ADAL" clId="{F90A9DD7-CCB8-45BD-A5D6-5F8ECC1CFE55}" dt="2019-01-11T10:11:48.558" v="1913"/>
        <pc:sldMkLst>
          <pc:docMk/>
          <pc:sldMk cId="1445311322" sldId="1853"/>
        </pc:sldMkLst>
      </pc:sldChg>
      <pc:sldChg chg="addSp 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522305341" sldId="1854"/>
        </pc:sldMkLst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79" creationId="{F22B6FE6-99FF-44F3-8C29-0D9E14A96B26}"/>
          </ac:picMkLst>
        </pc:picChg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80" creationId="{848975B0-B100-4F82-91F1-228D059608B5}"/>
          </ac:picMkLst>
        </pc:picChg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81" creationId="{73AEF331-9500-43D5-93BA-21BD24F93152}"/>
          </ac:picMkLst>
        </pc:picChg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82" creationId="{72F96A19-3413-4E88-92C2-FFFBB536D637}"/>
          </ac:picMkLst>
        </pc:picChg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83" creationId="{0E88D656-AA28-420D-860A-432CDEDB4094}"/>
          </ac:picMkLst>
        </pc:picChg>
        <pc:picChg chg="add">
          <ac:chgData name="Raphael Bickel" userId="10e84020-2c14-449d-9e08-8279747f04a9" providerId="ADAL" clId="{F90A9DD7-CCB8-45BD-A5D6-5F8ECC1CFE55}" dt="2019-01-11T09:53:05.865" v="1908"/>
          <ac:picMkLst>
            <pc:docMk/>
            <pc:sldMk cId="522305341" sldId="1854"/>
            <ac:picMk id="84" creationId="{683A5330-CB8B-4329-ACD3-83FD70451911}"/>
          </ac:picMkLst>
        </pc:picChg>
      </pc:sldChg>
      <pc:sldChg chg="del">
        <pc:chgData name="Raphael Bickel" userId="10e84020-2c14-449d-9e08-8279747f04a9" providerId="ADAL" clId="{F90A9DD7-CCB8-45BD-A5D6-5F8ECC1CFE55}" dt="2018-12-14T15:37:15.832" v="1449" actId="2696"/>
        <pc:sldMkLst>
          <pc:docMk/>
          <pc:sldMk cId="2869294396" sldId="1854"/>
        </pc:sldMkLst>
      </pc:sldChg>
      <pc:sldChg chg="del">
        <pc:chgData name="Raphael Bickel" userId="10e84020-2c14-449d-9e08-8279747f04a9" providerId="ADAL" clId="{F90A9DD7-CCB8-45BD-A5D6-5F8ECC1CFE55}" dt="2018-12-10T14:08:09.001" v="819" actId="2696"/>
        <pc:sldMkLst>
          <pc:docMk/>
          <pc:sldMk cId="2954143116" sldId="1855"/>
        </pc:sldMkLst>
      </pc:sldChg>
      <pc:sldChg chg="addSp delSp modSp add modTransition modAnim">
        <pc:chgData name="Raphael Bickel" userId="10e84020-2c14-449d-9e08-8279747f04a9" providerId="ADAL" clId="{F90A9DD7-CCB8-45BD-A5D6-5F8ECC1CFE55}" dt="2019-01-11T10:40:07.337" v="1944"/>
        <pc:sldMkLst>
          <pc:docMk/>
          <pc:sldMk cId="2402778564" sldId="1856"/>
        </pc:sldMkLst>
        <pc:spChg chg="del">
          <ac:chgData name="Raphael Bickel" userId="10e84020-2c14-449d-9e08-8279747f04a9" providerId="ADAL" clId="{F90A9DD7-CCB8-45BD-A5D6-5F8ECC1CFE55}" dt="2018-12-10T11:01:58.565" v="3" actId="478"/>
          <ac:spMkLst>
            <pc:docMk/>
            <pc:sldMk cId="2402778564" sldId="1856"/>
            <ac:spMk id="2" creationId="{2CBED7EF-2F47-488F-9867-7BA8A6FA33CE}"/>
          </ac:spMkLst>
        </pc:spChg>
        <pc:spChg chg="del">
          <ac:chgData name="Raphael Bickel" userId="10e84020-2c14-449d-9e08-8279747f04a9" providerId="ADAL" clId="{F90A9DD7-CCB8-45BD-A5D6-5F8ECC1CFE55}" dt="2018-12-10T11:02:04.936" v="5" actId="478"/>
          <ac:spMkLst>
            <pc:docMk/>
            <pc:sldMk cId="2402778564" sldId="1856"/>
            <ac:spMk id="3" creationId="{AA50FABE-5450-4FED-A9B4-832F4991C162}"/>
          </ac:spMkLst>
        </pc:spChg>
        <pc:spChg chg="add mod">
          <ac:chgData name="Raphael Bickel" userId="10e84020-2c14-449d-9e08-8279747f04a9" providerId="ADAL" clId="{F90A9DD7-CCB8-45BD-A5D6-5F8ECC1CFE55}" dt="2019-01-11T09:44:56.106" v="1903" actId="207"/>
          <ac:spMkLst>
            <pc:docMk/>
            <pc:sldMk cId="2402778564" sldId="1856"/>
            <ac:spMk id="14" creationId="{890E2630-CD11-4BF4-9078-5C2831F48023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34" creationId="{AAE5C8E6-CFD3-4E3C-B976-8BF40C83CA78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47" creationId="{3B1BCECF-22DB-4157-812E-861C665D8851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48" creationId="{89FAA924-3777-47B4-8FDA-08671FAB2B90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49" creationId="{D53EBA3A-DD60-468A-967A-8C620D0B4878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50" creationId="{B5389F49-4229-484C-99CD-8CC942F4E0DF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3" creationId="{27FD6376-6B53-4386-B1EE-FAF399A731AE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4" creationId="{DC5ADF45-F74B-417D-A524-37AA13223319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5" creationId="{99CC8436-161D-4BC5-8ABF-30E38A36A3D2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6" creationId="{3B0E1CFF-D5F1-403A-ABB7-06EBA0ED74BB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7" creationId="{EE1BEB51-3BF6-4C37-8B76-286B85FB177E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8" creationId="{72A727D9-0B0F-467C-9275-AA1FBC9F68DF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9" creationId="{1D561BDD-F4C4-4BCE-8818-6D887EDB85FB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60" creationId="{651DACE7-56F2-4B1E-9502-2B5D2389B01B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61" creationId="{77EE98A2-00F4-4454-AA6E-C208A8BFB0C6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64" creationId="{9CAB8EB7-ED1E-4418-AC9D-67E0A71A939C}"/>
          </ac:spMkLst>
        </pc:s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4" creationId="{DBD9BFAC-74E1-448E-A6D9-1F6A41EA05C7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15" creationId="{B5AD8D3A-208B-43BD-8505-6254C2989FF7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21" creationId="{16761D55-B033-4C4E-B8CD-A2512FD2AA19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35" creationId="{44A422E8-0443-4875-B9F7-FB19E8778E27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38" creationId="{FE65C206-2D08-46C5-9287-CA981656EB25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41" creationId="{8A7C8CDF-3246-43DC-96DB-1C037CFABD5B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44" creationId="{56AD21EC-B787-40DE-80C2-B8727BE03C89}"/>
          </ac:grpSpMkLst>
        </pc:grpChg>
        <pc:grpChg chg="add del">
          <ac:chgData name="Raphael Bickel" userId="10e84020-2c14-449d-9e08-8279747f04a9" providerId="ADAL" clId="{F90A9DD7-CCB8-45BD-A5D6-5F8ECC1CFE55}" dt="2018-12-12T13:25:41.008" v="1271" actId="165"/>
          <ac:grpSpMkLst>
            <pc:docMk/>
            <pc:sldMk cId="2402778564" sldId="1856"/>
            <ac:grpSpMk id="51" creationId="{65E9A36E-88D2-4D20-B182-27509112C146}"/>
          </ac:grpSpMkLst>
        </pc:grpChg>
        <pc:grpChg chg="mod topLvl">
          <ac:chgData name="Raphael Bickel" userId="10e84020-2c14-449d-9e08-8279747f04a9" providerId="ADAL" clId="{F90A9DD7-CCB8-45BD-A5D6-5F8ECC1CFE55}" dt="2018-12-12T13:25:41.008" v="1271" actId="165"/>
          <ac:grpSpMkLst>
            <pc:docMk/>
            <pc:sldMk cId="2402778564" sldId="1856"/>
            <ac:grpSpMk id="52" creationId="{34878CB8-DF5B-49DD-95DC-726FAAE47139}"/>
          </ac:grpSpMkLst>
        </pc:grpChg>
      </pc:sldChg>
      <pc:sldChg chg="addSp delSp modSp add ord">
        <pc:chgData name="Raphael Bickel" userId="10e84020-2c14-449d-9e08-8279747f04a9" providerId="ADAL" clId="{F90A9DD7-CCB8-45BD-A5D6-5F8ECC1CFE55}" dt="2019-01-10T08:53:35.939" v="1880"/>
        <pc:sldMkLst>
          <pc:docMk/>
          <pc:sldMk cId="2056164366" sldId="1857"/>
        </pc:sldMkLst>
        <pc:spChg chg="add del mod">
          <ac:chgData name="Raphael Bickel" userId="10e84020-2c14-449d-9e08-8279747f04a9" providerId="ADAL" clId="{F90A9DD7-CCB8-45BD-A5D6-5F8ECC1CFE55}" dt="2018-12-10T12:13:46.109" v="634"/>
          <ac:spMkLst>
            <pc:docMk/>
            <pc:sldMk cId="2056164366" sldId="1857"/>
            <ac:spMk id="4" creationId="{AC449EA8-A9EB-47F7-8F0C-15AC99A845AD}"/>
          </ac:spMkLst>
        </pc:spChg>
        <pc:spChg chg="add del">
          <ac:chgData name="Raphael Bickel" userId="10e84020-2c14-449d-9e08-8279747f04a9" providerId="ADAL" clId="{F90A9DD7-CCB8-45BD-A5D6-5F8ECC1CFE55}" dt="2018-12-13T07:57:47.620" v="1285"/>
          <ac:spMkLst>
            <pc:docMk/>
            <pc:sldMk cId="2056164366" sldId="1857"/>
            <ac:spMk id="5" creationId="{27FF40A9-63E4-4110-878F-015A9D46AE6E}"/>
          </ac:spMkLst>
        </pc:spChg>
        <pc:spChg chg="mod">
          <ac:chgData name="Raphael Bickel" userId="10e84020-2c14-449d-9e08-8279747f04a9" providerId="ADAL" clId="{F90A9DD7-CCB8-45BD-A5D6-5F8ECC1CFE55}" dt="2019-01-10T08:53:35.939" v="1880"/>
          <ac:spMkLst>
            <pc:docMk/>
            <pc:sldMk cId="2056164366" sldId="1857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2:14:03.312" v="646" actId="20577"/>
          <ac:spMkLst>
            <pc:docMk/>
            <pc:sldMk cId="2056164366" sldId="1857"/>
            <ac:spMk id="17" creationId="{00000000-0000-0000-0000-000000000000}"/>
          </ac:spMkLst>
        </pc:spChg>
        <pc:picChg chg="add">
          <ac:chgData name="Raphael Bickel" userId="10e84020-2c14-449d-9e08-8279747f04a9" providerId="ADAL" clId="{F90A9DD7-CCB8-45BD-A5D6-5F8ECC1CFE55}" dt="2018-12-12T15:11:31.453" v="1282"/>
          <ac:picMkLst>
            <pc:docMk/>
            <pc:sldMk cId="2056164366" sldId="1857"/>
            <ac:picMk id="2" creationId="{A2D623AC-7236-4594-BA92-032D9FB4E8CB}"/>
          </ac:picMkLst>
        </pc:picChg>
        <pc:picChg chg="add">
          <ac:chgData name="Raphael Bickel" userId="10e84020-2c14-449d-9e08-8279747f04a9" providerId="ADAL" clId="{F90A9DD7-CCB8-45BD-A5D6-5F8ECC1CFE55}" dt="2019-01-07T13:14:02.953" v="1625"/>
          <ac:picMkLst>
            <pc:docMk/>
            <pc:sldMk cId="2056164366" sldId="1857"/>
            <ac:picMk id="2" creationId="{E45C5C06-41C1-4432-AA22-38E0858FDD3B}"/>
          </ac:picMkLst>
        </pc:picChg>
        <pc:picChg chg="add del mod">
          <ac:chgData name="Raphael Bickel" userId="10e84020-2c14-449d-9e08-8279747f04a9" providerId="ADAL" clId="{F90A9DD7-CCB8-45BD-A5D6-5F8ECC1CFE55}" dt="2018-12-10T12:23:33.175" v="654" actId="478"/>
          <ac:picMkLst>
            <pc:docMk/>
            <pc:sldMk cId="2056164366" sldId="1857"/>
            <ac:picMk id="2" creationId="{FFAA5721-159C-40C2-9DC0-E47589521ED6}"/>
          </ac:picMkLst>
        </pc:picChg>
        <pc:picChg chg="add mod">
          <ac:chgData name="Raphael Bickel" userId="10e84020-2c14-449d-9e08-8279747f04a9" providerId="ADAL" clId="{F90A9DD7-CCB8-45BD-A5D6-5F8ECC1CFE55}" dt="2018-12-10T12:23:37.936" v="657" actId="1076"/>
          <ac:picMkLst>
            <pc:docMk/>
            <pc:sldMk cId="2056164366" sldId="1857"/>
            <ac:picMk id="3" creationId="{BDE2FCC3-A7CA-4BED-8C4A-C3967A0530AF}"/>
          </ac:picMkLst>
        </pc:picChg>
        <pc:picChg chg="add">
          <ac:chgData name="Raphael Bickel" userId="10e84020-2c14-449d-9e08-8279747f04a9" providerId="ADAL" clId="{F90A9DD7-CCB8-45BD-A5D6-5F8ECC1CFE55}" dt="2018-12-12T15:16:37.135" v="1283"/>
          <ac:picMkLst>
            <pc:docMk/>
            <pc:sldMk cId="2056164366" sldId="1857"/>
            <ac:picMk id="4" creationId="{A2D823DD-8D10-4BE2-9EFF-7433C1C92918}"/>
          </ac:picMkLst>
        </pc:picChg>
        <pc:picChg chg="add del">
          <ac:chgData name="Raphael Bickel" userId="10e84020-2c14-449d-9e08-8279747f04a9" providerId="ADAL" clId="{F90A9DD7-CCB8-45BD-A5D6-5F8ECC1CFE55}" dt="2018-12-13T07:57:47.620" v="1285"/>
          <ac:picMkLst>
            <pc:docMk/>
            <pc:sldMk cId="2056164366" sldId="1857"/>
            <ac:picMk id="7" creationId="{0B787BDA-BCBF-4935-AB95-C3A512DB1B1B}"/>
          </ac:picMkLst>
        </pc:picChg>
        <pc:picChg chg="add">
          <ac:chgData name="Raphael Bickel" userId="10e84020-2c14-449d-9e08-8279747f04a9" providerId="ADAL" clId="{F90A9DD7-CCB8-45BD-A5D6-5F8ECC1CFE55}" dt="2019-01-07T13:16:13.319" v="1627"/>
          <ac:picMkLst>
            <pc:docMk/>
            <pc:sldMk cId="2056164366" sldId="1857"/>
            <ac:picMk id="7" creationId="{65126CFC-56B4-44D4-883A-0220092CD697}"/>
          </ac:picMkLst>
        </pc:picChg>
        <pc:picChg chg="add">
          <ac:chgData name="Raphael Bickel" userId="10e84020-2c14-449d-9e08-8279747f04a9" providerId="ADAL" clId="{F90A9DD7-CCB8-45BD-A5D6-5F8ECC1CFE55}" dt="2018-12-12T15:10:54.353" v="1281"/>
          <ac:picMkLst>
            <pc:docMk/>
            <pc:sldMk cId="2056164366" sldId="1857"/>
            <ac:picMk id="1026" creationId="{4FC77081-D0E2-4EA1-8395-169D71A18A15}"/>
          </ac:picMkLst>
        </pc:picChg>
      </pc:sldChg>
      <pc:sldChg chg="add del">
        <pc:chgData name="Raphael Bickel" userId="10e84020-2c14-449d-9e08-8279747f04a9" providerId="ADAL" clId="{F90A9DD7-CCB8-45BD-A5D6-5F8ECC1CFE55}" dt="2018-12-10T11:12:06.198" v="7" actId="2696"/>
        <pc:sldMkLst>
          <pc:docMk/>
          <pc:sldMk cId="3814010727" sldId="1857"/>
        </pc:sldMkLst>
      </pc:sldChg>
      <pc:sldChg chg="addSp delSp modSp add ord modTransition">
        <pc:chgData name="Raphael Bickel" userId="10e84020-2c14-449d-9e08-8279747f04a9" providerId="ADAL" clId="{F90A9DD7-CCB8-45BD-A5D6-5F8ECC1CFE55}" dt="2019-01-11T10:57:17.919" v="1976"/>
        <pc:sldMkLst>
          <pc:docMk/>
          <pc:sldMk cId="863036898" sldId="1858"/>
        </pc:sldMkLst>
        <pc:spChg chg="mod">
          <ac:chgData name="Raphael Bickel" userId="10e84020-2c14-449d-9e08-8279747f04a9" providerId="ADAL" clId="{F90A9DD7-CCB8-45BD-A5D6-5F8ECC1CFE55}" dt="2018-12-10T12:29:13.190" v="739" actId="20577"/>
          <ac:spMkLst>
            <pc:docMk/>
            <pc:sldMk cId="863036898" sldId="1858"/>
            <ac:spMk id="6" creationId="{00000000-0000-0000-0000-000000000000}"/>
          </ac:spMkLst>
        </pc:spChg>
        <pc:spChg chg="add mod">
          <ac:chgData name="Raphael Bickel" userId="10e84020-2c14-449d-9e08-8279747f04a9" providerId="ADAL" clId="{F90A9DD7-CCB8-45BD-A5D6-5F8ECC1CFE55}" dt="2018-12-17T08:41:17.312" v="1509" actId="1076"/>
          <ac:spMkLst>
            <pc:docMk/>
            <pc:sldMk cId="863036898" sldId="1858"/>
            <ac:spMk id="16" creationId="{4FA852D7-18B1-48D2-881A-F9B426D4A154}"/>
          </ac:spMkLst>
        </pc:spChg>
        <pc:spChg chg="mod">
          <ac:chgData name="Raphael Bickel" userId="10e84020-2c14-449d-9e08-8279747f04a9" providerId="ADAL" clId="{F90A9DD7-CCB8-45BD-A5D6-5F8ECC1CFE55}" dt="2019-01-11T10:32:40.473" v="1941" actId="207"/>
          <ac:spMkLst>
            <pc:docMk/>
            <pc:sldMk cId="863036898" sldId="1858"/>
            <ac:spMk id="17" creationId="{00000000-0000-0000-0000-000000000000}"/>
          </ac:spMkLst>
        </pc:spChg>
        <pc:spChg chg="add mod">
          <ac:chgData name="Raphael Bickel" userId="10e84020-2c14-449d-9e08-8279747f04a9" providerId="ADAL" clId="{F90A9DD7-CCB8-45BD-A5D6-5F8ECC1CFE55}" dt="2018-12-17T08:17:01.360" v="1506" actId="164"/>
          <ac:spMkLst>
            <pc:docMk/>
            <pc:sldMk cId="863036898" sldId="1858"/>
            <ac:spMk id="19" creationId="{0B5CC4FF-4CCE-467A-8A89-7AFCF01114D7}"/>
          </ac:spMkLst>
        </pc:spChg>
        <pc:spChg chg="add mod">
          <ac:chgData name="Raphael Bickel" userId="10e84020-2c14-449d-9e08-8279747f04a9" providerId="ADAL" clId="{F90A9DD7-CCB8-45BD-A5D6-5F8ECC1CFE55}" dt="2018-12-12T15:03:49.816" v="1276" actId="164"/>
          <ac:spMkLst>
            <pc:docMk/>
            <pc:sldMk cId="863036898" sldId="1858"/>
            <ac:spMk id="20" creationId="{CDEDD1AE-BBC6-4B69-9F2C-775FB7619073}"/>
          </ac:spMkLst>
        </pc:spChg>
        <pc:spChg chg="add mod">
          <ac:chgData name="Raphael Bickel" userId="10e84020-2c14-449d-9e08-8279747f04a9" providerId="ADAL" clId="{F90A9DD7-CCB8-45BD-A5D6-5F8ECC1CFE55}" dt="2018-12-12T15:04:03.202" v="1278" actId="164"/>
          <ac:spMkLst>
            <pc:docMk/>
            <pc:sldMk cId="863036898" sldId="1858"/>
            <ac:spMk id="21" creationId="{95F3C9E7-CFB6-4283-9A4B-2F5D019352FF}"/>
          </ac:spMkLst>
        </pc:spChg>
        <pc:grpChg chg="add mod topLvl">
          <ac:chgData name="Raphael Bickel" userId="10e84020-2c14-449d-9e08-8279747f04a9" providerId="ADAL" clId="{F90A9DD7-CCB8-45BD-A5D6-5F8ECC1CFE55}" dt="2018-12-17T08:42:06.505" v="1517" actId="165"/>
          <ac:grpSpMkLst>
            <pc:docMk/>
            <pc:sldMk cId="863036898" sldId="1858"/>
            <ac:grpSpMk id="2" creationId="{FDC6F8A4-81BC-45FF-B023-458A27EC42B2}"/>
          </ac:grpSpMkLst>
        </pc:grpChg>
        <pc:grpChg chg="add mod topLvl">
          <ac:chgData name="Raphael Bickel" userId="10e84020-2c14-449d-9e08-8279747f04a9" providerId="ADAL" clId="{F90A9DD7-CCB8-45BD-A5D6-5F8ECC1CFE55}" dt="2018-12-17T08:42:06.505" v="1517" actId="165"/>
          <ac:grpSpMkLst>
            <pc:docMk/>
            <pc:sldMk cId="863036898" sldId="1858"/>
            <ac:grpSpMk id="3" creationId="{87A31C86-746B-4C3D-B2D6-3F4594577C28}"/>
          </ac:grpSpMkLst>
        </pc:grpChg>
        <pc:grpChg chg="add mod">
          <ac:chgData name="Raphael Bickel" userId="10e84020-2c14-449d-9e08-8279747f04a9" providerId="ADAL" clId="{F90A9DD7-CCB8-45BD-A5D6-5F8ECC1CFE55}" dt="2019-01-11T10:31:43.245" v="1940" actId="164"/>
          <ac:grpSpMkLst>
            <pc:docMk/>
            <pc:sldMk cId="863036898" sldId="1858"/>
            <ac:grpSpMk id="6" creationId="{503F8F38-A367-402C-B3EC-05178008CA79}"/>
          </ac:grpSpMkLst>
        </pc:grpChg>
        <pc:grpChg chg="add mod topLvl">
          <ac:chgData name="Raphael Bickel" userId="10e84020-2c14-449d-9e08-8279747f04a9" providerId="ADAL" clId="{F90A9DD7-CCB8-45BD-A5D6-5F8ECC1CFE55}" dt="2018-12-17T08:42:06.505" v="1517" actId="165"/>
          <ac:grpSpMkLst>
            <pc:docMk/>
            <pc:sldMk cId="863036898" sldId="1858"/>
            <ac:grpSpMk id="8" creationId="{C5EEBC26-BD2D-4C2A-9FBA-81AB7DD37629}"/>
          </ac:grpSpMkLst>
        </pc:grpChg>
        <pc:grpChg chg="add mod">
          <ac:chgData name="Raphael Bickel" userId="10e84020-2c14-449d-9e08-8279747f04a9" providerId="ADAL" clId="{F90A9DD7-CCB8-45BD-A5D6-5F8ECC1CFE55}" dt="2019-01-11T10:31:43.245" v="1940" actId="164"/>
          <ac:grpSpMkLst>
            <pc:docMk/>
            <pc:sldMk cId="863036898" sldId="1858"/>
            <ac:grpSpMk id="10" creationId="{246FC84A-519C-4025-80E4-28A4040FE6DE}"/>
          </ac:grpSpMkLst>
        </pc:grpChg>
        <pc:grpChg chg="add del mod">
          <ac:chgData name="Raphael Bickel" userId="10e84020-2c14-449d-9e08-8279747f04a9" providerId="ADAL" clId="{F90A9DD7-CCB8-45BD-A5D6-5F8ECC1CFE55}" dt="2018-12-10T14:31:11.601" v="957" actId="165"/>
          <ac:grpSpMkLst>
            <pc:docMk/>
            <pc:sldMk cId="863036898" sldId="1858"/>
            <ac:grpSpMk id="10" creationId="{9342873F-1811-468C-92C9-FBFA88AFBC65}"/>
          </ac:grpSpMkLst>
        </pc:grpChg>
        <pc:grpChg chg="add del mod">
          <ac:chgData name="Raphael Bickel" userId="10e84020-2c14-449d-9e08-8279747f04a9" providerId="ADAL" clId="{F90A9DD7-CCB8-45BD-A5D6-5F8ECC1CFE55}" dt="2018-12-13T08:04:00.602" v="1293" actId="165"/>
          <ac:grpSpMkLst>
            <pc:docMk/>
            <pc:sldMk cId="863036898" sldId="1858"/>
            <ac:grpSpMk id="10" creationId="{EC601784-3C69-4EC2-B9E6-376CC26A0471}"/>
          </ac:grpSpMkLst>
        </pc:grpChg>
        <pc:grpChg chg="add del mod">
          <ac:chgData name="Raphael Bickel" userId="10e84020-2c14-449d-9e08-8279747f04a9" providerId="ADAL" clId="{F90A9DD7-CCB8-45BD-A5D6-5F8ECC1CFE55}" dt="2019-01-11T10:31:43.245" v="1940" actId="164"/>
          <ac:grpSpMkLst>
            <pc:docMk/>
            <pc:sldMk cId="863036898" sldId="1858"/>
            <ac:grpSpMk id="11" creationId="{D30978C8-D7C7-461B-8EDA-F934D4F6015C}"/>
          </ac:grpSpMkLst>
        </pc:grpChg>
        <pc:picChg chg="add del mod">
          <ac:chgData name="Raphael Bickel" userId="10e84020-2c14-449d-9e08-8279747f04a9" providerId="ADAL" clId="{F90A9DD7-CCB8-45BD-A5D6-5F8ECC1CFE55}" dt="2018-12-10T14:30:30.262" v="950" actId="478"/>
          <ac:picMkLst>
            <pc:docMk/>
            <pc:sldMk cId="863036898" sldId="1858"/>
            <ac:picMk id="3" creationId="{66B7B43B-C582-40B4-AF47-304E24AF37C3}"/>
          </ac:picMkLst>
        </pc:picChg>
        <pc:picChg chg="add mod ord topLvl">
          <ac:chgData name="Raphael Bickel" userId="10e84020-2c14-449d-9e08-8279747f04a9" providerId="ADAL" clId="{F90A9DD7-CCB8-45BD-A5D6-5F8ECC1CFE55}" dt="2018-12-17T08:42:06.505" v="1517" actId="165"/>
          <ac:picMkLst>
            <pc:docMk/>
            <pc:sldMk cId="863036898" sldId="1858"/>
            <ac:picMk id="4" creationId="{0D04ED39-5524-4E5B-AB4E-9FD6B0A22C51}"/>
          </ac:picMkLst>
        </pc:picChg>
        <pc:picChg chg="add mod ord topLvl">
          <ac:chgData name="Raphael Bickel" userId="10e84020-2c14-449d-9e08-8279747f04a9" providerId="ADAL" clId="{F90A9DD7-CCB8-45BD-A5D6-5F8ECC1CFE55}" dt="2018-12-17T08:42:06.505" v="1517" actId="165"/>
          <ac:picMkLst>
            <pc:docMk/>
            <pc:sldMk cId="863036898" sldId="1858"/>
            <ac:picMk id="5" creationId="{A40C178D-D6D1-44F8-98D3-D9072B514D21}"/>
          </ac:picMkLst>
        </pc:picChg>
        <pc:picChg chg="add mod ord topLvl">
          <ac:chgData name="Raphael Bickel" userId="10e84020-2c14-449d-9e08-8279747f04a9" providerId="ADAL" clId="{F90A9DD7-CCB8-45BD-A5D6-5F8ECC1CFE55}" dt="2018-12-17T08:42:06.505" v="1517" actId="165"/>
          <ac:picMkLst>
            <pc:docMk/>
            <pc:sldMk cId="863036898" sldId="1858"/>
            <ac:picMk id="7" creationId="{70AC11F5-59EC-4169-9B31-02CF0D9B46D5}"/>
          </ac:picMkLst>
        </pc:picChg>
        <pc:picChg chg="add mod ord topLvl">
          <ac:chgData name="Raphael Bickel" userId="10e84020-2c14-449d-9e08-8279747f04a9" providerId="ADAL" clId="{F90A9DD7-CCB8-45BD-A5D6-5F8ECC1CFE55}" dt="2018-12-17T08:42:06.505" v="1517" actId="165"/>
          <ac:picMkLst>
            <pc:docMk/>
            <pc:sldMk cId="863036898" sldId="1858"/>
            <ac:picMk id="9" creationId="{C0C2C975-1946-4B3E-8425-2CC65DDF8E9B}"/>
          </ac:picMkLst>
        </pc:picChg>
        <pc:picChg chg="add del mod">
          <ac:chgData name="Raphael Bickel" userId="10e84020-2c14-449d-9e08-8279747f04a9" providerId="ADAL" clId="{F90A9DD7-CCB8-45BD-A5D6-5F8ECC1CFE55}" dt="2018-12-10T14:33:20.428" v="977" actId="478"/>
          <ac:picMkLst>
            <pc:docMk/>
            <pc:sldMk cId="863036898" sldId="1858"/>
            <ac:picMk id="12" creationId="{6204F4DF-8E62-4E53-AAC8-18F45DE8955B}"/>
          </ac:picMkLst>
        </pc:picChg>
        <pc:picChg chg="add mod">
          <ac:chgData name="Raphael Bickel" userId="10e84020-2c14-449d-9e08-8279747f04a9" providerId="ADAL" clId="{F90A9DD7-CCB8-45BD-A5D6-5F8ECC1CFE55}" dt="2018-12-17T08:41:24.960" v="1515" actId="1037"/>
          <ac:picMkLst>
            <pc:docMk/>
            <pc:sldMk cId="863036898" sldId="1858"/>
            <ac:picMk id="14" creationId="{305EC529-0411-49ED-AB83-D06CF44F0E9E}"/>
          </ac:picMkLst>
        </pc:picChg>
        <pc:picChg chg="add mod">
          <ac:chgData name="Raphael Bickel" userId="10e84020-2c14-449d-9e08-8279747f04a9" providerId="ADAL" clId="{F90A9DD7-CCB8-45BD-A5D6-5F8ECC1CFE55}" dt="2018-12-12T15:04:03.202" v="1278" actId="164"/>
          <ac:picMkLst>
            <pc:docMk/>
            <pc:sldMk cId="863036898" sldId="1858"/>
            <ac:picMk id="18" creationId="{3E377D3C-6ADD-4526-A0BD-E0CB2C604716}"/>
          </ac:picMkLst>
        </pc:picChg>
        <pc:picChg chg="add mod ord">
          <ac:chgData name="Raphael Bickel" userId="10e84020-2c14-449d-9e08-8279747f04a9" providerId="ADAL" clId="{F90A9DD7-CCB8-45BD-A5D6-5F8ECC1CFE55}" dt="2018-12-17T08:15:30.223" v="1464" actId="167"/>
          <ac:picMkLst>
            <pc:docMk/>
            <pc:sldMk cId="863036898" sldId="1858"/>
            <ac:picMk id="1026" creationId="{77442F33-80F3-4052-A9B3-E61AAF808B69}"/>
          </ac:picMkLst>
        </pc:picChg>
        <pc:picChg chg="add mod">
          <ac:chgData name="Raphael Bickel" userId="10e84020-2c14-449d-9e08-8279747f04a9" providerId="ADAL" clId="{F90A9DD7-CCB8-45BD-A5D6-5F8ECC1CFE55}" dt="2018-12-17T08:17:01.360" v="1506" actId="164"/>
          <ac:picMkLst>
            <pc:docMk/>
            <pc:sldMk cId="863036898" sldId="1858"/>
            <ac:picMk id="1028" creationId="{704A83E7-2C6F-411C-BCF2-10D256672401}"/>
          </ac:picMkLst>
        </pc:picChg>
        <pc:picChg chg="add del mod">
          <ac:chgData name="Raphael Bickel" userId="10e84020-2c14-449d-9e08-8279747f04a9" providerId="ADAL" clId="{F90A9DD7-CCB8-45BD-A5D6-5F8ECC1CFE55}" dt="2018-12-12T15:03:49.816" v="1276" actId="164"/>
          <ac:picMkLst>
            <pc:docMk/>
            <pc:sldMk cId="863036898" sldId="1858"/>
            <ac:picMk id="2050" creationId="{E8AF8D4B-A491-430C-BAC1-AC7F8948C4CC}"/>
          </ac:picMkLst>
        </pc:picChg>
      </pc:sldChg>
      <pc:sldChg chg="addSp delSp modSp add ord">
        <pc:chgData name="Raphael Bickel" userId="10e84020-2c14-449d-9e08-8279747f04a9" providerId="ADAL" clId="{F90A9DD7-CCB8-45BD-A5D6-5F8ECC1CFE55}" dt="2018-12-10T16:42:01.146" v="1186" actId="20577"/>
        <pc:sldMkLst>
          <pc:docMk/>
          <pc:sldMk cId="2862947569" sldId="1859"/>
        </pc:sldMkLst>
        <pc:spChg chg="add del mod">
          <ac:chgData name="Raphael Bickel" userId="10e84020-2c14-449d-9e08-8279747f04a9" providerId="ADAL" clId="{F90A9DD7-CCB8-45BD-A5D6-5F8ECC1CFE55}" dt="2018-12-10T14:34:38.721" v="1028"/>
          <ac:spMkLst>
            <pc:docMk/>
            <pc:sldMk cId="2862947569" sldId="1859"/>
            <ac:spMk id="5" creationId="{2B13DB7D-2A8C-41CE-A94E-9BB1281490B4}"/>
          </ac:spMkLst>
        </pc:spChg>
        <pc:spChg chg="mod">
          <ac:chgData name="Raphael Bickel" userId="10e84020-2c14-449d-9e08-8279747f04a9" providerId="ADAL" clId="{F90A9DD7-CCB8-45BD-A5D6-5F8ECC1CFE55}" dt="2018-12-10T11:16:53.539" v="270" actId="20577"/>
          <ac:spMkLst>
            <pc:docMk/>
            <pc:sldMk cId="2862947569" sldId="1859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6:42:01.146" v="1186" actId="20577"/>
          <ac:spMkLst>
            <pc:docMk/>
            <pc:sldMk cId="2862947569" sldId="1859"/>
            <ac:spMk id="17" creationId="{00000000-0000-0000-0000-000000000000}"/>
          </ac:spMkLst>
        </pc:spChg>
        <pc:picChg chg="add del mod">
          <ac:chgData name="Raphael Bickel" userId="10e84020-2c14-449d-9e08-8279747f04a9" providerId="ADAL" clId="{F90A9DD7-CCB8-45BD-A5D6-5F8ECC1CFE55}" dt="2018-12-10T14:22:54.603" v="925"/>
          <ac:picMkLst>
            <pc:docMk/>
            <pc:sldMk cId="2862947569" sldId="1859"/>
            <ac:picMk id="4" creationId="{08108DD5-9FAE-485A-891C-D9CEFCD1373D}"/>
          </ac:picMkLst>
        </pc:picChg>
      </pc:sldChg>
      <pc:sldChg chg="addSp delSp modSp add ord modTransition">
        <pc:chgData name="Raphael Bickel" userId="10e84020-2c14-449d-9e08-8279747f04a9" providerId="ADAL" clId="{F90A9DD7-CCB8-45BD-A5D6-5F8ECC1CFE55}" dt="2019-01-11T10:10:01.151" v="1911"/>
        <pc:sldMkLst>
          <pc:docMk/>
          <pc:sldMk cId="3865606817" sldId="1860"/>
        </pc:sldMkLst>
        <pc:spChg chg="add mod">
          <ac:chgData name="Raphael Bickel" userId="10e84020-2c14-449d-9e08-8279747f04a9" providerId="ADAL" clId="{F90A9DD7-CCB8-45BD-A5D6-5F8ECC1CFE55}" dt="2018-12-17T08:48:48.642" v="1619" actId="20577"/>
          <ac:spMkLst>
            <pc:docMk/>
            <pc:sldMk cId="3865606817" sldId="1860"/>
            <ac:spMk id="4" creationId="{D5B431EF-C285-4A65-83C7-8102A3C9A67E}"/>
          </ac:spMkLst>
        </pc:spChg>
        <pc:spChg chg="mod">
          <ac:chgData name="Raphael Bickel" userId="10e84020-2c14-449d-9e08-8279747f04a9" providerId="ADAL" clId="{F90A9DD7-CCB8-45BD-A5D6-5F8ECC1CFE55}" dt="2019-01-07T15:35:51.685" v="1642" actId="20577"/>
          <ac:spMkLst>
            <pc:docMk/>
            <pc:sldMk cId="3865606817" sldId="1860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1:17:16.763" v="279" actId="20577"/>
          <ac:spMkLst>
            <pc:docMk/>
            <pc:sldMk cId="3865606817" sldId="1860"/>
            <ac:spMk id="17" creationId="{00000000-0000-0000-0000-000000000000}"/>
          </ac:spMkLst>
        </pc:spChg>
        <pc:picChg chg="add del mod">
          <ac:chgData name="Raphael Bickel" userId="10e84020-2c14-449d-9e08-8279747f04a9" providerId="ADAL" clId="{F90A9DD7-CCB8-45BD-A5D6-5F8ECC1CFE55}" dt="2018-12-17T08:47:14.600" v="1555" actId="478"/>
          <ac:picMkLst>
            <pc:docMk/>
            <pc:sldMk cId="3865606817" sldId="1860"/>
            <ac:picMk id="2050" creationId="{4149AF16-750D-4D63-A031-54140A20E5C5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52" creationId="{54693230-8F6A-4943-8ADF-DC06223CA03A}"/>
          </ac:picMkLst>
        </pc:picChg>
        <pc:picChg chg="add del mod">
          <ac:chgData name="Raphael Bickel" userId="10e84020-2c14-449d-9e08-8279747f04a9" providerId="ADAL" clId="{F90A9DD7-CCB8-45BD-A5D6-5F8ECC1CFE55}" dt="2018-12-17T08:44:31.883" v="1528"/>
          <ac:picMkLst>
            <pc:docMk/>
            <pc:sldMk cId="3865606817" sldId="1860"/>
            <ac:picMk id="2054" creationId="{5F3A1AA1-B570-43AE-AAB6-31FB3A7C9225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56" creationId="{AE7B6F92-5708-40F1-A25C-5BE1DA9EB932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58" creationId="{A8086353-6049-4C74-9078-92727D493687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60" creationId="{126A60CD-3945-43C1-99B3-1065644EF08E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62" creationId="{ABC546EE-A1D3-4632-AFB1-F4B183D61177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64" creationId="{E1955213-A848-4423-AD90-A4171D47C56F}"/>
          </ac:picMkLst>
        </pc:picChg>
      </pc:sldChg>
      <pc:sldChg chg="addSp delSp modSp add modTransition">
        <pc:chgData name="Raphael Bickel" userId="10e84020-2c14-449d-9e08-8279747f04a9" providerId="ADAL" clId="{F90A9DD7-CCB8-45BD-A5D6-5F8ECC1CFE55}" dt="2019-01-11T10:10:01.151" v="1911"/>
        <pc:sldMkLst>
          <pc:docMk/>
          <pc:sldMk cId="2103017883" sldId="1861"/>
        </pc:sldMkLst>
        <pc:spChg chg="add del mod">
          <ac:chgData name="Raphael Bickel" userId="10e84020-2c14-449d-9e08-8279747f04a9" providerId="ADAL" clId="{F90A9DD7-CCB8-45BD-A5D6-5F8ECC1CFE55}" dt="2018-12-10T12:13:54.470" v="644" actId="478"/>
          <ac:spMkLst>
            <pc:docMk/>
            <pc:sldMk cId="2103017883" sldId="1861"/>
            <ac:spMk id="3" creationId="{29625157-CF6F-426B-8649-01BF0439C752}"/>
          </ac:spMkLst>
        </pc:spChg>
        <pc:spChg chg="mod">
          <ac:chgData name="Raphael Bickel" userId="10e84020-2c14-449d-9e08-8279747f04a9" providerId="ADAL" clId="{F90A9DD7-CCB8-45BD-A5D6-5F8ECC1CFE55}" dt="2018-12-10T12:13:58.012" v="645" actId="1076"/>
          <ac:spMkLst>
            <pc:docMk/>
            <pc:sldMk cId="2103017883" sldId="1861"/>
            <ac:spMk id="4" creationId="{AC449EA8-A9EB-47F7-8F0C-15AC99A845AD}"/>
          </ac:spMkLst>
        </pc:spChg>
        <pc:spChg chg="del">
          <ac:chgData name="Raphael Bickel" userId="10e84020-2c14-449d-9e08-8279747f04a9" providerId="ADAL" clId="{F90A9DD7-CCB8-45BD-A5D6-5F8ECC1CFE55}" dt="2018-12-10T12:13:53.241" v="643" actId="478"/>
          <ac:spMkLst>
            <pc:docMk/>
            <pc:sldMk cId="2103017883" sldId="1861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2:13:51.074" v="642" actId="20577"/>
          <ac:spMkLst>
            <pc:docMk/>
            <pc:sldMk cId="2103017883" sldId="1861"/>
            <ac:spMk id="17" creationId="{00000000-0000-0000-0000-000000000000}"/>
          </ac:spMkLst>
        </pc:spChg>
        <pc:picChg chg="add mod">
          <ac:chgData name="Raphael Bickel" userId="10e84020-2c14-449d-9e08-8279747f04a9" providerId="ADAL" clId="{F90A9DD7-CCB8-45BD-A5D6-5F8ECC1CFE55}" dt="2018-12-10T12:27:13.710" v="670" actId="1076"/>
          <ac:picMkLst>
            <pc:docMk/>
            <pc:sldMk cId="2103017883" sldId="1861"/>
            <ac:picMk id="5" creationId="{87539A1D-6525-4282-AA12-4EC8ABCB6A20}"/>
          </ac:picMkLst>
        </pc:picChg>
      </pc:sldChg>
      <pc:sldChg chg="addSp delSp modSp add modAnim">
        <pc:chgData name="Raphael Bickel" userId="10e84020-2c14-449d-9e08-8279747f04a9" providerId="ADAL" clId="{F90A9DD7-CCB8-45BD-A5D6-5F8ECC1CFE55}" dt="2018-12-13T08:09:02.590" v="1295"/>
        <pc:sldMkLst>
          <pc:docMk/>
          <pc:sldMk cId="1320867834" sldId="1862"/>
        </pc:sldMkLst>
        <pc:spChg chg="del mod">
          <ac:chgData name="Raphael Bickel" userId="10e84020-2c14-449d-9e08-8279747f04a9" providerId="ADAL" clId="{F90A9DD7-CCB8-45BD-A5D6-5F8ECC1CFE55}" dt="2018-12-10T14:08:20.522" v="824" actId="478"/>
          <ac:spMkLst>
            <pc:docMk/>
            <pc:sldMk cId="1320867834" sldId="1862"/>
            <ac:spMk id="6" creationId="{00000000-0000-0000-0000-000000000000}"/>
          </ac:spMkLst>
        </pc:spChg>
        <pc:spChg chg="add">
          <ac:chgData name="Raphael Bickel" userId="10e84020-2c14-449d-9e08-8279747f04a9" providerId="ADAL" clId="{F90A9DD7-CCB8-45BD-A5D6-5F8ECC1CFE55}" dt="2018-12-13T08:02:35.157" v="1292"/>
          <ac:spMkLst>
            <pc:docMk/>
            <pc:sldMk cId="1320867834" sldId="1862"/>
            <ac:spMk id="6" creationId="{F07B88F5-18E3-4752-9A33-49496C4616F8}"/>
          </ac:spMkLst>
        </pc:spChg>
        <pc:spChg chg="mod">
          <ac:chgData name="Raphael Bickel" userId="10e84020-2c14-449d-9e08-8279747f04a9" providerId="ADAL" clId="{F90A9DD7-CCB8-45BD-A5D6-5F8ECC1CFE55}" dt="2018-12-11T11:03:38.028" v="1199" actId="20577"/>
          <ac:spMkLst>
            <pc:docMk/>
            <pc:sldMk cId="1320867834" sldId="1862"/>
            <ac:spMk id="17" creationId="{00000000-0000-0000-0000-000000000000}"/>
          </ac:spMkLst>
        </pc:spChg>
        <pc:picChg chg="add del mod">
          <ac:chgData name="Raphael Bickel" userId="10e84020-2c14-449d-9e08-8279747f04a9" providerId="ADAL" clId="{F90A9DD7-CCB8-45BD-A5D6-5F8ECC1CFE55}" dt="2018-12-11T11:03:14.070" v="1193" actId="478"/>
          <ac:picMkLst>
            <pc:docMk/>
            <pc:sldMk cId="1320867834" sldId="1862"/>
            <ac:picMk id="2" creationId="{E33673B5-9349-4311-979C-750E685841DF}"/>
          </ac:picMkLst>
        </pc:picChg>
        <pc:picChg chg="add">
          <ac:chgData name="Raphael Bickel" userId="10e84020-2c14-449d-9e08-8279747f04a9" providerId="ADAL" clId="{F90A9DD7-CCB8-45BD-A5D6-5F8ECC1CFE55}" dt="2018-12-13T08:02:35.157" v="1292"/>
          <ac:picMkLst>
            <pc:docMk/>
            <pc:sldMk cId="1320867834" sldId="1862"/>
            <ac:picMk id="4" creationId="{DB77ED8A-469F-4480-BE7D-CF8B2049A0D7}"/>
          </ac:picMkLst>
        </pc:picChg>
        <pc:picChg chg="add mod">
          <ac:chgData name="Raphael Bickel" userId="10e84020-2c14-449d-9e08-8279747f04a9" providerId="ADAL" clId="{F90A9DD7-CCB8-45BD-A5D6-5F8ECC1CFE55}" dt="2018-12-11T11:03:26.158" v="1196" actId="14100"/>
          <ac:picMkLst>
            <pc:docMk/>
            <pc:sldMk cId="1320867834" sldId="1862"/>
            <ac:picMk id="5" creationId="{77452553-9E56-497F-9E0F-733AEBE08588}"/>
          </ac:picMkLst>
        </pc:picChg>
        <pc:picChg chg="add">
          <ac:chgData name="Raphael Bickel" userId="10e84020-2c14-449d-9e08-8279747f04a9" providerId="ADAL" clId="{F90A9DD7-CCB8-45BD-A5D6-5F8ECC1CFE55}" dt="2018-12-13T08:09:02.590" v="1295"/>
          <ac:picMkLst>
            <pc:docMk/>
            <pc:sldMk cId="1320867834" sldId="1862"/>
            <ac:picMk id="7" creationId="{7A8304CB-CAA0-444D-B2A0-8C4924A92CB2}"/>
          </ac:picMkLst>
        </pc:picChg>
        <pc:picChg chg="add del mod">
          <ac:chgData name="Raphael Bickel" userId="10e84020-2c14-449d-9e08-8279747f04a9" providerId="ADAL" clId="{F90A9DD7-CCB8-45BD-A5D6-5F8ECC1CFE55}" dt="2018-12-11T11:01:14.305" v="1188"/>
          <ac:picMkLst>
            <pc:docMk/>
            <pc:sldMk cId="1320867834" sldId="1862"/>
            <ac:picMk id="1026" creationId="{345448F2-075A-4C9C-8DC3-7DA508F4D6A0}"/>
          </ac:picMkLst>
        </pc:picChg>
      </pc:sldChg>
      <pc:sldChg chg="addSp delSp modSp add modTransition setBg">
        <pc:chgData name="Raphael Bickel" userId="10e84020-2c14-449d-9e08-8279747f04a9" providerId="ADAL" clId="{F90A9DD7-CCB8-45BD-A5D6-5F8ECC1CFE55}" dt="2019-01-15T08:29:42.585" v="2216" actId="1076"/>
        <pc:sldMkLst>
          <pc:docMk/>
          <pc:sldMk cId="2874943266" sldId="1863"/>
        </pc:sldMkLst>
        <pc:spChg chg="add del">
          <ac:chgData name="Raphael Bickel" userId="10e84020-2c14-449d-9e08-8279747f04a9" providerId="ADAL" clId="{F90A9DD7-CCB8-45BD-A5D6-5F8ECC1CFE55}" dt="2018-12-13T07:59:19.033" v="1289"/>
          <ac:spMkLst>
            <pc:docMk/>
            <pc:sldMk cId="2874943266" sldId="1863"/>
            <ac:spMk id="2" creationId="{E2126E56-CEBA-49AE-8C7E-C85B0E9ECEF7}"/>
          </ac:spMkLst>
        </pc:spChg>
        <pc:spChg chg="mod">
          <ac:chgData name="Raphael Bickel" userId="10e84020-2c14-449d-9e08-8279747f04a9" providerId="ADAL" clId="{F90A9DD7-CCB8-45BD-A5D6-5F8ECC1CFE55}" dt="2018-12-10T14:07:53.336" v="785" actId="20577"/>
          <ac:spMkLst>
            <pc:docMk/>
            <pc:sldMk cId="2874943266" sldId="1863"/>
            <ac:spMk id="3" creationId="{00000000-0000-0000-0000-000000000000}"/>
          </ac:spMkLst>
        </pc:spChg>
        <pc:spChg chg="add del">
          <ac:chgData name="Raphael Bickel" userId="10e84020-2c14-449d-9e08-8279747f04a9" providerId="ADAL" clId="{F90A9DD7-CCB8-45BD-A5D6-5F8ECC1CFE55}" dt="2018-12-13T07:59:19.033" v="1289"/>
          <ac:spMkLst>
            <pc:docMk/>
            <pc:sldMk cId="2874943266" sldId="1863"/>
            <ac:spMk id="5" creationId="{50D11D9E-3190-404B-A194-B2194E162862}"/>
          </ac:spMkLst>
        </pc:spChg>
        <pc:spChg chg="add">
          <ac:chgData name="Raphael Bickel" userId="10e84020-2c14-449d-9e08-8279747f04a9" providerId="ADAL" clId="{F90A9DD7-CCB8-45BD-A5D6-5F8ECC1CFE55}" dt="2018-12-13T07:59:20.639" v="1290"/>
          <ac:spMkLst>
            <pc:docMk/>
            <pc:sldMk cId="2874943266" sldId="1863"/>
            <ac:spMk id="6" creationId="{57973D7C-5C71-4DAA-8A64-AD9F509890CB}"/>
          </ac:spMkLst>
        </pc:spChg>
        <pc:spChg chg="add">
          <ac:chgData name="Raphael Bickel" userId="10e84020-2c14-449d-9e08-8279747f04a9" providerId="ADAL" clId="{F90A9DD7-CCB8-45BD-A5D6-5F8ECC1CFE55}" dt="2018-12-13T07:59:20.639" v="1290"/>
          <ac:spMkLst>
            <pc:docMk/>
            <pc:sldMk cId="2874943266" sldId="1863"/>
            <ac:spMk id="7" creationId="{915A9B0C-BCA9-4826-8396-3DA8AB6D8E21}"/>
          </ac:spMkLst>
        </pc:spChg>
        <pc:spChg chg="add mod">
          <ac:chgData name="Raphael Bickel" userId="10e84020-2c14-449d-9e08-8279747f04a9" providerId="ADAL" clId="{F90A9DD7-CCB8-45BD-A5D6-5F8ECC1CFE55}" dt="2019-01-14T16:33:20.053" v="2206" actId="2711"/>
          <ac:spMkLst>
            <pc:docMk/>
            <pc:sldMk cId="2874943266" sldId="1863"/>
            <ac:spMk id="8" creationId="{8E28D85B-F2B7-4EB3-8AC7-F595A43167D1}"/>
          </ac:spMkLst>
        </pc:spChg>
        <pc:picChg chg="add mod">
          <ac:chgData name="Raphael Bickel" userId="10e84020-2c14-449d-9e08-8279747f04a9" providerId="ADAL" clId="{F90A9DD7-CCB8-45BD-A5D6-5F8ECC1CFE55}" dt="2019-01-15T08:29:42.585" v="2216" actId="1076"/>
          <ac:picMkLst>
            <pc:docMk/>
            <pc:sldMk cId="2874943266" sldId="1863"/>
            <ac:picMk id="4" creationId="{3EC50E8F-E5A9-4E8D-A36B-4C5A233A035B}"/>
          </ac:picMkLst>
        </pc:picChg>
        <pc:picChg chg="add mod">
          <ac:chgData name="Raphael Bickel" userId="10e84020-2c14-449d-9e08-8279747f04a9" providerId="ADAL" clId="{F90A9DD7-CCB8-45BD-A5D6-5F8ECC1CFE55}" dt="2018-12-13T08:01:00.154" v="1291"/>
          <ac:picMkLst>
            <pc:docMk/>
            <pc:sldMk cId="2874943266" sldId="1863"/>
            <ac:picMk id="11" creationId="{ADCEB88D-18A9-41AD-9F7C-7E68039A872C}"/>
          </ac:picMkLst>
        </pc:picChg>
        <pc:picChg chg="add del">
          <ac:chgData name="Raphael Bickel" userId="10e84020-2c14-449d-9e08-8279747f04a9" providerId="ADAL" clId="{F90A9DD7-CCB8-45BD-A5D6-5F8ECC1CFE55}" dt="2018-12-13T07:59:19.033" v="1289"/>
          <ac:picMkLst>
            <pc:docMk/>
            <pc:sldMk cId="2874943266" sldId="1863"/>
            <ac:picMk id="1025" creationId="{7297A6DC-21A5-427B-94B1-A6F98CDD5264}"/>
          </ac:picMkLst>
        </pc:picChg>
        <pc:picChg chg="add">
          <ac:chgData name="Raphael Bickel" userId="10e84020-2c14-449d-9e08-8279747f04a9" providerId="ADAL" clId="{F90A9DD7-CCB8-45BD-A5D6-5F8ECC1CFE55}" dt="2018-12-13T07:59:20.639" v="1290"/>
          <ac:picMkLst>
            <pc:docMk/>
            <pc:sldMk cId="2874943266" sldId="1863"/>
            <ac:picMk id="1028" creationId="{0B268F00-F548-4CE9-BEB2-F995F2E9E7A0}"/>
          </ac:picMkLst>
        </pc:picChg>
      </pc:sldChg>
      <pc:sldChg chg="addSp delSp modSp add del mod setBg">
        <pc:chgData name="Raphael Bickel" userId="10e84020-2c14-449d-9e08-8279747f04a9" providerId="ADAL" clId="{F90A9DD7-CCB8-45BD-A5D6-5F8ECC1CFE55}" dt="2018-12-11T11:03:45.144" v="1200" actId="2696"/>
        <pc:sldMkLst>
          <pc:docMk/>
          <pc:sldMk cId="1832011949" sldId="1864"/>
        </pc:sldMkLst>
        <pc:spChg chg="mod ord">
          <ac:chgData name="Raphael Bickel" userId="10e84020-2c14-449d-9e08-8279747f04a9" providerId="ADAL" clId="{F90A9DD7-CCB8-45BD-A5D6-5F8ECC1CFE55}" dt="2018-12-10T14:19:22.919" v="858" actId="26606"/>
          <ac:spMkLst>
            <pc:docMk/>
            <pc:sldMk cId="1832011949" sldId="1864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4:20:45.034" v="894" actId="26606"/>
          <ac:spMkLst>
            <pc:docMk/>
            <pc:sldMk cId="1832011949" sldId="1864"/>
            <ac:spMk id="17" creationId="{00000000-0000-0000-0000-000000000000}"/>
          </ac:spMkLst>
        </pc:spChg>
        <pc:spChg chg="add del">
          <ac:chgData name="Raphael Bickel" userId="10e84020-2c14-449d-9e08-8279747f04a9" providerId="ADAL" clId="{F90A9DD7-CCB8-45BD-A5D6-5F8ECC1CFE55}" dt="2018-12-10T14:20:45.034" v="894" actId="26606"/>
          <ac:spMkLst>
            <pc:docMk/>
            <pc:sldMk cId="1832011949" sldId="1864"/>
            <ac:spMk id="19" creationId="{E02F3C71-C981-4614-98EA-D6C494F8091E}"/>
          </ac:spMkLst>
        </pc:spChg>
        <pc:spChg chg="add del">
          <ac:chgData name="Raphael Bickel" userId="10e84020-2c14-449d-9e08-8279747f04a9" providerId="ADAL" clId="{F90A9DD7-CCB8-45BD-A5D6-5F8ECC1CFE55}" dt="2018-12-10T14:19:22.919" v="858" actId="26606"/>
          <ac:spMkLst>
            <pc:docMk/>
            <pc:sldMk cId="1832011949" sldId="1864"/>
            <ac:spMk id="22" creationId="{7D8E67F2-F753-4E06-8229-4970A6725835}"/>
          </ac:spMkLst>
        </pc:spChg>
        <pc:spChg chg="add del">
          <ac:chgData name="Raphael Bickel" userId="10e84020-2c14-449d-9e08-8279747f04a9" providerId="ADAL" clId="{F90A9DD7-CCB8-45BD-A5D6-5F8ECC1CFE55}" dt="2018-12-10T14:19:22.919" v="858" actId="26606"/>
          <ac:spMkLst>
            <pc:docMk/>
            <pc:sldMk cId="1832011949" sldId="1864"/>
            <ac:spMk id="26" creationId="{007B8288-68CC-4847-8419-CF535B6B7EEA}"/>
          </ac:spMkLst>
        </pc:spChg>
        <pc:spChg chg="add del">
          <ac:chgData name="Raphael Bickel" userId="10e84020-2c14-449d-9e08-8279747f04a9" providerId="ADAL" clId="{F90A9DD7-CCB8-45BD-A5D6-5F8ECC1CFE55}" dt="2018-12-10T14:19:22.919" v="858" actId="26606"/>
          <ac:spMkLst>
            <pc:docMk/>
            <pc:sldMk cId="1832011949" sldId="1864"/>
            <ac:spMk id="28" creationId="{32BA8EA8-C1B6-4309-B674-F9F399B96288}"/>
          </ac:spMkLst>
        </pc:spChg>
        <pc:graphicFrameChg chg="add del mod">
          <ac:chgData name="Raphael Bickel" userId="10e84020-2c14-449d-9e08-8279747f04a9" providerId="ADAL" clId="{F90A9DD7-CCB8-45BD-A5D6-5F8ECC1CFE55}" dt="2018-12-10T14:14:57.962" v="845" actId="478"/>
          <ac:graphicFrameMkLst>
            <pc:docMk/>
            <pc:sldMk cId="1832011949" sldId="1864"/>
            <ac:graphicFrameMk id="2" creationId="{28FA8EEB-6D93-4A82-8FE9-C7C1949FB423}"/>
          </ac:graphicFrameMkLst>
        </pc:graphicFrameChg>
        <pc:graphicFrameChg chg="add mod modGraphic">
          <ac:chgData name="Raphael Bickel" userId="10e84020-2c14-449d-9e08-8279747f04a9" providerId="ADAL" clId="{F90A9DD7-CCB8-45BD-A5D6-5F8ECC1CFE55}" dt="2018-12-10T14:22:27.055" v="922" actId="1076"/>
          <ac:graphicFrameMkLst>
            <pc:docMk/>
            <pc:sldMk cId="1832011949" sldId="1864"/>
            <ac:graphicFrameMk id="8" creationId="{993F2BF1-06BB-45F9-A0D3-CBFF91A5CED3}"/>
          </ac:graphicFrameMkLst>
        </pc:graphicFrameChg>
        <pc:picChg chg="add mod">
          <ac:chgData name="Raphael Bickel" userId="10e84020-2c14-449d-9e08-8279747f04a9" providerId="ADAL" clId="{F90A9DD7-CCB8-45BD-A5D6-5F8ECC1CFE55}" dt="2018-12-10T14:20:45.034" v="894" actId="26606"/>
          <ac:picMkLst>
            <pc:docMk/>
            <pc:sldMk cId="1832011949" sldId="1864"/>
            <ac:picMk id="4" creationId="{939F6498-E6AC-4A00-8FB1-A4C5B32F36C5}"/>
          </ac:picMkLst>
        </pc:picChg>
        <pc:picChg chg="add del mod ord">
          <ac:chgData name="Raphael Bickel" userId="10e84020-2c14-449d-9e08-8279747f04a9" providerId="ADAL" clId="{F90A9DD7-CCB8-45BD-A5D6-5F8ECC1CFE55}" dt="2018-12-10T14:23:29.603" v="927"/>
          <ac:picMkLst>
            <pc:docMk/>
            <pc:sldMk cId="1832011949" sldId="1864"/>
            <ac:picMk id="10" creationId="{81606079-11F6-4695-9E95-D3362B80DBD2}"/>
          </ac:picMkLst>
        </pc:picChg>
        <pc:picChg chg="add del">
          <ac:chgData name="Raphael Bickel" userId="10e84020-2c14-449d-9e08-8279747f04a9" providerId="ADAL" clId="{F90A9DD7-CCB8-45BD-A5D6-5F8ECC1CFE55}" dt="2018-12-10T14:19:22.919" v="858" actId="26606"/>
          <ac:picMkLst>
            <pc:docMk/>
            <pc:sldMk cId="1832011949" sldId="1864"/>
            <ac:picMk id="24" creationId="{2EE1BDFD-564B-44A4-841A-50D6A8E75CB4}"/>
          </ac:picMkLst>
        </pc:picChg>
      </pc:sldChg>
      <pc:sldChg chg="modSp add">
        <pc:chgData name="Raphael Bickel" userId="10e84020-2c14-449d-9e08-8279747f04a9" providerId="ADAL" clId="{F90A9DD7-CCB8-45BD-A5D6-5F8ECC1CFE55}" dt="2018-12-14T15:38:05.166" v="1458" actId="20577"/>
        <pc:sldMkLst>
          <pc:docMk/>
          <pc:sldMk cId="1787043437" sldId="1865"/>
        </pc:sldMkLst>
        <pc:spChg chg="mod">
          <ac:chgData name="Raphael Bickel" userId="10e84020-2c14-449d-9e08-8279747f04a9" providerId="ADAL" clId="{F90A9DD7-CCB8-45BD-A5D6-5F8ECC1CFE55}" dt="2018-12-14T15:38:05.166" v="1458" actId="20577"/>
          <ac:spMkLst>
            <pc:docMk/>
            <pc:sldMk cId="1787043437" sldId="1865"/>
            <ac:spMk id="6" creationId="{00000000-0000-0000-0000-000000000000}"/>
          </ac:spMkLst>
        </pc:spChg>
      </pc:sldChg>
      <pc:sldChg chg="addSp delSp modSp add ord modTransition">
        <pc:chgData name="Raphael Bickel" userId="10e84020-2c14-449d-9e08-8279747f04a9" providerId="ADAL" clId="{F90A9DD7-CCB8-45BD-A5D6-5F8ECC1CFE55}" dt="2019-01-11T10:10:01.151" v="1911"/>
        <pc:sldMkLst>
          <pc:docMk/>
          <pc:sldMk cId="1695914209" sldId="1866"/>
        </pc:sldMkLst>
        <pc:spChg chg="mod">
          <ac:chgData name="Raphael Bickel" userId="10e84020-2c14-449d-9e08-8279747f04a9" providerId="ADAL" clId="{F90A9DD7-CCB8-45BD-A5D6-5F8ECC1CFE55}" dt="2019-01-08T11:52:01.478" v="1876" actId="20577"/>
          <ac:spMkLst>
            <pc:docMk/>
            <pc:sldMk cId="1695914209" sldId="1866"/>
            <ac:spMk id="4" creationId="{AC449EA8-A9EB-47F7-8F0C-15AC99A845AD}"/>
          </ac:spMkLst>
        </pc:spChg>
        <pc:picChg chg="add">
          <ac:chgData name="Raphael Bickel" userId="10e84020-2c14-449d-9e08-8279747f04a9" providerId="ADAL" clId="{F90A9DD7-CCB8-45BD-A5D6-5F8ECC1CFE55}" dt="2019-01-07T12:54:35.709" v="1622"/>
          <ac:picMkLst>
            <pc:docMk/>
            <pc:sldMk cId="1695914209" sldId="1866"/>
            <ac:picMk id="1026" creationId="{1DB31324-7469-4A13-B27A-9F603F366DAE}"/>
          </ac:picMkLst>
        </pc:picChg>
        <pc:picChg chg="add mod ord">
          <ac:chgData name="Raphael Bickel" userId="10e84020-2c14-449d-9e08-8279747f04a9" providerId="ADAL" clId="{F90A9DD7-CCB8-45BD-A5D6-5F8ECC1CFE55}" dt="2019-01-08T11:51:35.497" v="1865" actId="29295"/>
          <ac:picMkLst>
            <pc:docMk/>
            <pc:sldMk cId="1695914209" sldId="1866"/>
            <ac:picMk id="1026" creationId="{8A43132A-C223-4602-A8A1-EC1D4A84B4AF}"/>
          </ac:picMkLst>
        </pc:picChg>
        <pc:picChg chg="add del mod">
          <ac:chgData name="Raphael Bickel" userId="10e84020-2c14-449d-9e08-8279747f04a9" providerId="ADAL" clId="{F90A9DD7-CCB8-45BD-A5D6-5F8ECC1CFE55}" dt="2019-01-08T09:01:54.369" v="1860" actId="478"/>
          <ac:picMkLst>
            <pc:docMk/>
            <pc:sldMk cId="1695914209" sldId="1866"/>
            <ac:picMk id="1028" creationId="{CCF6816A-3729-4B76-A19E-3B6D12018120}"/>
          </ac:picMkLst>
        </pc:picChg>
      </pc:sldChg>
      <pc:sldChg chg="addSp add">
        <pc:chgData name="Raphael Bickel" userId="10e84020-2c14-449d-9e08-8279747f04a9" providerId="ADAL" clId="{F90A9DD7-CCB8-45BD-A5D6-5F8ECC1CFE55}" dt="2018-12-13T07:58:03.063" v="1287"/>
        <pc:sldMkLst>
          <pc:docMk/>
          <pc:sldMk cId="2293142197" sldId="1867"/>
        </pc:sldMkLst>
        <pc:spChg chg="add">
          <ac:chgData name="Raphael Bickel" userId="10e84020-2c14-449d-9e08-8279747f04a9" providerId="ADAL" clId="{F90A9DD7-CCB8-45BD-A5D6-5F8ECC1CFE55}" dt="2018-12-13T07:58:03.063" v="1287"/>
          <ac:spMkLst>
            <pc:docMk/>
            <pc:sldMk cId="2293142197" sldId="1867"/>
            <ac:spMk id="7" creationId="{8A58FE74-E259-40C5-9294-C7E121A3AB90}"/>
          </ac:spMkLst>
        </pc:spChg>
        <pc:picChg chg="add">
          <ac:chgData name="Raphael Bickel" userId="10e84020-2c14-449d-9e08-8279747f04a9" providerId="ADAL" clId="{F90A9DD7-CCB8-45BD-A5D6-5F8ECC1CFE55}" dt="2018-12-13T07:58:03.063" v="1287"/>
          <ac:picMkLst>
            <pc:docMk/>
            <pc:sldMk cId="2293142197" sldId="1867"/>
            <ac:picMk id="8" creationId="{F308CE14-B414-4A89-975A-AC2FFB27A94B}"/>
          </ac:picMkLst>
        </pc:picChg>
      </pc:sldChg>
      <pc:sldChg chg="addSp modSp add ord modTransition">
        <pc:chgData name="Raphael Bickel" userId="10e84020-2c14-449d-9e08-8279747f04a9" providerId="ADAL" clId="{F90A9DD7-CCB8-45BD-A5D6-5F8ECC1CFE55}" dt="2019-01-11T10:57:17.919" v="1976"/>
        <pc:sldMkLst>
          <pc:docMk/>
          <pc:sldMk cId="3979434269" sldId="1868"/>
        </pc:sldMkLst>
        <pc:spChg chg="mod">
          <ac:chgData name="Raphael Bickel" userId="10e84020-2c14-449d-9e08-8279747f04a9" providerId="ADAL" clId="{F90A9DD7-CCB8-45BD-A5D6-5F8ECC1CFE55}" dt="2019-01-11T10:30:29.974" v="1939"/>
          <ac:spMkLst>
            <pc:docMk/>
            <pc:sldMk cId="3979434269" sldId="1868"/>
            <ac:spMk id="4" creationId="{AC449EA8-A9EB-47F7-8F0C-15AC99A845AD}"/>
          </ac:spMkLst>
        </pc:spChg>
        <pc:spChg chg="mod">
          <ac:chgData name="Raphael Bickel" userId="10e84020-2c14-449d-9e08-8279747f04a9" providerId="ADAL" clId="{F90A9DD7-CCB8-45BD-A5D6-5F8ECC1CFE55}" dt="2018-12-14T15:33:43.831" v="1328" actId="20577"/>
          <ac:spMkLst>
            <pc:docMk/>
            <pc:sldMk cId="3979434269" sldId="1868"/>
            <ac:spMk id="17" creationId="{00000000-0000-0000-0000-000000000000}"/>
          </ac:spMkLst>
        </pc:spChg>
        <pc:picChg chg="add mod">
          <ac:chgData name="Raphael Bickel" userId="10e84020-2c14-449d-9e08-8279747f04a9" providerId="ADAL" clId="{F90A9DD7-CCB8-45BD-A5D6-5F8ECC1CFE55}" dt="2018-12-14T15:36:02.887" v="1442" actId="1036"/>
          <ac:picMkLst>
            <pc:docMk/>
            <pc:sldMk cId="3979434269" sldId="1868"/>
            <ac:picMk id="1026" creationId="{5D4240A2-1498-4165-BC6F-17EF92C5EFBC}"/>
          </ac:picMkLst>
        </pc:picChg>
        <pc:picChg chg="add mod">
          <ac:chgData name="Raphael Bickel" userId="10e84020-2c14-449d-9e08-8279747f04a9" providerId="ADAL" clId="{F90A9DD7-CCB8-45BD-A5D6-5F8ECC1CFE55}" dt="2018-12-14T15:35:57.608" v="1431" actId="1076"/>
          <ac:picMkLst>
            <pc:docMk/>
            <pc:sldMk cId="3979434269" sldId="1868"/>
            <ac:picMk id="1028" creationId="{E1426704-EB4A-4375-8A9F-8C68B82F0827}"/>
          </ac:picMkLst>
        </pc:picChg>
      </pc:sldChg>
      <pc:sldChg chg="add">
        <pc:chgData name="Raphael Bickel" userId="10e84020-2c14-449d-9e08-8279747f04a9" providerId="ADAL" clId="{F90A9DD7-CCB8-45BD-A5D6-5F8ECC1CFE55}" dt="2019-01-07T07:34:06.220" v="1620"/>
        <pc:sldMkLst>
          <pc:docMk/>
          <pc:sldMk cId="705670732" sldId="1869"/>
        </pc:sldMkLst>
      </pc:sldChg>
      <pc:sldChg chg="addSp modSp 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730586587" sldId="1869"/>
        </pc:sldMkLst>
        <pc:spChg chg="mod">
          <ac:chgData name="Raphael Bickel" userId="10e84020-2c14-449d-9e08-8279747f04a9" providerId="ADAL" clId="{F90A9DD7-CCB8-45BD-A5D6-5F8ECC1CFE55}" dt="2019-01-11T09:44:28.613" v="1901" actId="207"/>
          <ac:spMkLst>
            <pc:docMk/>
            <pc:sldMk cId="730586587" sldId="1869"/>
            <ac:spMk id="2" creationId="{40A2224D-2AFB-4818-A639-C3019E442F2B}"/>
          </ac:spMkLst>
        </pc:spChg>
        <pc:spChg chg="mod">
          <ac:chgData name="Raphael Bickel" userId="10e84020-2c14-449d-9e08-8279747f04a9" providerId="ADAL" clId="{F90A9DD7-CCB8-45BD-A5D6-5F8ECC1CFE55}" dt="2019-01-11T09:46:22.832" v="1906"/>
          <ac:spMkLst>
            <pc:docMk/>
            <pc:sldMk cId="730586587" sldId="1869"/>
            <ac:spMk id="3" creationId="{7082147F-9921-4385-9CE3-E69911C7530D}"/>
          </ac:spMkLst>
        </pc:spChg>
        <pc:picChg chg="add">
          <ac:chgData name="Raphael Bickel" userId="10e84020-2c14-449d-9e08-8279747f04a9" providerId="ADAL" clId="{F90A9DD7-CCB8-45BD-A5D6-5F8ECC1CFE55}" dt="2019-01-11T09:45:10.027" v="1904"/>
          <ac:picMkLst>
            <pc:docMk/>
            <pc:sldMk cId="730586587" sldId="1869"/>
            <ac:picMk id="4" creationId="{5D4CF494-6281-497A-95C3-A2397C22CAFB}"/>
          </ac:picMkLst>
        </pc:picChg>
      </pc:sldChg>
      <pc:sldChg chg="addSp delSp modSp add modTransition">
        <pc:chgData name="Raphael Bickel" userId="10e84020-2c14-449d-9e08-8279747f04a9" providerId="ADAL" clId="{F90A9DD7-CCB8-45BD-A5D6-5F8ECC1CFE55}" dt="2019-01-11T13:48:05.660" v="2026" actId="20577"/>
        <pc:sldMkLst>
          <pc:docMk/>
          <pc:sldMk cId="621003970" sldId="1870"/>
        </pc:sldMkLst>
        <pc:spChg chg="del">
          <ac:chgData name="Raphael Bickel" userId="10e84020-2c14-449d-9e08-8279747f04a9" providerId="ADAL" clId="{F90A9DD7-CCB8-45BD-A5D6-5F8ECC1CFE55}" dt="2019-01-08T08:47:28.288" v="1644"/>
          <ac:spMkLst>
            <pc:docMk/>
            <pc:sldMk cId="621003970" sldId="1870"/>
            <ac:spMk id="2" creationId="{48B494DB-89A1-4359-92F3-26EF74963F5D}"/>
          </ac:spMkLst>
        </pc:spChg>
        <pc:spChg chg="del">
          <ac:chgData name="Raphael Bickel" userId="10e84020-2c14-449d-9e08-8279747f04a9" providerId="ADAL" clId="{F90A9DD7-CCB8-45BD-A5D6-5F8ECC1CFE55}" dt="2019-01-08T08:47:28.288" v="1644"/>
          <ac:spMkLst>
            <pc:docMk/>
            <pc:sldMk cId="621003970" sldId="1870"/>
            <ac:spMk id="3" creationId="{9B3814B1-EB39-40D4-86F9-48CC410FA037}"/>
          </ac:spMkLst>
        </pc:spChg>
        <pc:spChg chg="add mod">
          <ac:chgData name="Raphael Bickel" userId="10e84020-2c14-449d-9e08-8279747f04a9" providerId="ADAL" clId="{F90A9DD7-CCB8-45BD-A5D6-5F8ECC1CFE55}" dt="2019-01-08T08:47:28.288" v="1644"/>
          <ac:spMkLst>
            <pc:docMk/>
            <pc:sldMk cId="621003970" sldId="1870"/>
            <ac:spMk id="4" creationId="{6E27EC1C-6C3A-424D-A7B4-DEA0AEF9236F}"/>
          </ac:spMkLst>
        </pc:spChg>
        <pc:spChg chg="add mod">
          <ac:chgData name="Raphael Bickel" userId="10e84020-2c14-449d-9e08-8279747f04a9" providerId="ADAL" clId="{F90A9DD7-CCB8-45BD-A5D6-5F8ECC1CFE55}" dt="2019-01-08T08:50:19.344" v="1766" actId="20577"/>
          <ac:spMkLst>
            <pc:docMk/>
            <pc:sldMk cId="621003970" sldId="1870"/>
            <ac:spMk id="7" creationId="{2C543774-CD8B-4743-8E78-02C88B57DD3C}"/>
          </ac:spMkLst>
        </pc:spChg>
        <pc:spChg chg="add mod">
          <ac:chgData name="Raphael Bickel" userId="10e84020-2c14-449d-9e08-8279747f04a9" providerId="ADAL" clId="{F90A9DD7-CCB8-45BD-A5D6-5F8ECC1CFE55}" dt="2019-01-11T13:48:05.660" v="2026" actId="20577"/>
          <ac:spMkLst>
            <pc:docMk/>
            <pc:sldMk cId="621003970" sldId="1870"/>
            <ac:spMk id="8" creationId="{3D15D008-55FA-45CF-A111-F77CF7A4887E}"/>
          </ac:spMkLst>
        </pc:spChg>
        <pc:spChg chg="add mod">
          <ac:chgData name="Raphael Bickel" userId="10e84020-2c14-449d-9e08-8279747f04a9" providerId="ADAL" clId="{F90A9DD7-CCB8-45BD-A5D6-5F8ECC1CFE55}" dt="2019-01-08T08:55:56.580" v="1858" actId="6549"/>
          <ac:spMkLst>
            <pc:docMk/>
            <pc:sldMk cId="621003970" sldId="1870"/>
            <ac:spMk id="9" creationId="{345D0431-ADE3-4CC5-A221-7E7D1F26AF1E}"/>
          </ac:spMkLst>
        </pc:spChg>
        <pc:picChg chg="add">
          <ac:chgData name="Raphael Bickel" userId="10e84020-2c14-449d-9e08-8279747f04a9" providerId="ADAL" clId="{F90A9DD7-CCB8-45BD-A5D6-5F8ECC1CFE55}" dt="2019-01-08T08:47:29.907" v="1645"/>
          <ac:picMkLst>
            <pc:docMk/>
            <pc:sldMk cId="621003970" sldId="1870"/>
            <ac:picMk id="5" creationId="{DC6D3AA3-85AD-4848-8BA2-A74C96421CE5}"/>
          </ac:picMkLst>
        </pc:picChg>
        <pc:picChg chg="add mod">
          <ac:chgData name="Raphael Bickel" userId="10e84020-2c14-449d-9e08-8279747f04a9" providerId="ADAL" clId="{F90A9DD7-CCB8-45BD-A5D6-5F8ECC1CFE55}" dt="2019-01-08T08:50:42.503" v="1808" actId="1036"/>
          <ac:picMkLst>
            <pc:docMk/>
            <pc:sldMk cId="621003970" sldId="1870"/>
            <ac:picMk id="6" creationId="{68AA5723-D8C9-41AB-B169-E7DD988D12BD}"/>
          </ac:picMkLst>
        </pc:picChg>
        <pc:picChg chg="add del mod">
          <ac:chgData name="Raphael Bickel" userId="10e84020-2c14-449d-9e08-8279747f04a9" providerId="ADAL" clId="{F90A9DD7-CCB8-45BD-A5D6-5F8ECC1CFE55}" dt="2019-01-08T08:50:37.890" v="1796" actId="478"/>
          <ac:picMkLst>
            <pc:docMk/>
            <pc:sldMk cId="621003970" sldId="1870"/>
            <ac:picMk id="10" creationId="{C506155F-58A9-4777-99CC-67A9907863DF}"/>
          </ac:picMkLst>
        </pc:picChg>
        <pc:picChg chg="add mod">
          <ac:chgData name="Raphael Bickel" userId="10e84020-2c14-449d-9e08-8279747f04a9" providerId="ADAL" clId="{F90A9DD7-CCB8-45BD-A5D6-5F8ECC1CFE55}" dt="2019-01-08T08:50:45.081" v="1815" actId="1036"/>
          <ac:picMkLst>
            <pc:docMk/>
            <pc:sldMk cId="621003970" sldId="1870"/>
            <ac:picMk id="11" creationId="{B4D4DAF5-6D43-4AF7-9538-C09EBFDB6F4D}"/>
          </ac:picMkLst>
        </pc:picChg>
      </pc:sldChg>
      <pc:sldChg chg="modSp add modTransition">
        <pc:chgData name="Raphael Bickel" userId="10e84020-2c14-449d-9e08-8279747f04a9" providerId="ADAL" clId="{F90A9DD7-CCB8-45BD-A5D6-5F8ECC1CFE55}" dt="2019-01-11T10:10:01.151" v="1911"/>
        <pc:sldMkLst>
          <pc:docMk/>
          <pc:sldMk cId="3259174007" sldId="1871"/>
        </pc:sldMkLst>
        <pc:spChg chg="mod">
          <ac:chgData name="Raphael Bickel" userId="10e84020-2c14-449d-9e08-8279747f04a9" providerId="ADAL" clId="{F90A9DD7-CCB8-45BD-A5D6-5F8ECC1CFE55}" dt="2019-01-10T09:56:16.676" v="1892"/>
          <ac:spMkLst>
            <pc:docMk/>
            <pc:sldMk cId="3259174007" sldId="1871"/>
            <ac:spMk id="6" creationId="{00000000-0000-0000-0000-000000000000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40:07.337" v="1944"/>
        <pc:sldMkLst>
          <pc:docMk/>
          <pc:sldMk cId="3585534328" sldId="1872"/>
        </pc:sldMkLst>
        <pc:spChg chg="mod">
          <ac:chgData name="Raphael Bickel" userId="10e84020-2c14-449d-9e08-8279747f04a9" providerId="ADAL" clId="{F90A9DD7-CCB8-45BD-A5D6-5F8ECC1CFE55}" dt="2019-01-10T12:56:41.034" v="1898" actId="207"/>
          <ac:spMkLst>
            <pc:docMk/>
            <pc:sldMk cId="3585534328" sldId="1872"/>
            <ac:spMk id="17" creationId="{00000000-0000-0000-0000-000000000000}"/>
          </ac:spMkLst>
        </pc:spChg>
        <pc:picChg chg="add">
          <ac:chgData name="Raphael Bickel" userId="10e84020-2c14-449d-9e08-8279747f04a9" providerId="ADAL" clId="{F90A9DD7-CCB8-45BD-A5D6-5F8ECC1CFE55}" dt="2019-01-10T12:55:56.610" v="1896"/>
          <ac:picMkLst>
            <pc:docMk/>
            <pc:sldMk cId="3585534328" sldId="1872"/>
            <ac:picMk id="10" creationId="{05EC5111-DDE7-4D3E-A7AA-FF4D867B3D36}"/>
          </ac:picMkLst>
        </pc:picChg>
        <pc:picChg chg="add">
          <ac:chgData name="Raphael Bickel" userId="10e84020-2c14-449d-9e08-8279747f04a9" providerId="ADAL" clId="{F90A9DD7-CCB8-45BD-A5D6-5F8ECC1CFE55}" dt="2019-01-10T12:56:04.484" v="1897"/>
          <ac:picMkLst>
            <pc:docMk/>
            <pc:sldMk cId="3585534328" sldId="1872"/>
            <ac:picMk id="1027" creationId="{3E76AA9C-E6F5-4D8A-B24E-6231E5A65CD9}"/>
          </ac:picMkLst>
        </pc:picChg>
      </pc:sldChg>
      <pc:sldChg chg="modSp add modTransition modAnim">
        <pc:chgData name="Raphael Bickel" userId="10e84020-2c14-449d-9e08-8279747f04a9" providerId="ADAL" clId="{F90A9DD7-CCB8-45BD-A5D6-5F8ECC1CFE55}" dt="2019-01-11T10:48:25.051" v="1959" actId="20577"/>
        <pc:sldMkLst>
          <pc:docMk/>
          <pc:sldMk cId="3046705155" sldId="1873"/>
        </pc:sldMkLst>
        <pc:spChg chg="mod">
          <ac:chgData name="Raphael Bickel" userId="10e84020-2c14-449d-9e08-8279747f04a9" providerId="ADAL" clId="{F90A9DD7-CCB8-45BD-A5D6-5F8ECC1CFE55}" dt="2019-01-11T10:48:25.051" v="1959" actId="20577"/>
          <ac:spMkLst>
            <pc:docMk/>
            <pc:sldMk cId="3046705155" sldId="1873"/>
            <ac:spMk id="3" creationId="{00000000-0000-0000-0000-000000000000}"/>
          </ac:spMkLst>
        </pc:spChg>
      </pc:sldChg>
      <pc:sldChg chg="modSp add modTransition">
        <pc:chgData name="Raphael Bickel" userId="10e84020-2c14-449d-9e08-8279747f04a9" providerId="ADAL" clId="{F90A9DD7-CCB8-45BD-A5D6-5F8ECC1CFE55}" dt="2019-01-11T10:49:07.822" v="1960" actId="207"/>
        <pc:sldMkLst>
          <pc:docMk/>
          <pc:sldMk cId="2588323376" sldId="1874"/>
        </pc:sldMkLst>
        <pc:spChg chg="mod">
          <ac:chgData name="Raphael Bickel" userId="10e84020-2c14-449d-9e08-8279747f04a9" providerId="ADAL" clId="{F90A9DD7-CCB8-45BD-A5D6-5F8ECC1CFE55}" dt="2019-01-11T10:49:07.822" v="1960" actId="207"/>
          <ac:spMkLst>
            <pc:docMk/>
            <pc:sldMk cId="2588323376" sldId="1874"/>
            <ac:spMk id="2" creationId="{00000000-0000-0000-0000-000000000000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49:39.193" v="1962"/>
        <pc:sldMkLst>
          <pc:docMk/>
          <pc:sldMk cId="1086283580" sldId="1875"/>
        </pc:sldMkLst>
        <pc:spChg chg="mod">
          <ac:chgData name="Raphael Bickel" userId="10e84020-2c14-449d-9e08-8279747f04a9" providerId="ADAL" clId="{F90A9DD7-CCB8-45BD-A5D6-5F8ECC1CFE55}" dt="2019-01-11T10:14:46.370" v="1921"/>
          <ac:spMkLst>
            <pc:docMk/>
            <pc:sldMk cId="1086283580" sldId="1875"/>
            <ac:spMk id="2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9-01-11T10:49:39.193" v="1962"/>
          <ac:spMkLst>
            <pc:docMk/>
            <pc:sldMk cId="1086283580" sldId="1875"/>
            <ac:spMk id="4" creationId="{B46F04ED-32D6-4891-B279-0EE1640F91E9}"/>
          </ac:spMkLst>
        </pc:spChg>
        <pc:spChg chg="add mod">
          <ac:chgData name="Raphael Bickel" userId="10e84020-2c14-449d-9e08-8279747f04a9" providerId="ADAL" clId="{F90A9DD7-CCB8-45BD-A5D6-5F8ECC1CFE55}" dt="2019-01-11T10:49:24.009" v="1961"/>
          <ac:spMkLst>
            <pc:docMk/>
            <pc:sldMk cId="1086283580" sldId="1875"/>
            <ac:spMk id="28" creationId="{B2F9B987-F57B-426B-8FB7-C3BA5947A3D2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50:23.283" v="1963"/>
        <pc:sldMkLst>
          <pc:docMk/>
          <pc:sldMk cId="2526951071" sldId="1876"/>
        </pc:sldMkLst>
        <pc:spChg chg="mod">
          <ac:chgData name="Raphael Bickel" userId="10e84020-2c14-449d-9e08-8279747f04a9" providerId="ADAL" clId="{F90A9DD7-CCB8-45BD-A5D6-5F8ECC1CFE55}" dt="2019-01-11T10:50:23.283" v="1963"/>
          <ac:spMkLst>
            <pc:docMk/>
            <pc:sldMk cId="2526951071" sldId="1876"/>
            <ac:spMk id="6" creationId="{67017EB6-2598-43AD-B679-8E37B2F858AC}"/>
          </ac:spMkLst>
        </pc:spChg>
        <pc:spChg chg="add">
          <ac:chgData name="Raphael Bickel" userId="10e84020-2c14-449d-9e08-8279747f04a9" providerId="ADAL" clId="{F90A9DD7-CCB8-45BD-A5D6-5F8ECC1CFE55}" dt="2019-01-11T10:14:58.643" v="1923"/>
          <ac:spMkLst>
            <pc:docMk/>
            <pc:sldMk cId="2526951071" sldId="1876"/>
            <ac:spMk id="30" creationId="{4E43351A-C1D4-4778-8E41-A7D9171A9462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50:57.587" v="1964"/>
        <pc:sldMkLst>
          <pc:docMk/>
          <pc:sldMk cId="1202733054" sldId="1877"/>
        </pc:sldMkLst>
        <pc:spChg chg="mod">
          <ac:chgData name="Raphael Bickel" userId="10e84020-2c14-449d-9e08-8279747f04a9" providerId="ADAL" clId="{F90A9DD7-CCB8-45BD-A5D6-5F8ECC1CFE55}" dt="2019-01-11T10:50:57.587" v="1964"/>
          <ac:spMkLst>
            <pc:docMk/>
            <pc:sldMk cId="1202733054" sldId="1877"/>
            <ac:spMk id="7" creationId="{F54B861B-0202-4F22-89AA-E56C8D322822}"/>
          </ac:spMkLst>
        </pc:spChg>
        <pc:spChg chg="add">
          <ac:chgData name="Raphael Bickel" userId="10e84020-2c14-449d-9e08-8279747f04a9" providerId="ADAL" clId="{F90A9DD7-CCB8-45BD-A5D6-5F8ECC1CFE55}" dt="2019-01-11T10:15:05.261" v="1924"/>
          <ac:spMkLst>
            <pc:docMk/>
            <pc:sldMk cId="1202733054" sldId="1877"/>
            <ac:spMk id="34" creationId="{9558EAEE-9393-431F-AF08-1F4140B85DFF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51:21.885" v="1965"/>
        <pc:sldMkLst>
          <pc:docMk/>
          <pc:sldMk cId="1981314332" sldId="1878"/>
        </pc:sldMkLst>
        <pc:spChg chg="mod">
          <ac:chgData name="Raphael Bickel" userId="10e84020-2c14-449d-9e08-8279747f04a9" providerId="ADAL" clId="{F90A9DD7-CCB8-45BD-A5D6-5F8ECC1CFE55}" dt="2019-01-11T10:51:21.885" v="1965"/>
          <ac:spMkLst>
            <pc:docMk/>
            <pc:sldMk cId="1981314332" sldId="1878"/>
            <ac:spMk id="4" creationId="{2D5C45AA-D274-4BA3-9524-99F634A4F87B}"/>
          </ac:spMkLst>
        </pc:spChg>
        <pc:spChg chg="add">
          <ac:chgData name="Raphael Bickel" userId="10e84020-2c14-449d-9e08-8279747f04a9" providerId="ADAL" clId="{F90A9DD7-CCB8-45BD-A5D6-5F8ECC1CFE55}" dt="2019-01-11T10:15:09.083" v="1925"/>
          <ac:spMkLst>
            <pc:docMk/>
            <pc:sldMk cId="1981314332" sldId="1878"/>
            <ac:spMk id="34" creationId="{9D81D9FD-96E2-4DD8-B916-9460E193A1A8}"/>
          </ac:spMkLst>
        </pc:spChg>
      </pc:sldChg>
      <pc:sldChg chg="addSp modSp add modTransition">
        <pc:chgData name="Raphael Bickel" userId="10e84020-2c14-449d-9e08-8279747f04a9" providerId="ADAL" clId="{F90A9DD7-CCB8-45BD-A5D6-5F8ECC1CFE55}" dt="2019-01-11T10:51:32.718" v="1966"/>
        <pc:sldMkLst>
          <pc:docMk/>
          <pc:sldMk cId="3865169062" sldId="1879"/>
        </pc:sldMkLst>
        <pc:spChg chg="mod">
          <ac:chgData name="Raphael Bickel" userId="10e84020-2c14-449d-9e08-8279747f04a9" providerId="ADAL" clId="{F90A9DD7-CCB8-45BD-A5D6-5F8ECC1CFE55}" dt="2019-01-11T10:51:32.718" v="1966"/>
          <ac:spMkLst>
            <pc:docMk/>
            <pc:sldMk cId="3865169062" sldId="1879"/>
            <ac:spMk id="4" creationId="{0CDE0B05-7FC7-4746-A10E-C5898ED62589}"/>
          </ac:spMkLst>
        </pc:spChg>
        <pc:spChg chg="add">
          <ac:chgData name="Raphael Bickel" userId="10e84020-2c14-449d-9e08-8279747f04a9" providerId="ADAL" clId="{F90A9DD7-CCB8-45BD-A5D6-5F8ECC1CFE55}" dt="2019-01-11T10:15:12.827" v="1926"/>
          <ac:spMkLst>
            <pc:docMk/>
            <pc:sldMk cId="3865169062" sldId="1879"/>
            <ac:spMk id="35" creationId="{0EAA055A-D5D1-4D9D-9AC2-0048500FDF5C}"/>
          </ac:spMkLst>
        </pc:spChg>
      </pc:sldChg>
      <pc:sldChg chg="addSp modSp add ord">
        <pc:chgData name="Raphael Bickel" userId="10e84020-2c14-449d-9e08-8279747f04a9" providerId="ADAL" clId="{F90A9DD7-CCB8-45BD-A5D6-5F8ECC1CFE55}" dt="2019-01-14T14:57:25.110" v="2130"/>
        <pc:sldMkLst>
          <pc:docMk/>
          <pc:sldMk cId="1973742986" sldId="1880"/>
        </pc:sldMkLst>
        <pc:spChg chg="add mod">
          <ac:chgData name="Raphael Bickel" userId="10e84020-2c14-449d-9e08-8279747f04a9" providerId="ADAL" clId="{F90A9DD7-CCB8-45BD-A5D6-5F8ECC1CFE55}" dt="2019-01-14T14:57:03.922" v="2129" actId="5793"/>
          <ac:spMkLst>
            <pc:docMk/>
            <pc:sldMk cId="1973742986" sldId="1880"/>
            <ac:spMk id="4" creationId="{283F7305-F6E5-45C7-BBAB-00711605C25A}"/>
          </ac:spMkLst>
        </pc:spChg>
        <pc:spChg chg="mod">
          <ac:chgData name="Raphael Bickel" userId="10e84020-2c14-449d-9e08-8279747f04a9" providerId="ADAL" clId="{F90A9DD7-CCB8-45BD-A5D6-5F8ECC1CFE55}" dt="2019-01-11T10:53:05.280" v="1968" actId="207"/>
          <ac:spMkLst>
            <pc:docMk/>
            <pc:sldMk cId="1973742986" sldId="1880"/>
            <ac:spMk id="17" creationId="{00000000-0000-0000-0000-000000000000}"/>
          </ac:spMkLst>
        </pc:spChg>
        <pc:spChg chg="add mod">
          <ac:chgData name="Raphael Bickel" userId="10e84020-2c14-449d-9e08-8279747f04a9" providerId="ADAL" clId="{F90A9DD7-CCB8-45BD-A5D6-5F8ECC1CFE55}" dt="2019-01-11T10:56:35.862" v="1975"/>
          <ac:spMkLst>
            <pc:docMk/>
            <pc:sldMk cId="1973742986" sldId="1880"/>
            <ac:spMk id="22" creationId="{BF4288F3-EE52-409E-9809-559163B258BD}"/>
          </ac:spMkLst>
        </pc:spChg>
      </pc:sldChg>
      <pc:sldChg chg="addSp add">
        <pc:chgData name="Raphael Bickel" userId="10e84020-2c14-449d-9e08-8279747f04a9" providerId="ADAL" clId="{F90A9DD7-CCB8-45BD-A5D6-5F8ECC1CFE55}" dt="2019-01-11T10:19:51.919" v="1929"/>
        <pc:sldMkLst>
          <pc:docMk/>
          <pc:sldMk cId="3937494452" sldId="1880"/>
        </pc:sldMkLst>
        <pc:picChg chg="add">
          <ac:chgData name="Raphael Bickel" userId="10e84020-2c14-449d-9e08-8279747f04a9" providerId="ADAL" clId="{F90A9DD7-CCB8-45BD-A5D6-5F8ECC1CFE55}" dt="2019-01-11T10:19:51.919" v="1929"/>
          <ac:picMkLst>
            <pc:docMk/>
            <pc:sldMk cId="3937494452" sldId="1880"/>
            <ac:picMk id="22" creationId="{45B04825-B96D-4ED9-BE92-B2D07D0F8E62}"/>
          </ac:picMkLst>
        </pc:picChg>
      </pc:sldChg>
    </pc:docChg>
  </pc:docChgLst>
  <pc:docChgLst>
    <pc:chgData name="Raphael Bickel" userId="S::rabickel@microsoft.com::10e84020-2c14-449d-9e08-8279747f04a9" providerId="AD" clId="Web-{A392591D-E14B-4D5C-8EAF-144343549B36}"/>
    <pc:docChg chg="modSld">
      <pc:chgData name="Raphael Bickel" userId="S::rabickel@microsoft.com::10e84020-2c14-449d-9e08-8279747f04a9" providerId="AD" clId="Web-{A392591D-E14B-4D5C-8EAF-144343549B36}" dt="2019-01-16T09:44:41.366" v="21" actId="20577"/>
      <pc:docMkLst>
        <pc:docMk/>
      </pc:docMkLst>
      <pc:sldChg chg="modSp">
        <pc:chgData name="Raphael Bickel" userId="S::rabickel@microsoft.com::10e84020-2c14-449d-9e08-8279747f04a9" providerId="AD" clId="Web-{A392591D-E14B-4D5C-8EAF-144343549B36}" dt="2019-01-16T09:44:40.398" v="19" actId="20577"/>
        <pc:sldMkLst>
          <pc:docMk/>
          <pc:sldMk cId="3585534328" sldId="1872"/>
        </pc:sldMkLst>
        <pc:spChg chg="mod">
          <ac:chgData name="Raphael Bickel" userId="S::rabickel@microsoft.com::10e84020-2c14-449d-9e08-8279747f04a9" providerId="AD" clId="Web-{A392591D-E14B-4D5C-8EAF-144343549B36}" dt="2019-01-16T09:44:40.398" v="19" actId="20577"/>
          <ac:spMkLst>
            <pc:docMk/>
            <pc:sldMk cId="3585534328" sldId="1872"/>
            <ac:spMk id="17" creationId="{00000000-0000-0000-0000-000000000000}"/>
          </ac:spMkLst>
        </pc:spChg>
      </pc:sldChg>
      <pc:sldChg chg="mod modShow">
        <pc:chgData name="Raphael Bickel" userId="S::rabickel@microsoft.com::10e84020-2c14-449d-9e08-8279747f04a9" providerId="AD" clId="Web-{A392591D-E14B-4D5C-8EAF-144343549B36}" dt="2019-01-16T09:39:16.024" v="0"/>
        <pc:sldMkLst>
          <pc:docMk/>
          <pc:sldMk cId="3046705155" sldId="18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85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1/16/2019 5:39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5754767" cy="3614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43416" y="9443662"/>
            <a:ext cx="106538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45387"/>
            <a:ext cx="5879624" cy="3870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1/16/2019 5:39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68273" y="9443662"/>
            <a:ext cx="940526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1/16/2019 5:39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33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2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17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1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03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590B-7899-4B44-8EC6-5D30941664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59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1/16/2019 5:39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29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1/16/2019 5:39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0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1/16/2019 5:39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1/16/2019 5:39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1/16/2019 5:39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25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1/16/2019 5:39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00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1/16/2019 5:39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5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API helps Transformation and optimization</a:t>
            </a:r>
          </a:p>
          <a:p>
            <a:pPr marL="171450" indent="-171450">
              <a:buFontTx/>
              <a:buChar char="-"/>
            </a:pPr>
            <a:r>
              <a:rPr lang="en-US"/>
              <a:t>Enable new business models</a:t>
            </a:r>
          </a:p>
          <a:p>
            <a:pPr marL="171450" indent="-171450">
              <a:buFontTx/>
              <a:buChar char="-"/>
            </a:pPr>
            <a:r>
              <a:rPr lang="en-US"/>
              <a:t>Centric strategies</a:t>
            </a:r>
          </a:p>
          <a:p>
            <a:pPr marL="171450" indent="-171450">
              <a:buFontTx/>
              <a:buChar char="-"/>
            </a:pPr>
            <a:r>
              <a:rPr lang="en-US"/>
              <a:t>Innovative business models</a:t>
            </a:r>
          </a:p>
          <a:p>
            <a:pPr marL="171450" indent="-171450">
              <a:buFontTx/>
              <a:buChar char="-"/>
            </a:pPr>
            <a:r>
              <a:rPr lang="en-US"/>
              <a:t>New connected experiences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/>
              <a:t>Are enabled by API</a:t>
            </a:r>
          </a:p>
          <a:p>
            <a:pPr marL="0" indent="0">
              <a:buFontTx/>
              <a:buNone/>
            </a:pPr>
            <a:endParaRPr lang="en-US"/>
          </a:p>
          <a:p>
            <a:pPr marL="228600" indent="-228600">
              <a:buFontTx/>
              <a:buAutoNum type="arabicPeriod"/>
            </a:pPr>
            <a:r>
              <a:rPr lang="en-US"/>
              <a:t>APIs are abstraction. Decoupled consumption from implementation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APIs are reusable. Long period of time, used by many customers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HTTP APIs. Extremely well adopted. Standards, Open APIs</a:t>
            </a:r>
          </a:p>
          <a:p>
            <a:pPr marL="441582" lvl="1" indent="-228600">
              <a:buFontTx/>
              <a:buAutoNum type="arabicPeriod"/>
            </a:pPr>
            <a:r>
              <a:rPr lang="en-US"/>
              <a:t>Available on any platform by any programming language</a:t>
            </a:r>
          </a:p>
          <a:p>
            <a:pPr marL="441582" lvl="1" indent="-228600">
              <a:buFontTx/>
              <a:buAutoNum type="arabicPeriod"/>
            </a:pPr>
            <a:r>
              <a:rPr lang="en-US"/>
              <a:t>Building and consuming an API is a solved problem</a:t>
            </a:r>
          </a:p>
          <a:p>
            <a:pPr marL="228600" lvl="0" indent="-228600">
              <a:buFontTx/>
              <a:buAutoNum type="arabicPeriod"/>
            </a:pPr>
            <a:r>
              <a:rPr lang="en-US"/>
              <a:t>Flexibility</a:t>
            </a:r>
          </a:p>
          <a:p>
            <a:pPr marL="441582" lvl="1" indent="-228600">
              <a:buFontTx/>
              <a:buAutoNum type="arabicPeriod"/>
            </a:pPr>
            <a:r>
              <a:rPr lang="en-US"/>
              <a:t>Can change the backend architecture, location, transport without impacting the API</a:t>
            </a:r>
          </a:p>
          <a:p>
            <a:pPr marL="441582" lvl="1" indent="-228600">
              <a:buFontTx/>
              <a:buAutoNum type="arabicPeriod"/>
            </a:pPr>
            <a:r>
              <a:rPr lang="en-US"/>
              <a:t>Front door for authentication, metering</a:t>
            </a:r>
          </a:p>
          <a:p>
            <a:pPr marL="441582" lvl="1" indent="-228600">
              <a:buFontTx/>
              <a:buAutoNum type="arabicPeriod"/>
            </a:pPr>
            <a:r>
              <a:rPr lang="en-US"/>
              <a:t>Evolve backend APIs</a:t>
            </a:r>
          </a:p>
          <a:p>
            <a:pPr marL="228600" lvl="0" indent="-228600">
              <a:buFontTx/>
              <a:buAutoNum type="arabicPeriod"/>
            </a:pPr>
            <a:r>
              <a:rPr lang="en-US"/>
              <a:t>Enable</a:t>
            </a:r>
          </a:p>
          <a:p>
            <a:pPr marL="441582" lvl="1" indent="-228600">
              <a:buFontTx/>
              <a:buAutoNum type="arabicPeriod"/>
            </a:pPr>
            <a:r>
              <a:rPr lang="en-US"/>
              <a:t>Enable developers to find APIs</a:t>
            </a:r>
          </a:p>
          <a:p>
            <a:pPr marL="441582" lvl="1" indent="-228600">
              <a:buFontTx/>
              <a:buAutoNum type="arabicPeriod"/>
            </a:pPr>
            <a:r>
              <a:rPr lang="en-US"/>
              <a:t>Test APIs</a:t>
            </a:r>
          </a:p>
          <a:p>
            <a:pPr marL="441582" lvl="1" indent="-228600">
              <a:buFontTx/>
              <a:buAutoNum type="arabicPeriod"/>
            </a:pPr>
            <a:endParaRPr lang="en-US"/>
          </a:p>
          <a:p>
            <a:pPr marL="441582" lvl="1" indent="-228600">
              <a:buFontTx/>
              <a:buAutoNum type="arabicPeriod"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D0AF0B6-AF0D-4EDB-B60E-27694EB68262}" type="datetime8">
              <a:rPr lang="en-US" smtClean="0"/>
              <a:t>1/16/2019 5:39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7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API management solves API related problems</a:t>
            </a:r>
          </a:p>
          <a:p>
            <a:r>
              <a:rPr lang="en-US"/>
              <a:t>Gateway is a mediation layer</a:t>
            </a:r>
          </a:p>
          <a:p>
            <a:endParaRPr lang="de-C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1/16/2019 5:39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7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6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400"/>
              <a:t>Façade and front door of your APIs</a:t>
            </a:r>
          </a:p>
          <a:p>
            <a:pPr lvl="1"/>
            <a:r>
              <a:rPr lang="en-US" sz="1400"/>
              <a:t>Accepts API calls and routes them to your backends.</a:t>
            </a:r>
          </a:p>
          <a:p>
            <a:pPr lvl="1"/>
            <a:r>
              <a:rPr lang="en-US" sz="1400"/>
              <a:t>Verifies API keys, JWT tokens, certificates, and other credentials.</a:t>
            </a:r>
          </a:p>
          <a:p>
            <a:pPr lvl="1"/>
            <a:r>
              <a:rPr lang="en-US" sz="1400"/>
              <a:t>Enforces usage quotas and rate limits.</a:t>
            </a:r>
          </a:p>
          <a:p>
            <a:pPr lvl="1"/>
            <a:r>
              <a:rPr lang="en-US" sz="1400"/>
              <a:t>Transforms your API on the fly without code modifications.</a:t>
            </a:r>
          </a:p>
          <a:p>
            <a:pPr lvl="1"/>
            <a:r>
              <a:rPr lang="en-US" sz="1400"/>
              <a:t>Caches backend responses where set up.</a:t>
            </a:r>
          </a:p>
          <a:p>
            <a:pPr lvl="1"/>
            <a:r>
              <a:rPr lang="en-US" sz="1400"/>
              <a:t>Logs call metadata for analytics purposes.</a:t>
            </a:r>
            <a:endParaRPr lang="en-US"/>
          </a:p>
          <a:p>
            <a:endParaRPr lang="de-C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1/16/2019 5:39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55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1/16/2019 5:39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7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External</a:t>
            </a:r>
          </a:p>
          <a:p>
            <a:pPr marL="228600" indent="-228600">
              <a:buAutoNum type="arabicPeriod"/>
            </a:pPr>
            <a:r>
              <a:rPr lang="en-US"/>
              <a:t>Internal</a:t>
            </a:r>
          </a:p>
          <a:p>
            <a:pPr marL="228600" indent="-228600">
              <a:buAutoNum type="arabicPeriod"/>
            </a:pPr>
            <a:endParaRPr lang="en-US"/>
          </a:p>
          <a:p>
            <a:pPr marL="0" indent="0">
              <a:buNone/>
            </a:pPr>
            <a:r>
              <a:rPr lang="en-US"/>
              <a:t>VPN/Express route</a:t>
            </a:r>
            <a:endParaRPr lang="de-C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1/16/2019 5:39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32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1/16/2019 5:39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3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03489C-EBEC-4BCD-9F33-C51229F573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52619-E651-4E19-AEB2-DEA2667C0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E604B-EE1B-4A7E-B8A1-0D6D1C4976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1C418-2753-469A-8C64-095693E97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C53B0-2DDE-4181-A709-C2651853C0C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26A024-7603-427B-AA0F-BD46EC8987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5F638C-91C8-470E-AE11-D14A43233A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B6B244-729A-43DE-A8E0-1DCCEF1ADD4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77BB07-CDC1-4062-BB32-335EA17B26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ED1925-4012-4027-95C6-69322E9DA9F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81051-2096-4440-92F7-36725C599F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22B3A7-1B5D-47DC-BA15-A96E343767E8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9C6C8D-73A7-4B03-873D-A81183E50B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551377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0CA0A-3666-46AF-8253-2FCD04A11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C8588-3C4C-410A-9CA7-0FF2BD3416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75B30-586B-458B-AC42-74D03D8C99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7"/>
          <p:cNvSpPr txBox="1"/>
          <p:nvPr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909098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7"/>
          <p:cNvSpPr txBox="1"/>
          <p:nvPr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66605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6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9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4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raphael.bickel@microsoft.com" TargetMode="Externa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6" Type="http://schemas.openxmlformats.org/officeDocument/2006/relationships/hyperlink" Target="aka.ms/TDCFEEDBACK" TargetMode="External"/><Relationship Id="rId5" Type="http://schemas.openxmlformats.org/officeDocument/2006/relationships/hyperlink" Target="http://aka.ms/TDCAPIM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microsoft.com/office/2007/relationships/hdphoto" Target="../media/hdphoto1.wdp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11" Type="http://schemas.openxmlformats.org/officeDocument/2006/relationships/image" Target="../media/image11.png"/><Relationship Id="rId5" Type="http://schemas.openxmlformats.org/officeDocument/2006/relationships/image" Target="../media/image15.png"/><Relationship Id="rId15" Type="http://schemas.openxmlformats.org/officeDocument/2006/relationships/image" Target="../media/image26.jpeg"/><Relationship Id="rId10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11" Type="http://schemas.openxmlformats.org/officeDocument/2006/relationships/image" Target="../media/image11.png"/><Relationship Id="rId5" Type="http://schemas.openxmlformats.org/officeDocument/2006/relationships/image" Target="../media/image15.png"/><Relationship Id="rId10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microsoft.com/office/2007/relationships/hdphoto" Target="../media/hdphoto1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27EC1C-6C3A-424D-A7B4-DEA0AEF9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Picture Placeholder 7">
            <a:extLst>
              <a:ext uri="{FF2B5EF4-FFF2-40B4-BE49-F238E27FC236}">
                <a16:creationId xmlns:a16="http://schemas.microsoft.com/office/drawing/2014/main" id="{DC6D3AA3-85AD-4848-8BA2-A74C96421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" b="2128"/>
          <a:stretch>
            <a:fillRect/>
          </a:stretch>
        </p:blipFill>
        <p:spPr>
          <a:xfrm>
            <a:off x="0" y="-18197"/>
            <a:ext cx="121920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AA5723-D8C9-41AB-B169-E7DD988D12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784" y="4918848"/>
            <a:ext cx="2169911" cy="1429963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2C543774-CD8B-4743-8E78-02C88B57DD3C}"/>
              </a:ext>
            </a:extLst>
          </p:cNvPr>
          <p:cNvSpPr txBox="1">
            <a:spLocks/>
          </p:cNvSpPr>
          <p:nvPr/>
        </p:nvSpPr>
        <p:spPr>
          <a:xfrm>
            <a:off x="609600" y="3866625"/>
            <a:ext cx="10972800" cy="1107996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  API Management</a:t>
            </a:r>
          </a:p>
          <a:p>
            <a:r>
              <a:rPr lang="en-US"/>
              <a:t>  </a:t>
            </a:r>
            <a:r>
              <a:rPr lang="en-US" sz="2000"/>
              <a:t>Publish, manage, secure, and analyze your APIs in minutes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D15D008-55FA-45CF-A111-F77CF7A4887E}"/>
              </a:ext>
            </a:extLst>
          </p:cNvPr>
          <p:cNvSpPr txBox="1">
            <a:spLocks/>
          </p:cNvSpPr>
          <p:nvPr/>
        </p:nvSpPr>
        <p:spPr>
          <a:xfrm>
            <a:off x="762004" y="5836372"/>
            <a:ext cx="7391402" cy="51839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800" kern="1200" spc="0" baseline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January 20</a:t>
            </a:r>
            <a:r>
              <a:rPr lang="en-US" baseline="30000"/>
              <a:t>th</a:t>
            </a:r>
            <a:r>
              <a:rPr lang="en-US"/>
              <a:t>, 2019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D0431-ADE3-4CC5-A221-7E7D1F26AF1E}"/>
              </a:ext>
            </a:extLst>
          </p:cNvPr>
          <p:cNvSpPr txBox="1">
            <a:spLocks/>
          </p:cNvSpPr>
          <p:nvPr/>
        </p:nvSpPr>
        <p:spPr>
          <a:xfrm>
            <a:off x="762003" y="5275985"/>
            <a:ext cx="7391403" cy="56038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Raphael Bickel | </a:t>
            </a:r>
            <a:r>
              <a:rPr lang="en-US" i="1"/>
              <a:t>Cloud Solution Architect </a:t>
            </a:r>
            <a:r>
              <a:rPr lang="en-US"/>
              <a:t>| Microsoft</a:t>
            </a:r>
          </a:p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D4DAF5-6D43-4AF7-9538-C09EBFDB6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6275" y="3574294"/>
            <a:ext cx="3482513" cy="156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03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224D-2AFB-4818-A639-C3019E44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Gateway </a:t>
            </a:r>
            <a:r>
              <a:rPr lang="en-US">
                <a:solidFill>
                  <a:schemeClr val="accent1"/>
                </a:solidFill>
              </a:rPr>
              <a:t>Policies</a:t>
            </a:r>
            <a:endParaRPr lang="de-CH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2147F-9921-4385-9CE3-E69911C75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5"/>
            <a:ext cx="7747950" cy="5136791"/>
          </a:xfrm>
        </p:spPr>
        <p:txBody>
          <a:bodyPr numCol="1" anchor="t"/>
          <a:lstStyle/>
          <a:p>
            <a:r>
              <a:rPr lang="en-US"/>
              <a:t>Encapsulate common API management functions</a:t>
            </a:r>
          </a:p>
          <a:p>
            <a:pPr lvl="1"/>
            <a:r>
              <a:rPr lang="en-US"/>
              <a:t>Access control, Protection, Transformation, Caching, …</a:t>
            </a:r>
          </a:p>
          <a:p>
            <a:pPr marL="228600" lvl="1" indent="0">
              <a:buNone/>
            </a:pPr>
            <a:endParaRPr lang="en-US"/>
          </a:p>
          <a:p>
            <a:pPr>
              <a:spcBef>
                <a:spcPts val="600"/>
              </a:spcBef>
            </a:pPr>
            <a:r>
              <a:rPr lang="en-US"/>
              <a:t>Mutate request or context or change API behavior</a:t>
            </a:r>
          </a:p>
          <a:p>
            <a:pPr lvl="1"/>
            <a:r>
              <a:rPr lang="en-US"/>
              <a:t>Add a header or throttle for example</a:t>
            </a:r>
          </a:p>
          <a:p>
            <a:pPr marL="228600" lvl="1" indent="0">
              <a:buNone/>
            </a:pPr>
            <a:endParaRPr lang="en-US"/>
          </a:p>
          <a:p>
            <a:r>
              <a:rPr lang="en-US"/>
              <a:t>Set for inbound and outbound directions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/>
              <a:t>Applied at a variety of scopes or on error</a:t>
            </a:r>
          </a:p>
          <a:p>
            <a:pPr lvl="1"/>
            <a:r>
              <a:rPr lang="en-US"/>
              <a:t>Scope determines which APIs are affected</a:t>
            </a:r>
          </a:p>
          <a:p>
            <a:pPr lvl="1"/>
            <a:r>
              <a:rPr lang="en-US"/>
              <a:t>Can define custom scopes in addition to four available b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CF494-6281-497A-95C3-A2397C22C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46" y="-1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8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970082"/>
            <a:ext cx="12192000" cy="5768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50">
                <a:latin typeface="Segoe UI Semibold" panose="020B0702040204020203" pitchFamily="34" charset="0"/>
                <a:cs typeface="Segoe UI Semibold" panose="020B0702040204020203" pitchFamily="34" charset="0"/>
              </a:rPr>
              <a:t>Regional availability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2265610"/>
            <a:ext cx="12192000" cy="2794611"/>
          </a:xfrm>
        </p:spPr>
        <p:txBody>
          <a:bodyPr/>
          <a:lstStyle/>
          <a:p>
            <a:pPr algn="ctr"/>
            <a:r>
              <a:rPr lang="en-US" sz="3200"/>
              <a:t>29 public regions in Americas, Europe, Asia and Australia</a:t>
            </a:r>
          </a:p>
          <a:p>
            <a:pPr algn="ctr"/>
            <a:r>
              <a:rPr lang="en-US" sz="3200"/>
              <a:t>Central US Early Update Access Program (EUAP) region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6 US Gov and 4 China regions</a:t>
            </a:r>
          </a:p>
          <a:p>
            <a:pPr algn="ctr"/>
            <a:r>
              <a:rPr lang="en-US" sz="3200"/>
              <a:t>France Central is coming soon</a:t>
            </a:r>
          </a:p>
        </p:txBody>
      </p:sp>
    </p:spTree>
    <p:extLst>
      <p:ext uri="{BB962C8B-B14F-4D97-AF65-F5344CB8AC3E}">
        <p14:creationId xmlns:p14="http://schemas.microsoft.com/office/powerpoint/2010/main" val="3046705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074849" y="2938048"/>
            <a:ext cx="1" cy="91625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5620215" y="3727303"/>
            <a:ext cx="97015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4F68EE-6F03-4445-A9F1-9DCC45D58EDB}"/>
              </a:ext>
            </a:extLst>
          </p:cNvPr>
          <p:cNvCxnSpPr>
            <a:cxnSpLocks/>
          </p:cNvCxnSpPr>
          <p:nvPr/>
        </p:nvCxnSpPr>
        <p:spPr>
          <a:xfrm>
            <a:off x="2832410" y="2887231"/>
            <a:ext cx="3058831" cy="103231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445E973-4FF6-3A4E-BF1E-52DCF64E0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5AF067-2CE4-DB48-A2E4-2E87F25FDBAA}"/>
              </a:ext>
            </a:extLst>
          </p:cNvPr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32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  <a:ln>
            <a:noFill/>
            <a:prstDash val="lgDash"/>
          </a:ln>
        </p:spPr>
      </p:pic>
      <p:cxnSp>
        <p:nvCxnSpPr>
          <p:cNvPr id="17" name="Straight Connector 16"/>
          <p:cNvCxnSpPr>
            <a:cxnSpLocks/>
          </p:cNvCxnSpPr>
          <p:nvPr/>
        </p:nvCxnSpPr>
        <p:spPr>
          <a:xfrm>
            <a:off x="1901980" y="2933861"/>
            <a:ext cx="364411" cy="817178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077960" y="2933861"/>
            <a:ext cx="0" cy="91440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5620215" y="3727303"/>
            <a:ext cx="97015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1FBEB4-963B-BA48-A25D-3B0392BD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DE19D-3D4E-804C-9C3D-881DD977360E}"/>
              </a:ext>
            </a:extLst>
          </p:cNvPr>
          <p:cNvSpPr/>
          <p:nvPr/>
        </p:nvSpPr>
        <p:spPr bwMode="auto">
          <a:xfrm>
            <a:off x="2111474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51D6D0-DEAC-0D4F-AF9E-196ED3DE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94" y="3854303"/>
            <a:ext cx="645124" cy="6451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49F096-A5EE-6C48-93BF-2EA3E1844524}"/>
              </a:ext>
            </a:extLst>
          </p:cNvPr>
          <p:cNvSpPr/>
          <p:nvPr/>
        </p:nvSpPr>
        <p:spPr bwMode="auto">
          <a:xfrm>
            <a:off x="2111474" y="3727303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39BF07-C62B-C14B-99C2-109D38D32007}"/>
              </a:ext>
            </a:extLst>
          </p:cNvPr>
          <p:cNvCxnSpPr>
            <a:cxnSpLocks/>
          </p:cNvCxnSpPr>
          <p:nvPr/>
        </p:nvCxnSpPr>
        <p:spPr>
          <a:xfrm>
            <a:off x="2797242" y="4360653"/>
            <a:ext cx="2970661" cy="83658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7BE621F-2DE0-1C40-B74C-CE6FAF01B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3925375"/>
            <a:ext cx="501585" cy="50158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3BC72-CEF6-9842-8B10-918E990A673C}"/>
              </a:ext>
            </a:extLst>
          </p:cNvPr>
          <p:cNvCxnSpPr>
            <a:cxnSpLocks/>
          </p:cNvCxnSpPr>
          <p:nvPr/>
        </p:nvCxnSpPr>
        <p:spPr>
          <a:xfrm>
            <a:off x="2811822" y="3070111"/>
            <a:ext cx="1262116" cy="100142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99CAFE-E521-A04C-8396-F2B2C244DD32}"/>
              </a:ext>
            </a:extLst>
          </p:cNvPr>
          <p:cNvCxnSpPr>
            <a:cxnSpLocks/>
          </p:cNvCxnSpPr>
          <p:nvPr/>
        </p:nvCxnSpPr>
        <p:spPr>
          <a:xfrm>
            <a:off x="2550131" y="3070111"/>
            <a:ext cx="0" cy="77724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0AE88-AFBD-484F-9752-10FBA2FBEE34}"/>
              </a:ext>
            </a:extLst>
          </p:cNvPr>
          <p:cNvSpPr txBox="1"/>
          <p:nvPr/>
        </p:nvSpPr>
        <p:spPr>
          <a:xfrm>
            <a:off x="6455153" y="3722152"/>
            <a:ext cx="878830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Primary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D2FF99-BBF8-AF41-AF2D-64A254E11D82}"/>
              </a:ext>
            </a:extLst>
          </p:cNvPr>
          <p:cNvSpPr txBox="1"/>
          <p:nvPr/>
        </p:nvSpPr>
        <p:spPr>
          <a:xfrm>
            <a:off x="1186694" y="3722152"/>
            <a:ext cx="1064779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Secondary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87F61E-4D02-A545-B3A8-370E47E7F0F8}"/>
              </a:ext>
            </a:extLst>
          </p:cNvPr>
          <p:cNvCxnSpPr>
            <a:cxnSpLocks/>
          </p:cNvCxnSpPr>
          <p:nvPr/>
        </p:nvCxnSpPr>
        <p:spPr>
          <a:xfrm>
            <a:off x="2832410" y="2887231"/>
            <a:ext cx="3058831" cy="103231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B95C55-6694-154A-9CEC-0F1FB98F68D6}"/>
              </a:ext>
            </a:extLst>
          </p:cNvPr>
          <p:cNvCxnSpPr>
            <a:cxnSpLocks/>
          </p:cNvCxnSpPr>
          <p:nvPr/>
        </p:nvCxnSpPr>
        <p:spPr>
          <a:xfrm flipH="1">
            <a:off x="4644440" y="2940143"/>
            <a:ext cx="1430409" cy="1131388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D3BDB64-CC74-094F-A6F0-A75D21AEAE57}"/>
              </a:ext>
            </a:extLst>
          </p:cNvPr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B46F04ED-32D6-4891-B279-0EE1640F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  <a:endParaRPr lang="de-CH" sz="3600"/>
          </a:p>
        </p:txBody>
      </p:sp>
    </p:spTree>
    <p:extLst>
      <p:ext uri="{BB962C8B-B14F-4D97-AF65-F5344CB8AC3E}">
        <p14:creationId xmlns:p14="http://schemas.microsoft.com/office/powerpoint/2010/main" val="108628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 animBg="1"/>
      <p:bldP spid="20" grpId="0" animBg="1"/>
      <p:bldP spid="42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  <a:ln>
            <a:noFill/>
            <a:prstDash val="lgDash"/>
          </a:ln>
        </p:spPr>
      </p:pic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077960" y="2933861"/>
            <a:ext cx="0" cy="91440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5620215" y="3727303"/>
            <a:ext cx="97015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1FBEB4-963B-BA48-A25D-3B0392BD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DE19D-3D4E-804C-9C3D-881DD977360E}"/>
              </a:ext>
            </a:extLst>
          </p:cNvPr>
          <p:cNvSpPr/>
          <p:nvPr/>
        </p:nvSpPr>
        <p:spPr bwMode="auto">
          <a:xfrm>
            <a:off x="2111474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51D6D0-DEAC-0D4F-AF9E-196ED3DE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94" y="3854303"/>
            <a:ext cx="645124" cy="6451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49F096-A5EE-6C48-93BF-2EA3E1844524}"/>
              </a:ext>
            </a:extLst>
          </p:cNvPr>
          <p:cNvSpPr/>
          <p:nvPr/>
        </p:nvSpPr>
        <p:spPr bwMode="auto">
          <a:xfrm>
            <a:off x="2111474" y="3727303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39BF07-C62B-C14B-99C2-109D38D32007}"/>
              </a:ext>
            </a:extLst>
          </p:cNvPr>
          <p:cNvCxnSpPr>
            <a:cxnSpLocks/>
          </p:cNvCxnSpPr>
          <p:nvPr/>
        </p:nvCxnSpPr>
        <p:spPr>
          <a:xfrm>
            <a:off x="2797242" y="4360653"/>
            <a:ext cx="2970661" cy="83658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7BE621F-2DE0-1C40-B74C-CE6FAF01B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3925375"/>
            <a:ext cx="501585" cy="50158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3BC72-CEF6-9842-8B10-918E990A673C}"/>
              </a:ext>
            </a:extLst>
          </p:cNvPr>
          <p:cNvCxnSpPr>
            <a:cxnSpLocks/>
          </p:cNvCxnSpPr>
          <p:nvPr/>
        </p:nvCxnSpPr>
        <p:spPr>
          <a:xfrm>
            <a:off x="2811822" y="3070111"/>
            <a:ext cx="1262116" cy="100142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99CAFE-E521-A04C-8396-F2B2C244DD32}"/>
              </a:ext>
            </a:extLst>
          </p:cNvPr>
          <p:cNvCxnSpPr>
            <a:cxnSpLocks/>
          </p:cNvCxnSpPr>
          <p:nvPr/>
        </p:nvCxnSpPr>
        <p:spPr>
          <a:xfrm>
            <a:off x="2550131" y="3070111"/>
            <a:ext cx="0" cy="77724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0AE88-AFBD-484F-9752-10FBA2FBEE34}"/>
              </a:ext>
            </a:extLst>
          </p:cNvPr>
          <p:cNvSpPr txBox="1"/>
          <p:nvPr/>
        </p:nvSpPr>
        <p:spPr>
          <a:xfrm>
            <a:off x="6455153" y="3722152"/>
            <a:ext cx="878830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Primary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D2FF99-BBF8-AF41-AF2D-64A254E11D82}"/>
              </a:ext>
            </a:extLst>
          </p:cNvPr>
          <p:cNvSpPr txBox="1"/>
          <p:nvPr/>
        </p:nvSpPr>
        <p:spPr>
          <a:xfrm>
            <a:off x="1186694" y="3722152"/>
            <a:ext cx="1064779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Secondary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B95C55-6694-154A-9CEC-0F1FB98F68D6}"/>
              </a:ext>
            </a:extLst>
          </p:cNvPr>
          <p:cNvCxnSpPr>
            <a:cxnSpLocks/>
          </p:cNvCxnSpPr>
          <p:nvPr/>
        </p:nvCxnSpPr>
        <p:spPr>
          <a:xfrm flipH="1">
            <a:off x="4644440" y="2940143"/>
            <a:ext cx="1430409" cy="1131388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&quot;No&quot; Symbol 2">
            <a:extLst>
              <a:ext uri="{FF2B5EF4-FFF2-40B4-BE49-F238E27FC236}">
                <a16:creationId xmlns:a16="http://schemas.microsoft.com/office/drawing/2014/main" id="{0464D958-0619-904A-85CB-475D47766895}"/>
              </a:ext>
            </a:extLst>
          </p:cNvPr>
          <p:cNvSpPr/>
          <p:nvPr/>
        </p:nvSpPr>
        <p:spPr bwMode="auto">
          <a:xfrm>
            <a:off x="2267571" y="3906371"/>
            <a:ext cx="620640" cy="620640"/>
          </a:xfrm>
          <a:prstGeom prst="noSmoking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11C4BF-9A03-FC49-ABAE-50A48D6CA05C}"/>
              </a:ext>
            </a:extLst>
          </p:cNvPr>
          <p:cNvCxnSpPr>
            <a:cxnSpLocks/>
          </p:cNvCxnSpPr>
          <p:nvPr/>
        </p:nvCxnSpPr>
        <p:spPr>
          <a:xfrm>
            <a:off x="2832410" y="2887231"/>
            <a:ext cx="3058831" cy="103231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09E111-FA47-4541-AB0E-2358AEDE0595}"/>
              </a:ext>
            </a:extLst>
          </p:cNvPr>
          <p:cNvCxnSpPr>
            <a:cxnSpLocks/>
          </p:cNvCxnSpPr>
          <p:nvPr/>
        </p:nvCxnSpPr>
        <p:spPr>
          <a:xfrm>
            <a:off x="1901980" y="2933861"/>
            <a:ext cx="364411" cy="817178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67017EB6-2598-43AD-B679-8E37B2F8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  <a:endParaRPr lang="de-CH" sz="3600"/>
          </a:p>
        </p:txBody>
      </p:sp>
    </p:spTree>
    <p:extLst>
      <p:ext uri="{BB962C8B-B14F-4D97-AF65-F5344CB8AC3E}">
        <p14:creationId xmlns:p14="http://schemas.microsoft.com/office/powerpoint/2010/main" val="252695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  <a:ln>
            <a:noFill/>
            <a:prstDash val="lgDash"/>
          </a:ln>
        </p:spPr>
      </p:pic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077960" y="2933861"/>
            <a:ext cx="0" cy="91440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1FBEB4-963B-BA48-A25D-3B0392BD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DE19D-3D4E-804C-9C3D-881DD977360E}"/>
              </a:ext>
            </a:extLst>
          </p:cNvPr>
          <p:cNvSpPr/>
          <p:nvPr/>
        </p:nvSpPr>
        <p:spPr bwMode="auto">
          <a:xfrm>
            <a:off x="2111474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51D6D0-DEAC-0D4F-AF9E-196ED3DE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94" y="3854303"/>
            <a:ext cx="645124" cy="6451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49F096-A5EE-6C48-93BF-2EA3E1844524}"/>
              </a:ext>
            </a:extLst>
          </p:cNvPr>
          <p:cNvSpPr/>
          <p:nvPr/>
        </p:nvSpPr>
        <p:spPr bwMode="auto">
          <a:xfrm>
            <a:off x="2111474" y="3727303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39BF07-C62B-C14B-99C2-109D38D32007}"/>
              </a:ext>
            </a:extLst>
          </p:cNvPr>
          <p:cNvCxnSpPr>
            <a:cxnSpLocks/>
          </p:cNvCxnSpPr>
          <p:nvPr/>
        </p:nvCxnSpPr>
        <p:spPr>
          <a:xfrm>
            <a:off x="2797242" y="4360653"/>
            <a:ext cx="2970661" cy="83658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7BE621F-2DE0-1C40-B74C-CE6FAF01B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3925375"/>
            <a:ext cx="501585" cy="50158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3BC72-CEF6-9842-8B10-918E990A673C}"/>
              </a:ext>
            </a:extLst>
          </p:cNvPr>
          <p:cNvCxnSpPr>
            <a:cxnSpLocks/>
          </p:cNvCxnSpPr>
          <p:nvPr/>
        </p:nvCxnSpPr>
        <p:spPr>
          <a:xfrm>
            <a:off x="2811822" y="3070111"/>
            <a:ext cx="1262116" cy="100142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99CAFE-E521-A04C-8396-F2B2C244DD32}"/>
              </a:ext>
            </a:extLst>
          </p:cNvPr>
          <p:cNvCxnSpPr>
            <a:cxnSpLocks/>
          </p:cNvCxnSpPr>
          <p:nvPr/>
        </p:nvCxnSpPr>
        <p:spPr>
          <a:xfrm>
            <a:off x="2550131" y="3070111"/>
            <a:ext cx="0" cy="77724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0AE88-AFBD-484F-9752-10FBA2FBEE34}"/>
              </a:ext>
            </a:extLst>
          </p:cNvPr>
          <p:cNvSpPr txBox="1"/>
          <p:nvPr/>
        </p:nvSpPr>
        <p:spPr>
          <a:xfrm>
            <a:off x="6455153" y="3722152"/>
            <a:ext cx="878830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Primary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D2FF99-BBF8-AF41-AF2D-64A254E11D82}"/>
              </a:ext>
            </a:extLst>
          </p:cNvPr>
          <p:cNvSpPr txBox="1"/>
          <p:nvPr/>
        </p:nvSpPr>
        <p:spPr>
          <a:xfrm>
            <a:off x="1186694" y="3722152"/>
            <a:ext cx="1064779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Secondary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B95C55-6694-154A-9CEC-0F1FB98F68D6}"/>
              </a:ext>
            </a:extLst>
          </p:cNvPr>
          <p:cNvCxnSpPr>
            <a:cxnSpLocks/>
          </p:cNvCxnSpPr>
          <p:nvPr/>
        </p:nvCxnSpPr>
        <p:spPr>
          <a:xfrm flipH="1">
            <a:off x="4644440" y="2940143"/>
            <a:ext cx="1430409" cy="1131388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BC493B8-7F88-AE4E-B1D2-BDAB7930D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31" y="4985048"/>
            <a:ext cx="570042" cy="57004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A0A0D1-9625-794A-9D13-65B34B2F2843}"/>
              </a:ext>
            </a:extLst>
          </p:cNvPr>
          <p:cNvCxnSpPr/>
          <p:nvPr/>
        </p:nvCxnSpPr>
        <p:spPr>
          <a:xfrm>
            <a:off x="2574648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60F7D4-DA9E-AF49-929B-669BA52AB402}"/>
              </a:ext>
            </a:extLst>
          </p:cNvPr>
          <p:cNvSpPr txBox="1"/>
          <p:nvPr/>
        </p:nvSpPr>
        <p:spPr>
          <a:xfrm>
            <a:off x="-154561" y="6261296"/>
            <a:ext cx="1245881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Hint: use &lt;choose&gt; to &lt;set-backend&gt;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policy  based on </a:t>
            </a:r>
            <a:r>
              <a:rPr lang="en-US" sz="20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context.Deployment.Region</a:t>
            </a:r>
            <a:endParaRPr lang="en-US" sz="20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D96ADF-5A18-624C-9C18-66E0F7680FF7}"/>
              </a:ext>
            </a:extLst>
          </p:cNvPr>
          <p:cNvGrpSpPr/>
          <p:nvPr/>
        </p:nvGrpSpPr>
        <p:grpSpPr>
          <a:xfrm>
            <a:off x="3327898" y="5799631"/>
            <a:ext cx="2067852" cy="461665"/>
            <a:chOff x="3316996" y="5164841"/>
            <a:chExt cx="2067852" cy="46166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14EDB19-2EDB-A94C-9B28-138F89568497}"/>
                </a:ext>
              </a:extLst>
            </p:cNvPr>
            <p:cNvCxnSpPr/>
            <p:nvPr/>
          </p:nvCxnSpPr>
          <p:spPr>
            <a:xfrm>
              <a:off x="3316996" y="5197238"/>
              <a:ext cx="2067852" cy="0"/>
            </a:xfrm>
            <a:prstGeom prst="straightConnector1">
              <a:avLst/>
            </a:prstGeom>
            <a:ln>
              <a:solidFill>
                <a:srgbClr val="7030A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9066F6-B029-6746-907F-579B8F151C79}"/>
                </a:ext>
              </a:extLst>
            </p:cNvPr>
            <p:cNvSpPr txBox="1"/>
            <p:nvPr/>
          </p:nvSpPr>
          <p:spPr>
            <a:xfrm>
              <a:off x="3510981" y="5164841"/>
              <a:ext cx="1679883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Shared state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8A14F6-8882-4A47-9CE2-FB094F4129A8}"/>
              </a:ext>
            </a:extLst>
          </p:cNvPr>
          <p:cNvCxnSpPr>
            <a:cxnSpLocks/>
          </p:cNvCxnSpPr>
          <p:nvPr/>
        </p:nvCxnSpPr>
        <p:spPr>
          <a:xfrm>
            <a:off x="1901980" y="2933861"/>
            <a:ext cx="364411" cy="817178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F54B861B-0202-4F22-89AA-E56C8D32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  <a:endParaRPr lang="de-CH" sz="3600"/>
          </a:p>
        </p:txBody>
      </p:sp>
    </p:spTree>
    <p:extLst>
      <p:ext uri="{BB962C8B-B14F-4D97-AF65-F5344CB8AC3E}">
        <p14:creationId xmlns:p14="http://schemas.microsoft.com/office/powerpoint/2010/main" val="120273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  <a:ln>
            <a:noFill/>
            <a:prstDash val="lgDash"/>
          </a:ln>
        </p:spPr>
      </p:pic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077960" y="2933861"/>
            <a:ext cx="0" cy="91440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1FBEB4-963B-BA48-A25D-3B0392BD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DE19D-3D4E-804C-9C3D-881DD977360E}"/>
              </a:ext>
            </a:extLst>
          </p:cNvPr>
          <p:cNvSpPr/>
          <p:nvPr/>
        </p:nvSpPr>
        <p:spPr bwMode="auto">
          <a:xfrm>
            <a:off x="2111474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51D6D0-DEAC-0D4F-AF9E-196ED3DE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94" y="3854303"/>
            <a:ext cx="645124" cy="6451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49F096-A5EE-6C48-93BF-2EA3E1844524}"/>
              </a:ext>
            </a:extLst>
          </p:cNvPr>
          <p:cNvSpPr/>
          <p:nvPr/>
        </p:nvSpPr>
        <p:spPr bwMode="auto">
          <a:xfrm>
            <a:off x="2111474" y="3727303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E621F-2DE0-1C40-B74C-CE6FAF01B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3925375"/>
            <a:ext cx="501585" cy="50158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3BC72-CEF6-9842-8B10-918E990A673C}"/>
              </a:ext>
            </a:extLst>
          </p:cNvPr>
          <p:cNvCxnSpPr>
            <a:cxnSpLocks/>
          </p:cNvCxnSpPr>
          <p:nvPr/>
        </p:nvCxnSpPr>
        <p:spPr>
          <a:xfrm>
            <a:off x="2811822" y="3070111"/>
            <a:ext cx="1262116" cy="100142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99CAFE-E521-A04C-8396-F2B2C244DD32}"/>
              </a:ext>
            </a:extLst>
          </p:cNvPr>
          <p:cNvCxnSpPr>
            <a:cxnSpLocks/>
          </p:cNvCxnSpPr>
          <p:nvPr/>
        </p:nvCxnSpPr>
        <p:spPr>
          <a:xfrm>
            <a:off x="2550131" y="3070111"/>
            <a:ext cx="0" cy="77724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0AE88-AFBD-484F-9752-10FBA2FBEE34}"/>
              </a:ext>
            </a:extLst>
          </p:cNvPr>
          <p:cNvSpPr txBox="1"/>
          <p:nvPr/>
        </p:nvSpPr>
        <p:spPr>
          <a:xfrm>
            <a:off x="6455153" y="3722152"/>
            <a:ext cx="878830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Primary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D2FF99-BBF8-AF41-AF2D-64A254E11D82}"/>
              </a:ext>
            </a:extLst>
          </p:cNvPr>
          <p:cNvSpPr txBox="1"/>
          <p:nvPr/>
        </p:nvSpPr>
        <p:spPr>
          <a:xfrm>
            <a:off x="1186694" y="3722152"/>
            <a:ext cx="1064779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Secondary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B95C55-6694-154A-9CEC-0F1FB98F68D6}"/>
              </a:ext>
            </a:extLst>
          </p:cNvPr>
          <p:cNvCxnSpPr>
            <a:cxnSpLocks/>
          </p:cNvCxnSpPr>
          <p:nvPr/>
        </p:nvCxnSpPr>
        <p:spPr>
          <a:xfrm flipH="1">
            <a:off x="4644440" y="2940143"/>
            <a:ext cx="1430409" cy="1131388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BC493B8-7F88-AE4E-B1D2-BDAB7930D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31" y="4985048"/>
            <a:ext cx="570042" cy="57004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A0A0D1-9625-794A-9D13-65B34B2F2843}"/>
              </a:ext>
            </a:extLst>
          </p:cNvPr>
          <p:cNvCxnSpPr/>
          <p:nvPr/>
        </p:nvCxnSpPr>
        <p:spPr>
          <a:xfrm>
            <a:off x="2574648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639A793B-25DF-954E-B9F4-399612BA4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4980519"/>
            <a:ext cx="501585" cy="50158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7BB0CD-3BAD-1040-A589-AF016FED270D}"/>
              </a:ext>
            </a:extLst>
          </p:cNvPr>
          <p:cNvCxnSpPr>
            <a:cxnSpLocks/>
          </p:cNvCxnSpPr>
          <p:nvPr/>
        </p:nvCxnSpPr>
        <p:spPr>
          <a:xfrm>
            <a:off x="2959275" y="4275186"/>
            <a:ext cx="1040001" cy="82296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5D0E65-AD69-E54F-9456-DDB7B5CD49F1}"/>
              </a:ext>
            </a:extLst>
          </p:cNvPr>
          <p:cNvCxnSpPr>
            <a:cxnSpLocks/>
          </p:cNvCxnSpPr>
          <p:nvPr/>
        </p:nvCxnSpPr>
        <p:spPr>
          <a:xfrm flipH="1">
            <a:off x="4722100" y="4348043"/>
            <a:ext cx="1012893" cy="750103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4B69E81-BA0D-924F-9331-712ED9102B91}"/>
              </a:ext>
            </a:extLst>
          </p:cNvPr>
          <p:cNvSpPr/>
          <p:nvPr/>
        </p:nvSpPr>
        <p:spPr bwMode="auto">
          <a:xfrm>
            <a:off x="2111474" y="4760756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F55BDC-91B8-5F49-BD98-3C5469EB3D2D}"/>
              </a:ext>
            </a:extLst>
          </p:cNvPr>
          <p:cNvGrpSpPr/>
          <p:nvPr/>
        </p:nvGrpSpPr>
        <p:grpSpPr>
          <a:xfrm>
            <a:off x="3327898" y="5799631"/>
            <a:ext cx="2067852" cy="461665"/>
            <a:chOff x="3316996" y="5164841"/>
            <a:chExt cx="2067852" cy="46166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406EF8A-E072-8649-B517-97C7CEFE30F0}"/>
                </a:ext>
              </a:extLst>
            </p:cNvPr>
            <p:cNvCxnSpPr/>
            <p:nvPr/>
          </p:nvCxnSpPr>
          <p:spPr>
            <a:xfrm>
              <a:off x="3316996" y="5197238"/>
              <a:ext cx="2067852" cy="0"/>
            </a:xfrm>
            <a:prstGeom prst="straightConnector1">
              <a:avLst/>
            </a:prstGeom>
            <a:ln>
              <a:solidFill>
                <a:srgbClr val="7030A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43ADF4-78B8-8841-8D62-B20858622908}"/>
                </a:ext>
              </a:extLst>
            </p:cNvPr>
            <p:cNvSpPr txBox="1"/>
            <p:nvPr/>
          </p:nvSpPr>
          <p:spPr>
            <a:xfrm>
              <a:off x="3510981" y="5164841"/>
              <a:ext cx="1679883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Shared state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F09A48-CF68-9D4A-B2E7-32E0A3635D73}"/>
              </a:ext>
            </a:extLst>
          </p:cNvPr>
          <p:cNvCxnSpPr>
            <a:cxnSpLocks/>
          </p:cNvCxnSpPr>
          <p:nvPr/>
        </p:nvCxnSpPr>
        <p:spPr>
          <a:xfrm>
            <a:off x="1901980" y="2933861"/>
            <a:ext cx="364411" cy="817178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&quot;No&quot; Symbol 47">
            <a:extLst>
              <a:ext uri="{FF2B5EF4-FFF2-40B4-BE49-F238E27FC236}">
                <a16:creationId xmlns:a16="http://schemas.microsoft.com/office/drawing/2014/main" id="{9F944421-1C54-C74B-B053-E7866F0D5DE6}"/>
              </a:ext>
            </a:extLst>
          </p:cNvPr>
          <p:cNvSpPr/>
          <p:nvPr/>
        </p:nvSpPr>
        <p:spPr bwMode="auto">
          <a:xfrm>
            <a:off x="2283894" y="4930177"/>
            <a:ext cx="620640" cy="620640"/>
          </a:xfrm>
          <a:prstGeom prst="noSmoking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5C45AA-D274-4BA3-9524-99F634A4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  <a:endParaRPr lang="de-CH" sz="3600"/>
          </a:p>
        </p:txBody>
      </p:sp>
    </p:spTree>
    <p:extLst>
      <p:ext uri="{BB962C8B-B14F-4D97-AF65-F5344CB8AC3E}">
        <p14:creationId xmlns:p14="http://schemas.microsoft.com/office/powerpoint/2010/main" val="198131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8" grpId="0" animBg="1"/>
      <p:bldP spid="4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Picture 4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" y="970082"/>
            <a:ext cx="12192000" cy="5768441"/>
          </a:xfrm>
          <a:prstGeom prst="rect">
            <a:avLst/>
          </a:prstGeom>
          <a:ln>
            <a:noFill/>
            <a:prstDash val="lgDash"/>
          </a:ln>
        </p:spPr>
      </p:pic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10732" y="2422465"/>
            <a:ext cx="288705" cy="115037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620215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35" y="3854303"/>
            <a:ext cx="645124" cy="64512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6091931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077960" y="2933861"/>
            <a:ext cx="0" cy="91440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ople_6" descr="Presenter, speaker&#10;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241" y="2511650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1FBEB4-963B-BA48-A25D-3B0392BD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4987340"/>
            <a:ext cx="570042" cy="570042"/>
          </a:xfrm>
          <a:prstGeom prst="rect">
            <a:avLst/>
          </a:prstGeom>
        </p:spPr>
      </p:pic>
      <p:sp>
        <p:nvSpPr>
          <p:cNvPr id="29" name="people_6" descr="Presenter, speaker&#10;">
            <a:extLst>
              <a:ext uri="{FF2B5EF4-FFF2-40B4-BE49-F238E27FC236}">
                <a16:creationId xmlns:a16="http://schemas.microsoft.com/office/drawing/2014/main" id="{85F85830-8D96-CB47-9959-01F900B77D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77028" y="2704351"/>
            <a:ext cx="367217" cy="365760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28575" cap="flat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DE19D-3D4E-804C-9C3D-881DD977360E}"/>
              </a:ext>
            </a:extLst>
          </p:cNvPr>
          <p:cNvSpPr/>
          <p:nvPr/>
        </p:nvSpPr>
        <p:spPr bwMode="auto">
          <a:xfrm>
            <a:off x="2111474" y="3461998"/>
            <a:ext cx="970156" cy="24074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51D6D0-DEAC-0D4F-AF9E-196ED3DE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94" y="3854303"/>
            <a:ext cx="645124" cy="6451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49F096-A5EE-6C48-93BF-2EA3E1844524}"/>
              </a:ext>
            </a:extLst>
          </p:cNvPr>
          <p:cNvSpPr/>
          <p:nvPr/>
        </p:nvSpPr>
        <p:spPr bwMode="auto">
          <a:xfrm>
            <a:off x="2111474" y="3727303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E621F-2DE0-1C40-B74C-CE6FAF01B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3925375"/>
            <a:ext cx="501585" cy="50158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E3BC72-CEF6-9842-8B10-918E990A673C}"/>
              </a:ext>
            </a:extLst>
          </p:cNvPr>
          <p:cNvCxnSpPr>
            <a:cxnSpLocks/>
          </p:cNvCxnSpPr>
          <p:nvPr/>
        </p:nvCxnSpPr>
        <p:spPr>
          <a:xfrm>
            <a:off x="2811822" y="3070111"/>
            <a:ext cx="1262116" cy="100142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99CAFE-E521-A04C-8396-F2B2C244DD32}"/>
              </a:ext>
            </a:extLst>
          </p:cNvPr>
          <p:cNvCxnSpPr>
            <a:cxnSpLocks/>
          </p:cNvCxnSpPr>
          <p:nvPr/>
        </p:nvCxnSpPr>
        <p:spPr>
          <a:xfrm>
            <a:off x="2550131" y="3070111"/>
            <a:ext cx="0" cy="777240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0AE88-AFBD-484F-9752-10FBA2FBEE34}"/>
              </a:ext>
            </a:extLst>
          </p:cNvPr>
          <p:cNvSpPr txBox="1"/>
          <p:nvPr/>
        </p:nvSpPr>
        <p:spPr>
          <a:xfrm>
            <a:off x="6455153" y="3722152"/>
            <a:ext cx="878830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Primary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D2FF99-BBF8-AF41-AF2D-64A254E11D82}"/>
              </a:ext>
            </a:extLst>
          </p:cNvPr>
          <p:cNvSpPr txBox="1"/>
          <p:nvPr/>
        </p:nvSpPr>
        <p:spPr>
          <a:xfrm>
            <a:off x="1186694" y="3722152"/>
            <a:ext cx="1064779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Secondary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B95C55-6694-154A-9CEC-0F1FB98F68D6}"/>
              </a:ext>
            </a:extLst>
          </p:cNvPr>
          <p:cNvCxnSpPr>
            <a:cxnSpLocks/>
          </p:cNvCxnSpPr>
          <p:nvPr/>
        </p:nvCxnSpPr>
        <p:spPr>
          <a:xfrm flipH="1">
            <a:off x="4644440" y="2940143"/>
            <a:ext cx="1430409" cy="1131388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BC493B8-7F88-AE4E-B1D2-BDAB7930D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31" y="4985048"/>
            <a:ext cx="570042" cy="57004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A0A0D1-9625-794A-9D13-65B34B2F2843}"/>
              </a:ext>
            </a:extLst>
          </p:cNvPr>
          <p:cNvCxnSpPr/>
          <p:nvPr/>
        </p:nvCxnSpPr>
        <p:spPr>
          <a:xfrm>
            <a:off x="2574648" y="4545262"/>
            <a:ext cx="0" cy="331549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639A793B-25DF-954E-B9F4-399612BA4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32" y="4980519"/>
            <a:ext cx="501585" cy="50158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7BB0CD-3BAD-1040-A589-AF016FED270D}"/>
              </a:ext>
            </a:extLst>
          </p:cNvPr>
          <p:cNvCxnSpPr>
            <a:cxnSpLocks/>
          </p:cNvCxnSpPr>
          <p:nvPr/>
        </p:nvCxnSpPr>
        <p:spPr>
          <a:xfrm>
            <a:off x="2959275" y="4275186"/>
            <a:ext cx="1040001" cy="822960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5D0E65-AD69-E54F-9456-DDB7B5CD49F1}"/>
              </a:ext>
            </a:extLst>
          </p:cNvPr>
          <p:cNvCxnSpPr>
            <a:cxnSpLocks/>
          </p:cNvCxnSpPr>
          <p:nvPr/>
        </p:nvCxnSpPr>
        <p:spPr>
          <a:xfrm flipH="1">
            <a:off x="4722100" y="4348043"/>
            <a:ext cx="1012893" cy="750103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4B69E81-BA0D-924F-9331-712ED9102B91}"/>
              </a:ext>
            </a:extLst>
          </p:cNvPr>
          <p:cNvSpPr/>
          <p:nvPr/>
        </p:nvSpPr>
        <p:spPr bwMode="auto">
          <a:xfrm>
            <a:off x="2111474" y="4760756"/>
            <a:ext cx="4478896" cy="89773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F55BDC-91B8-5F49-BD98-3C5469EB3D2D}"/>
              </a:ext>
            </a:extLst>
          </p:cNvPr>
          <p:cNvGrpSpPr/>
          <p:nvPr/>
        </p:nvGrpSpPr>
        <p:grpSpPr>
          <a:xfrm>
            <a:off x="3327898" y="5799631"/>
            <a:ext cx="2067852" cy="461665"/>
            <a:chOff x="3316996" y="5164841"/>
            <a:chExt cx="2067852" cy="46166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406EF8A-E072-8649-B517-97C7CEFE30F0}"/>
                </a:ext>
              </a:extLst>
            </p:cNvPr>
            <p:cNvCxnSpPr/>
            <p:nvPr/>
          </p:nvCxnSpPr>
          <p:spPr>
            <a:xfrm>
              <a:off x="3316996" y="5197238"/>
              <a:ext cx="2067852" cy="0"/>
            </a:xfrm>
            <a:prstGeom prst="straightConnector1">
              <a:avLst/>
            </a:prstGeom>
            <a:ln>
              <a:solidFill>
                <a:srgbClr val="7030A0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43ADF4-78B8-8841-8D62-B20858622908}"/>
                </a:ext>
              </a:extLst>
            </p:cNvPr>
            <p:cNvSpPr txBox="1"/>
            <p:nvPr/>
          </p:nvSpPr>
          <p:spPr>
            <a:xfrm>
              <a:off x="3510981" y="5164841"/>
              <a:ext cx="1679883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Shared state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F09A48-CF68-9D4A-B2E7-32E0A3635D73}"/>
              </a:ext>
            </a:extLst>
          </p:cNvPr>
          <p:cNvCxnSpPr>
            <a:cxnSpLocks/>
          </p:cNvCxnSpPr>
          <p:nvPr/>
        </p:nvCxnSpPr>
        <p:spPr>
          <a:xfrm>
            <a:off x="1901980" y="2933861"/>
            <a:ext cx="364411" cy="817178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&quot;No&quot; Symbol 47">
            <a:extLst>
              <a:ext uri="{FF2B5EF4-FFF2-40B4-BE49-F238E27FC236}">
                <a16:creationId xmlns:a16="http://schemas.microsoft.com/office/drawing/2014/main" id="{9F944421-1C54-C74B-B053-E7866F0D5DE6}"/>
              </a:ext>
            </a:extLst>
          </p:cNvPr>
          <p:cNvSpPr/>
          <p:nvPr/>
        </p:nvSpPr>
        <p:spPr bwMode="auto">
          <a:xfrm>
            <a:off x="2283894" y="4930177"/>
            <a:ext cx="620640" cy="620640"/>
          </a:xfrm>
          <a:prstGeom prst="noSmoking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F5D028-FF07-AD4A-B1A3-C3D22F031CDC}"/>
              </a:ext>
            </a:extLst>
          </p:cNvPr>
          <p:cNvCxnSpPr>
            <a:cxnSpLocks/>
          </p:cNvCxnSpPr>
          <p:nvPr/>
        </p:nvCxnSpPr>
        <p:spPr>
          <a:xfrm>
            <a:off x="2797242" y="4360653"/>
            <a:ext cx="2970661" cy="836585"/>
          </a:xfrm>
          <a:prstGeom prst="straightConnector1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CDE0B05-7FC7-4746-A10E-C5898ED6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Multi-region</a:t>
            </a:r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 topologies</a:t>
            </a:r>
            <a:endParaRPr lang="de-CH" sz="3600"/>
          </a:p>
        </p:txBody>
      </p:sp>
    </p:spTree>
    <p:extLst>
      <p:ext uri="{BB962C8B-B14F-4D97-AF65-F5344CB8AC3E}">
        <p14:creationId xmlns:p14="http://schemas.microsoft.com/office/powerpoint/2010/main" val="386516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and troubleshooting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C449EA8-A9EB-47F7-8F0C-15AC99A845AD}"/>
              </a:ext>
            </a:extLst>
          </p:cNvPr>
          <p:cNvSpPr txBox="1">
            <a:spLocks/>
          </p:cNvSpPr>
          <p:nvPr/>
        </p:nvSpPr>
        <p:spPr>
          <a:xfrm>
            <a:off x="760167" y="1435100"/>
            <a:ext cx="5335833" cy="4936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API Inspector</a:t>
            </a:r>
          </a:p>
          <a:p>
            <a:r>
              <a:rPr lang="en-US"/>
              <a:t>Built-in reports</a:t>
            </a:r>
          </a:p>
          <a:p>
            <a:r>
              <a:rPr lang="en-US"/>
              <a:t>Azure Monitor metrics</a:t>
            </a:r>
          </a:p>
          <a:p>
            <a:r>
              <a:rPr lang="en-US"/>
              <a:t>Application Insight</a:t>
            </a:r>
          </a:p>
          <a:p>
            <a:r>
              <a:rPr lang="en-US"/>
              <a:t>Power BI</a:t>
            </a:r>
          </a:p>
          <a:p>
            <a:r>
              <a:rPr lang="en-US"/>
              <a:t>Event Hub</a:t>
            </a:r>
          </a:p>
          <a:p>
            <a:endParaRPr lang="en-US"/>
          </a:p>
          <a:p>
            <a:pPr marL="228600" lvl="1" indent="0">
              <a:buFont typeface="Wingdings" panose="05000000000000000000" pitchFamily="2" charset="2"/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026" name="Picture 2" descr="selected image">
            <a:extLst>
              <a:ext uri="{FF2B5EF4-FFF2-40B4-BE49-F238E27FC236}">
                <a16:creationId xmlns:a16="http://schemas.microsoft.com/office/drawing/2014/main" id="{5D4240A2-1498-4165-BC6F-17EF92C5E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45" y="1081048"/>
            <a:ext cx="5974106" cy="345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lected image">
            <a:extLst>
              <a:ext uri="{FF2B5EF4-FFF2-40B4-BE49-F238E27FC236}">
                <a16:creationId xmlns:a16="http://schemas.microsoft.com/office/drawing/2014/main" id="{E1426704-EB4A-4375-8A9F-8C68B82F0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94" y="3675063"/>
            <a:ext cx="5088600" cy="294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43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DevOps</a:t>
            </a:r>
            <a:r>
              <a:rPr lang="en-US"/>
              <a:t> pipeline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FC84A-519C-4025-80E4-28A4040FE6DE}"/>
              </a:ext>
            </a:extLst>
          </p:cNvPr>
          <p:cNvGrpSpPr/>
          <p:nvPr/>
        </p:nvGrpSpPr>
        <p:grpSpPr>
          <a:xfrm>
            <a:off x="1575303" y="1364382"/>
            <a:ext cx="9251486" cy="5036418"/>
            <a:chOff x="1069943" y="1083725"/>
            <a:chExt cx="9956022" cy="546863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0978C8-D7C7-461B-8EDA-F934D4F6015C}"/>
                </a:ext>
              </a:extLst>
            </p:cNvPr>
            <p:cNvGrpSpPr/>
            <p:nvPr/>
          </p:nvGrpSpPr>
          <p:grpSpPr>
            <a:xfrm>
              <a:off x="1069943" y="1083725"/>
              <a:ext cx="9956022" cy="5468636"/>
              <a:chOff x="1067403" y="867034"/>
              <a:chExt cx="9956022" cy="546863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D04ED39-5524-4E5B-AB4E-9FD6B0A22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9640" y="1374720"/>
                <a:ext cx="7734588" cy="448961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0AC11F5-59EC-4169-9B31-02CF0D9B4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6433" y="5309397"/>
                <a:ext cx="2686050" cy="74295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40C178D-D6D1-44F8-98D3-D9072B514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403" y="3666312"/>
                <a:ext cx="1185111" cy="494784"/>
              </a:xfrm>
              <a:prstGeom prst="rect">
                <a:avLst/>
              </a:prstGeom>
            </p:spPr>
          </p:pic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0C2C975-1946-4B3E-8425-2CC65DDF8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2701" y="867034"/>
                <a:ext cx="2398225" cy="1199113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7A31C86-746B-4C3D-B2D6-3F4594577C28}"/>
                  </a:ext>
                </a:extLst>
              </p:cNvPr>
              <p:cNvGrpSpPr/>
              <p:nvPr/>
            </p:nvGrpSpPr>
            <p:grpSpPr>
              <a:xfrm>
                <a:off x="8653742" y="2341260"/>
                <a:ext cx="2369683" cy="950551"/>
                <a:chOff x="9726225" y="2236247"/>
                <a:chExt cx="2369683" cy="950551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305EC529-0411-49ED-AB83-D06CF44F0E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22460" y="2236247"/>
                  <a:ext cx="1284664" cy="674449"/>
                </a:xfrm>
                <a:prstGeom prst="rect">
                  <a:avLst/>
                </a:prstGeom>
              </p:spPr>
            </p:pic>
            <p:sp>
              <p:nvSpPr>
                <p:cNvPr id="16" name="Text Placeholder 5">
                  <a:extLst>
                    <a:ext uri="{FF2B5EF4-FFF2-40B4-BE49-F238E27FC236}">
                      <a16:creationId xmlns:a16="http://schemas.microsoft.com/office/drawing/2014/main" id="{4FA852D7-18B1-48D2-881A-F9B426D4A1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726225" y="2909799"/>
                  <a:ext cx="2369683" cy="276999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2286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8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+mn-ea"/>
                      <a:cs typeface="Segoe UI Semilight" panose="020B0402040204020203" pitchFamily="34" charset="0"/>
                    </a:defRPr>
                  </a:lvl1pPr>
                  <a:lvl2pPr marL="4572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0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2pPr>
                  <a:lvl3pPr marL="657225" marR="0" indent="-20002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6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3pPr>
                  <a:lvl4pPr marL="842963" marR="0" indent="-1809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4pPr>
                  <a:lvl5pPr marL="1023938" marR="0" indent="-1682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5pPr>
                  <a:lvl6pPr marL="2565040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31412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97783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964155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28600" lvl="1" indent="0">
                    <a:buFont typeface="Wingdings" panose="05000000000000000000" pitchFamily="2" charset="2"/>
                    <a:buNone/>
                  </a:pPr>
                  <a:r>
                    <a:rPr lang="en-US" sz="1800"/>
                    <a:t>API Management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DC6F8A4-81BC-45FF-B023-458A27EC42B2}"/>
                  </a:ext>
                </a:extLst>
              </p:cNvPr>
              <p:cNvGrpSpPr/>
              <p:nvPr/>
            </p:nvGrpSpPr>
            <p:grpSpPr>
              <a:xfrm>
                <a:off x="6436375" y="5475867"/>
                <a:ext cx="2369683" cy="859803"/>
                <a:chOff x="7542371" y="5527266"/>
                <a:chExt cx="2369683" cy="859803"/>
              </a:xfrm>
            </p:grpSpPr>
            <p:pic>
              <p:nvPicPr>
                <p:cNvPr id="2050" name="Picture 2" descr="Image result for azure monitor">
                  <a:extLst>
                    <a:ext uri="{FF2B5EF4-FFF2-40B4-BE49-F238E27FC236}">
                      <a16:creationId xmlns:a16="http://schemas.microsoft.com/office/drawing/2014/main" id="{E8AF8D4B-A491-430C-BAC1-AC7F8948C4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14471" y="5527266"/>
                  <a:ext cx="1103691" cy="5794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Text Placeholder 5">
                  <a:extLst>
                    <a:ext uri="{FF2B5EF4-FFF2-40B4-BE49-F238E27FC236}">
                      <a16:creationId xmlns:a16="http://schemas.microsoft.com/office/drawing/2014/main" id="{CDEDD1AE-BBC6-4B69-9F2C-775FB76190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542371" y="6110070"/>
                  <a:ext cx="2369683" cy="276999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2286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8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+mn-ea"/>
                      <a:cs typeface="Segoe UI Semilight" panose="020B0402040204020203" pitchFamily="34" charset="0"/>
                    </a:defRPr>
                  </a:lvl1pPr>
                  <a:lvl2pPr marL="4572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0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2pPr>
                  <a:lvl3pPr marL="657225" marR="0" indent="-20002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6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3pPr>
                  <a:lvl4pPr marL="842963" marR="0" indent="-1809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4pPr>
                  <a:lvl5pPr marL="1023938" marR="0" indent="-1682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5pPr>
                  <a:lvl6pPr marL="2565040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31412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97783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964155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28600" lvl="1" indent="0">
                    <a:buFont typeface="Wingdings" panose="05000000000000000000" pitchFamily="2" charset="2"/>
                    <a:buNone/>
                  </a:pPr>
                  <a:r>
                    <a:rPr lang="en-US" sz="1800"/>
                    <a:t>Azure Monitor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5EEBC26-BD2D-4C2A-9FBA-81AB7DD37629}"/>
                  </a:ext>
                </a:extLst>
              </p:cNvPr>
              <p:cNvGrpSpPr/>
              <p:nvPr/>
            </p:nvGrpSpPr>
            <p:grpSpPr>
              <a:xfrm>
                <a:off x="8329552" y="4587273"/>
                <a:ext cx="2369683" cy="882024"/>
                <a:chOff x="9402035" y="4482260"/>
                <a:chExt cx="2369683" cy="882024"/>
              </a:xfrm>
            </p:grpSpPr>
            <p:pic>
              <p:nvPicPr>
                <p:cNvPr id="18" name="Picture 17" descr="A picture containing clipart&#10;&#10;Description automatically generated">
                  <a:extLst>
                    <a:ext uri="{FF2B5EF4-FFF2-40B4-BE49-F238E27FC236}">
                      <a16:creationId xmlns:a16="http://schemas.microsoft.com/office/drawing/2014/main" id="{3E377D3C-6ADD-4526-A0BD-E0CB2C6047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56233" y="4482260"/>
                  <a:ext cx="605025" cy="605025"/>
                </a:xfrm>
                <a:prstGeom prst="rect">
                  <a:avLst/>
                </a:prstGeom>
              </p:spPr>
            </p:pic>
            <p:sp>
              <p:nvSpPr>
                <p:cNvPr id="21" name="Text Placeholder 5">
                  <a:extLst>
                    <a:ext uri="{FF2B5EF4-FFF2-40B4-BE49-F238E27FC236}">
                      <a16:creationId xmlns:a16="http://schemas.microsoft.com/office/drawing/2014/main" id="{95F3C9E7-CFB6-4283-9A4B-2F5D019352F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402035" y="5087285"/>
                  <a:ext cx="2369683" cy="276999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>
                  <a:lvl1pPr marL="2286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8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Segoe UI Semilight" panose="020B0402040204020203" pitchFamily="34" charset="0"/>
                      <a:ea typeface="+mn-ea"/>
                      <a:cs typeface="Segoe UI Semilight" panose="020B0402040204020203" pitchFamily="34" charset="0"/>
                    </a:defRPr>
                  </a:lvl1pPr>
                  <a:lvl2pPr marL="457200" marR="0" indent="-228600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20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2pPr>
                  <a:lvl3pPr marL="657225" marR="0" indent="-20002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6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3pPr>
                  <a:lvl4pPr marL="842963" marR="0" indent="-1809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4pPr>
                  <a:lvl5pPr marL="1023938" marR="0" indent="-168275" algn="l" defTabSz="932742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Char char=""/>
                    <a:tabLst/>
                    <a:defRPr sz="1400" kern="1200" spc="0" baseline="0">
                      <a:gradFill>
                        <a:gsLst>
                          <a:gs pos="1250">
                            <a:schemeClr val="tx1"/>
                          </a:gs>
                          <a:gs pos="100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+mn-ea"/>
                      <a:cs typeface="+mn-cs"/>
                    </a:defRPr>
                  </a:lvl5pPr>
                  <a:lvl6pPr marL="2565040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31412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97783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964155" indent="-233186" algn="l" defTabSz="932742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28600" lvl="1" indent="0">
                    <a:buFont typeface="Wingdings" panose="05000000000000000000" pitchFamily="2" charset="2"/>
                    <a:buNone/>
                  </a:pPr>
                  <a:r>
                    <a:rPr lang="en-US" sz="1800"/>
                    <a:t>App Insights</a:t>
                  </a: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3F8F38-A367-402C-B3EC-05178008CA79}"/>
                </a:ext>
              </a:extLst>
            </p:cNvPr>
            <p:cNvGrpSpPr/>
            <p:nvPr/>
          </p:nvGrpSpPr>
          <p:grpSpPr>
            <a:xfrm>
              <a:off x="6243033" y="1152594"/>
              <a:ext cx="1972053" cy="1061373"/>
              <a:chOff x="6112404" y="1124003"/>
              <a:chExt cx="1972053" cy="1061373"/>
            </a:xfrm>
          </p:grpSpPr>
          <p:pic>
            <p:nvPicPr>
              <p:cNvPr id="1028" name="Picture 4" descr="Ãhnliches Foto">
                <a:extLst>
                  <a:ext uri="{FF2B5EF4-FFF2-40B4-BE49-F238E27FC236}">
                    <a16:creationId xmlns:a16="http://schemas.microsoft.com/office/drawing/2014/main" id="{704A83E7-2C6F-411C-BCF2-10D2566724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9135" y="1124003"/>
                <a:ext cx="852524" cy="852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0B5CC4FF-4CCE-467A-8A89-7AFCF01114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2404" y="1908377"/>
                <a:ext cx="1972053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228600" marR="0" indent="-22860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28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marR="0" indent="-22860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657225" marR="0" indent="-20002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6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842963" marR="0" indent="-18097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023938" marR="0" indent="-16827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lvl="1" indent="0">
                  <a:buFont typeface="Wingdings" panose="05000000000000000000" pitchFamily="2" charset="2"/>
                  <a:buNone/>
                </a:pPr>
                <a:r>
                  <a:rPr lang="en-US" sz="1800"/>
                  <a:t>ARM Templates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303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9820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API Management, what does it solve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Features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4200" y="594056"/>
            <a:ext cx="9144000" cy="498598"/>
          </a:xfrm>
        </p:spPr>
        <p:txBody>
          <a:bodyPr/>
          <a:lstStyle/>
          <a:p>
            <a:r>
              <a:rPr lang="en-US"/>
              <a:t>Demo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126D63-6159-401B-B463-DCB91456B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402" y="962313"/>
            <a:ext cx="6679156" cy="530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And much </a:t>
            </a:r>
            <a:r>
              <a:rPr lang="en-US">
                <a:solidFill>
                  <a:schemeClr val="accent1"/>
                </a:solidFill>
              </a:rPr>
              <a:t>more</a:t>
            </a:r>
            <a:endParaRPr lang="en-US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F4288F3-EE52-409E-9809-559163B258BD}"/>
              </a:ext>
            </a:extLst>
          </p:cNvPr>
          <p:cNvSpPr txBox="1">
            <a:spLocks/>
          </p:cNvSpPr>
          <p:nvPr/>
        </p:nvSpPr>
        <p:spPr>
          <a:xfrm>
            <a:off x="760167" y="1435100"/>
            <a:ext cx="5335833" cy="7435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Custom domains/SSL</a:t>
            </a:r>
          </a:p>
          <a:p>
            <a:r>
              <a:rPr lang="en-US"/>
              <a:t>SOAP and SOAP to REST</a:t>
            </a:r>
          </a:p>
          <a:p>
            <a:r>
              <a:rPr lang="en-US"/>
              <a:t>DevOps pipeline</a:t>
            </a:r>
          </a:p>
          <a:p>
            <a:r>
              <a:rPr lang="en-US"/>
              <a:t>C# snippets</a:t>
            </a:r>
          </a:p>
          <a:p>
            <a:r>
              <a:rPr lang="en-US"/>
              <a:t>Secrets and variables</a:t>
            </a:r>
          </a:p>
          <a:p>
            <a:r>
              <a:rPr lang="en-US" err="1"/>
              <a:t>KeyVault</a:t>
            </a:r>
            <a:r>
              <a:rPr lang="en-US"/>
              <a:t> integration</a:t>
            </a:r>
          </a:p>
          <a:p>
            <a:r>
              <a:rPr lang="en-US"/>
              <a:t>Capacity metric and auto scale</a:t>
            </a:r>
          </a:p>
          <a:p>
            <a:r>
              <a:rPr lang="en-US"/>
              <a:t>API publishing with products, users and groups</a:t>
            </a:r>
          </a:p>
          <a:p>
            <a:r>
              <a:rPr lang="en-US"/>
              <a:t>Developer portal customization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228600" lvl="1" indent="0">
              <a:buFont typeface="Wingdings" panose="05000000000000000000" pitchFamily="2" charset="2"/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83F7305-F6E5-45C7-BBAB-00711605C25A}"/>
              </a:ext>
            </a:extLst>
          </p:cNvPr>
          <p:cNvSpPr txBox="1">
            <a:spLocks/>
          </p:cNvSpPr>
          <p:nvPr/>
        </p:nvSpPr>
        <p:spPr>
          <a:xfrm>
            <a:off x="6354823" y="1435100"/>
            <a:ext cx="5335833" cy="2412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Real-time monitoring with App Insight</a:t>
            </a:r>
          </a:p>
          <a:p>
            <a:r>
              <a:rPr lang="en-US"/>
              <a:t>Metrics, Azure Monitor, Alerts</a:t>
            </a:r>
          </a:p>
          <a:p>
            <a:r>
              <a:rPr lang="en-US"/>
              <a:t>Event Hub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4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Management is just the </a:t>
            </a:r>
            <a:r>
              <a:rPr lang="en-US">
                <a:solidFill>
                  <a:schemeClr val="accent1"/>
                </a:solidFill>
              </a:rPr>
              <a:t>start</a:t>
            </a:r>
          </a:p>
        </p:txBody>
      </p:sp>
      <p:pic>
        <p:nvPicPr>
          <p:cNvPr id="1027" name="Picture 2" descr="image001">
            <a:extLst>
              <a:ext uri="{FF2B5EF4-FFF2-40B4-BE49-F238E27FC236}">
                <a16:creationId xmlns:a16="http://schemas.microsoft.com/office/drawing/2014/main" id="{3E76AA9C-E6F5-4D8A-B24E-6231E5A65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712118"/>
            <a:ext cx="11249375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534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973D7C-5C71-4DAA-8A64-AD9F5098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76" y="41178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A9B0C-BCA9-4826-8396-3DA8AB6D8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06" y="3896827"/>
            <a:ext cx="6760569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de-CH" altLang="de-DE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de-DE" sz="18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Raphael Bickel </a:t>
            </a:r>
            <a:r>
              <a:rPr kumimoji="0" lang="de-CH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¦</a:t>
            </a:r>
            <a:r>
              <a:rPr kumimoji="0" lang="de-CH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Cloud Solution Architect </a:t>
            </a:r>
            <a:r>
              <a:rPr kumimoji="0" lang="de-CH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¦</a:t>
            </a:r>
            <a:r>
              <a:rPr kumimoji="0" lang="de-CH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Microsoft Geneva</a:t>
            </a:r>
            <a:endParaRPr kumimoji="0" lang="de-CH" altLang="de-DE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Phone: +41 (78) 844 6033 </a:t>
            </a:r>
            <a:r>
              <a:rPr kumimoji="0" lang="de-CH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¦</a:t>
            </a:r>
            <a:r>
              <a:rPr kumimoji="0" lang="de-CH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Email: </a:t>
            </a:r>
            <a:r>
              <a:rPr kumimoji="0" lang="de-CH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  <a:hlinkClick r:id="rId3"/>
              </a:rPr>
              <a:t>raphael.bickel@microsoft.com</a:t>
            </a:r>
            <a:endParaRPr kumimoji="0" lang="de-CH" altLang="de-DE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Microsoft, 2-4 route de Peney, CH-1214 Vernier</a:t>
            </a:r>
            <a:endParaRPr kumimoji="0" lang="de-CH" altLang="de-D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CEB88D-18A9-41AD-9F7C-7E68039A8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88" y="3421976"/>
            <a:ext cx="2053649" cy="92046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8E28D85B-F2B7-4EB3-8AC7-F595A43167D1}"/>
              </a:ext>
            </a:extLst>
          </p:cNvPr>
          <p:cNvSpPr txBox="1">
            <a:spLocks/>
          </p:cNvSpPr>
          <p:nvPr/>
        </p:nvSpPr>
        <p:spPr>
          <a:xfrm>
            <a:off x="561538" y="683083"/>
            <a:ext cx="9144000" cy="343478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de-CH" sz="2800">
                <a:latin typeface="+mn-lt"/>
              </a:rPr>
              <a:t>Resources:</a:t>
            </a:r>
          </a:p>
          <a:p>
            <a:r>
              <a:rPr lang="de-CH" sz="2800">
                <a:ln>
                  <a:noFill/>
                </a:ln>
                <a:solidFill>
                  <a:schemeClr val="tx1"/>
                </a:solidFill>
                <a:latin typeface="Segoe UI" panose="020B0502040204020203" pitchFamily="34" charset="0"/>
                <a:hlinkClick r:id="rId5"/>
              </a:rPr>
              <a:t>aka.ms/TDCAPIM</a:t>
            </a:r>
            <a:endParaRPr lang="de-CH" sz="2800">
              <a:ln>
                <a:noFill/>
              </a:ln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endParaRPr lang="de-CH" sz="2800">
              <a:ln>
                <a:noFill/>
              </a:ln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r>
              <a:rPr lang="de-CH" sz="2800">
                <a:ln>
                  <a:noFill/>
                </a:ln>
                <a:solidFill>
                  <a:schemeClr val="tx1"/>
                </a:solidFill>
                <a:latin typeface="Segoe UI" panose="020B0502040204020203" pitchFamily="34" charset="0"/>
              </a:rPr>
              <a:t>Your feedback is appreciated</a:t>
            </a:r>
          </a:p>
          <a:p>
            <a:r>
              <a:rPr lang="de-CH" sz="2800">
                <a:ln>
                  <a:noFill/>
                </a:ln>
                <a:solidFill>
                  <a:schemeClr val="tx1"/>
                </a:solidFill>
                <a:latin typeface="Segoe UI" panose="020B0502040204020203" pitchFamily="34" charset="0"/>
                <a:hlinkClick r:id="rId6"/>
              </a:rPr>
              <a:t>aka.ms/TDCFEEDBACK</a:t>
            </a:r>
            <a:endParaRPr lang="de-CH" sz="2800">
              <a:ln>
                <a:noFill/>
              </a:ln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endParaRPr lang="de-CH"/>
          </a:p>
          <a:p>
            <a:endParaRPr lang="en-US"/>
          </a:p>
          <a:p>
            <a:endParaRPr lang="de-CH"/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3EC50E8F-E5A9-4E8D-A36B-4C5A233A03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2439" y="637971"/>
            <a:ext cx="3283324" cy="32833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74943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8FE524F3-5760-4AFE-8F99-B72A03C2381C}"/>
              </a:ext>
            </a:extLst>
          </p:cNvPr>
          <p:cNvSpPr txBox="1">
            <a:spLocks/>
          </p:cNvSpPr>
          <p:nvPr/>
        </p:nvSpPr>
        <p:spPr>
          <a:xfrm>
            <a:off x="584200" y="457200"/>
            <a:ext cx="11022583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fr-FR"/>
              <a:t>Digital Transformation runs on </a:t>
            </a:r>
            <a:r>
              <a:rPr lang="fr-FR">
                <a:solidFill>
                  <a:schemeClr val="accent1"/>
                </a:solidFill>
              </a:rPr>
              <a:t>APIs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364EBC-64DD-4CA0-B2EA-5919E1FF31CD}"/>
              </a:ext>
            </a:extLst>
          </p:cNvPr>
          <p:cNvGrpSpPr/>
          <p:nvPr/>
        </p:nvGrpSpPr>
        <p:grpSpPr>
          <a:xfrm>
            <a:off x="4728439" y="5818917"/>
            <a:ext cx="2738168" cy="447653"/>
            <a:chOff x="4661585" y="5904844"/>
            <a:chExt cx="2738168" cy="447653"/>
          </a:xfrm>
        </p:grpSpPr>
        <p:sp>
          <p:nvSpPr>
            <p:cNvPr id="9" name="Freeform 13" title="Icon of a cloud">
              <a:extLst>
                <a:ext uri="{FF2B5EF4-FFF2-40B4-BE49-F238E27FC236}">
                  <a16:creationId xmlns:a16="http://schemas.microsoft.com/office/drawing/2014/main" id="{EA2B31D7-C7BA-4BD5-9245-29D54277F3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317" y="5974881"/>
              <a:ext cx="545436" cy="299205"/>
            </a:xfrm>
            <a:custGeom>
              <a:avLst/>
              <a:gdLst>
                <a:gd name="T0" fmla="*/ 384 w 771"/>
                <a:gd name="T1" fmla="*/ 0 h 422"/>
                <a:gd name="T2" fmla="*/ 549 w 771"/>
                <a:gd name="T3" fmla="*/ 110 h 422"/>
                <a:gd name="T4" fmla="*/ 551 w 771"/>
                <a:gd name="T5" fmla="*/ 115 h 422"/>
                <a:gd name="T6" fmla="*/ 565 w 771"/>
                <a:gd name="T7" fmla="*/ 110 h 422"/>
                <a:gd name="T8" fmla="*/ 612 w 771"/>
                <a:gd name="T9" fmla="*/ 103 h 422"/>
                <a:gd name="T10" fmla="*/ 771 w 771"/>
                <a:gd name="T11" fmla="*/ 262 h 422"/>
                <a:gd name="T12" fmla="*/ 628 w 771"/>
                <a:gd name="T13" fmla="*/ 420 h 422"/>
                <a:gd name="T14" fmla="*/ 616 w 771"/>
                <a:gd name="T15" fmla="*/ 421 h 422"/>
                <a:gd name="T16" fmla="*/ 610 w 771"/>
                <a:gd name="T17" fmla="*/ 421 h 422"/>
                <a:gd name="T18" fmla="*/ 98 w 771"/>
                <a:gd name="T19" fmla="*/ 421 h 422"/>
                <a:gd name="T20" fmla="*/ 91 w 771"/>
                <a:gd name="T21" fmla="*/ 422 h 422"/>
                <a:gd name="T22" fmla="*/ 74 w 771"/>
                <a:gd name="T23" fmla="*/ 419 h 422"/>
                <a:gd name="T24" fmla="*/ 12 w 771"/>
                <a:gd name="T25" fmla="*/ 312 h 422"/>
                <a:gd name="T26" fmla="*/ 101 w 771"/>
                <a:gd name="T27" fmla="*/ 247 h 422"/>
                <a:gd name="T28" fmla="*/ 108 w 771"/>
                <a:gd name="T29" fmla="*/ 249 h 422"/>
                <a:gd name="T30" fmla="*/ 106 w 771"/>
                <a:gd name="T31" fmla="*/ 238 h 422"/>
                <a:gd name="T32" fmla="*/ 119 w 771"/>
                <a:gd name="T33" fmla="*/ 179 h 422"/>
                <a:gd name="T34" fmla="*/ 201 w 771"/>
                <a:gd name="T35" fmla="*/ 128 h 422"/>
                <a:gd name="T36" fmla="*/ 213 w 771"/>
                <a:gd name="T37" fmla="*/ 128 h 422"/>
                <a:gd name="T38" fmla="*/ 213 w 771"/>
                <a:gd name="T39" fmla="*/ 127 h 422"/>
                <a:gd name="T40" fmla="*/ 384 w 771"/>
                <a:gd name="T4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1" h="422">
                  <a:moveTo>
                    <a:pt x="384" y="0"/>
                  </a:moveTo>
                  <a:cubicBezTo>
                    <a:pt x="458" y="0"/>
                    <a:pt x="522" y="46"/>
                    <a:pt x="549" y="110"/>
                  </a:cubicBezTo>
                  <a:cubicBezTo>
                    <a:pt x="551" y="115"/>
                    <a:pt x="551" y="115"/>
                    <a:pt x="551" y="115"/>
                  </a:cubicBezTo>
                  <a:cubicBezTo>
                    <a:pt x="565" y="110"/>
                    <a:pt x="565" y="110"/>
                    <a:pt x="565" y="110"/>
                  </a:cubicBezTo>
                  <a:cubicBezTo>
                    <a:pt x="580" y="105"/>
                    <a:pt x="596" y="103"/>
                    <a:pt x="612" y="103"/>
                  </a:cubicBezTo>
                  <a:cubicBezTo>
                    <a:pt x="700" y="103"/>
                    <a:pt x="771" y="174"/>
                    <a:pt x="771" y="262"/>
                  </a:cubicBezTo>
                  <a:cubicBezTo>
                    <a:pt x="771" y="344"/>
                    <a:pt x="708" y="412"/>
                    <a:pt x="628" y="420"/>
                  </a:cubicBezTo>
                  <a:cubicBezTo>
                    <a:pt x="616" y="421"/>
                    <a:pt x="616" y="421"/>
                    <a:pt x="616" y="421"/>
                  </a:cubicBezTo>
                  <a:cubicBezTo>
                    <a:pt x="610" y="421"/>
                    <a:pt x="610" y="421"/>
                    <a:pt x="610" y="421"/>
                  </a:cubicBezTo>
                  <a:cubicBezTo>
                    <a:pt x="98" y="421"/>
                    <a:pt x="98" y="421"/>
                    <a:pt x="98" y="421"/>
                  </a:cubicBezTo>
                  <a:cubicBezTo>
                    <a:pt x="91" y="422"/>
                    <a:pt x="91" y="422"/>
                    <a:pt x="91" y="422"/>
                  </a:cubicBezTo>
                  <a:cubicBezTo>
                    <a:pt x="85" y="421"/>
                    <a:pt x="79" y="420"/>
                    <a:pt x="74" y="419"/>
                  </a:cubicBezTo>
                  <a:cubicBezTo>
                    <a:pt x="27" y="406"/>
                    <a:pt x="0" y="359"/>
                    <a:pt x="12" y="312"/>
                  </a:cubicBezTo>
                  <a:cubicBezTo>
                    <a:pt x="23" y="271"/>
                    <a:pt x="61" y="245"/>
                    <a:pt x="101" y="247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5" y="218"/>
                    <a:pt x="109" y="198"/>
                    <a:pt x="119" y="179"/>
                  </a:cubicBezTo>
                  <a:cubicBezTo>
                    <a:pt x="137" y="148"/>
                    <a:pt x="168" y="130"/>
                    <a:pt x="201" y="12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36" y="53"/>
                    <a:pt x="304" y="0"/>
                    <a:pt x="384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Data &amp; AI" title="Icon of several circles connected to eachother by lines">
              <a:extLst>
                <a:ext uri="{FF2B5EF4-FFF2-40B4-BE49-F238E27FC236}">
                  <a16:creationId xmlns:a16="http://schemas.microsoft.com/office/drawing/2014/main" id="{7F77C3A7-7983-4411-AF17-5B1690B7FEF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49832" y="5952667"/>
              <a:ext cx="500033" cy="399830"/>
            </a:xfrm>
            <a:custGeom>
              <a:avLst/>
              <a:gdLst>
                <a:gd name="T0" fmla="*/ 465 w 706"/>
                <a:gd name="T1" fmla="*/ 76 h 564"/>
                <a:gd name="T2" fmla="*/ 465 w 706"/>
                <a:gd name="T3" fmla="*/ 0 h 564"/>
                <a:gd name="T4" fmla="*/ 668 w 706"/>
                <a:gd name="T5" fmla="*/ 138 h 564"/>
                <a:gd name="T6" fmla="*/ 668 w 706"/>
                <a:gd name="T7" fmla="*/ 214 h 564"/>
                <a:gd name="T8" fmla="*/ 668 w 706"/>
                <a:gd name="T9" fmla="*/ 138 h 564"/>
                <a:gd name="T10" fmla="*/ 454 w 706"/>
                <a:gd name="T11" fmla="*/ 314 h 564"/>
                <a:gd name="T12" fmla="*/ 530 w 706"/>
                <a:gd name="T13" fmla="*/ 314 h 564"/>
                <a:gd name="T14" fmla="*/ 637 w 706"/>
                <a:gd name="T15" fmla="*/ 422 h 564"/>
                <a:gd name="T16" fmla="*/ 637 w 706"/>
                <a:gd name="T17" fmla="*/ 499 h 564"/>
                <a:gd name="T18" fmla="*/ 637 w 706"/>
                <a:gd name="T19" fmla="*/ 422 h 564"/>
                <a:gd name="T20" fmla="*/ 282 w 706"/>
                <a:gd name="T21" fmla="*/ 526 h 564"/>
                <a:gd name="T22" fmla="*/ 358 w 706"/>
                <a:gd name="T23" fmla="*/ 526 h 564"/>
                <a:gd name="T24" fmla="*/ 38 w 706"/>
                <a:gd name="T25" fmla="*/ 338 h 564"/>
                <a:gd name="T26" fmla="*/ 38 w 706"/>
                <a:gd name="T27" fmla="*/ 415 h 564"/>
                <a:gd name="T28" fmla="*/ 38 w 706"/>
                <a:gd name="T29" fmla="*/ 338 h 564"/>
                <a:gd name="T30" fmla="*/ 258 w 706"/>
                <a:gd name="T31" fmla="*/ 205 h 564"/>
                <a:gd name="T32" fmla="*/ 334 w 706"/>
                <a:gd name="T33" fmla="*/ 205 h 564"/>
                <a:gd name="T34" fmla="*/ 120 w 706"/>
                <a:gd name="T35" fmla="*/ 75 h 564"/>
                <a:gd name="T36" fmla="*/ 120 w 706"/>
                <a:gd name="T37" fmla="*/ 152 h 564"/>
                <a:gd name="T38" fmla="*/ 120 w 706"/>
                <a:gd name="T39" fmla="*/ 75 h 564"/>
                <a:gd name="T40" fmla="*/ 258 w 706"/>
                <a:gd name="T41" fmla="*/ 188 h 564"/>
                <a:gd name="T42" fmla="*/ 460 w 706"/>
                <a:gd name="T43" fmla="*/ 294 h 564"/>
                <a:gd name="T44" fmla="*/ 76 w 706"/>
                <a:gd name="T45" fmla="*/ 376 h 564"/>
                <a:gd name="T46" fmla="*/ 288 w 706"/>
                <a:gd name="T47" fmla="*/ 505 h 564"/>
                <a:gd name="T48" fmla="*/ 603 w 706"/>
                <a:gd name="T49" fmla="*/ 479 h 564"/>
                <a:gd name="T50" fmla="*/ 159 w 706"/>
                <a:gd name="T51" fmla="*/ 104 h 564"/>
                <a:gd name="T52" fmla="*/ 637 w 706"/>
                <a:gd name="T53" fmla="*/ 151 h 564"/>
                <a:gd name="T54" fmla="*/ 523 w 706"/>
                <a:gd name="T55" fmla="*/ 291 h 564"/>
                <a:gd name="T56" fmla="*/ 465 w 706"/>
                <a:gd name="T57" fmla="*/ 347 h 564"/>
                <a:gd name="T58" fmla="*/ 334 w 706"/>
                <a:gd name="T59" fmla="*/ 490 h 564"/>
                <a:gd name="T60" fmla="*/ 320 w 706"/>
                <a:gd name="T61" fmla="*/ 488 h 564"/>
                <a:gd name="T62" fmla="*/ 134 w 706"/>
                <a:gd name="T63" fmla="*/ 149 h 564"/>
                <a:gd name="T64" fmla="*/ 438 w 706"/>
                <a:gd name="T65" fmla="*/ 65 h 564"/>
                <a:gd name="T66" fmla="*/ 624 w 706"/>
                <a:gd name="T67" fmla="*/ 425 h 564"/>
                <a:gd name="T68" fmla="*/ 603 w 706"/>
                <a:gd name="T69" fmla="*/ 43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564">
                  <a:moveTo>
                    <a:pt x="503" y="38"/>
                  </a:moveTo>
                  <a:cubicBezTo>
                    <a:pt x="503" y="59"/>
                    <a:pt x="486" y="76"/>
                    <a:pt x="465" y="76"/>
                  </a:cubicBezTo>
                  <a:cubicBezTo>
                    <a:pt x="444" y="76"/>
                    <a:pt x="427" y="59"/>
                    <a:pt x="427" y="38"/>
                  </a:cubicBezTo>
                  <a:cubicBezTo>
                    <a:pt x="427" y="17"/>
                    <a:pt x="444" y="0"/>
                    <a:pt x="465" y="0"/>
                  </a:cubicBezTo>
                  <a:cubicBezTo>
                    <a:pt x="486" y="0"/>
                    <a:pt x="503" y="17"/>
                    <a:pt x="503" y="38"/>
                  </a:cubicBezTo>
                  <a:close/>
                  <a:moveTo>
                    <a:pt x="668" y="138"/>
                  </a:moveTo>
                  <a:cubicBezTo>
                    <a:pt x="647" y="138"/>
                    <a:pt x="630" y="155"/>
                    <a:pt x="630" y="176"/>
                  </a:cubicBezTo>
                  <a:cubicBezTo>
                    <a:pt x="630" y="197"/>
                    <a:pt x="647" y="214"/>
                    <a:pt x="668" y="214"/>
                  </a:cubicBezTo>
                  <a:cubicBezTo>
                    <a:pt x="689" y="214"/>
                    <a:pt x="706" y="197"/>
                    <a:pt x="706" y="176"/>
                  </a:cubicBezTo>
                  <a:cubicBezTo>
                    <a:pt x="706" y="155"/>
                    <a:pt x="689" y="138"/>
                    <a:pt x="668" y="138"/>
                  </a:cubicBezTo>
                  <a:close/>
                  <a:moveTo>
                    <a:pt x="492" y="276"/>
                  </a:moveTo>
                  <a:cubicBezTo>
                    <a:pt x="471" y="276"/>
                    <a:pt x="454" y="293"/>
                    <a:pt x="454" y="314"/>
                  </a:cubicBezTo>
                  <a:cubicBezTo>
                    <a:pt x="454" y="335"/>
                    <a:pt x="471" y="352"/>
                    <a:pt x="492" y="352"/>
                  </a:cubicBezTo>
                  <a:cubicBezTo>
                    <a:pt x="513" y="352"/>
                    <a:pt x="530" y="335"/>
                    <a:pt x="530" y="314"/>
                  </a:cubicBezTo>
                  <a:cubicBezTo>
                    <a:pt x="530" y="293"/>
                    <a:pt x="513" y="276"/>
                    <a:pt x="492" y="276"/>
                  </a:cubicBezTo>
                  <a:close/>
                  <a:moveTo>
                    <a:pt x="637" y="422"/>
                  </a:moveTo>
                  <a:cubicBezTo>
                    <a:pt x="616" y="422"/>
                    <a:pt x="599" y="440"/>
                    <a:pt x="599" y="461"/>
                  </a:cubicBezTo>
                  <a:cubicBezTo>
                    <a:pt x="599" y="482"/>
                    <a:pt x="616" y="499"/>
                    <a:pt x="637" y="499"/>
                  </a:cubicBezTo>
                  <a:cubicBezTo>
                    <a:pt x="658" y="499"/>
                    <a:pt x="675" y="482"/>
                    <a:pt x="675" y="461"/>
                  </a:cubicBezTo>
                  <a:cubicBezTo>
                    <a:pt x="675" y="440"/>
                    <a:pt x="658" y="422"/>
                    <a:pt x="637" y="422"/>
                  </a:cubicBezTo>
                  <a:close/>
                  <a:moveTo>
                    <a:pt x="320" y="488"/>
                  </a:moveTo>
                  <a:cubicBezTo>
                    <a:pt x="299" y="488"/>
                    <a:pt x="282" y="505"/>
                    <a:pt x="282" y="526"/>
                  </a:cubicBezTo>
                  <a:cubicBezTo>
                    <a:pt x="282" y="547"/>
                    <a:pt x="299" y="564"/>
                    <a:pt x="320" y="564"/>
                  </a:cubicBezTo>
                  <a:cubicBezTo>
                    <a:pt x="341" y="564"/>
                    <a:pt x="358" y="547"/>
                    <a:pt x="358" y="526"/>
                  </a:cubicBezTo>
                  <a:cubicBezTo>
                    <a:pt x="358" y="505"/>
                    <a:pt x="341" y="488"/>
                    <a:pt x="320" y="488"/>
                  </a:cubicBezTo>
                  <a:close/>
                  <a:moveTo>
                    <a:pt x="38" y="338"/>
                  </a:moveTo>
                  <a:cubicBezTo>
                    <a:pt x="17" y="338"/>
                    <a:pt x="0" y="355"/>
                    <a:pt x="0" y="376"/>
                  </a:cubicBezTo>
                  <a:cubicBezTo>
                    <a:pt x="0" y="398"/>
                    <a:pt x="17" y="415"/>
                    <a:pt x="38" y="415"/>
                  </a:cubicBezTo>
                  <a:cubicBezTo>
                    <a:pt x="59" y="415"/>
                    <a:pt x="76" y="398"/>
                    <a:pt x="76" y="376"/>
                  </a:cubicBezTo>
                  <a:cubicBezTo>
                    <a:pt x="76" y="355"/>
                    <a:pt x="59" y="338"/>
                    <a:pt x="38" y="338"/>
                  </a:cubicBezTo>
                  <a:close/>
                  <a:moveTo>
                    <a:pt x="296" y="167"/>
                  </a:moveTo>
                  <a:cubicBezTo>
                    <a:pt x="275" y="167"/>
                    <a:pt x="258" y="184"/>
                    <a:pt x="258" y="205"/>
                  </a:cubicBezTo>
                  <a:cubicBezTo>
                    <a:pt x="258" y="226"/>
                    <a:pt x="275" y="243"/>
                    <a:pt x="296" y="243"/>
                  </a:cubicBezTo>
                  <a:cubicBezTo>
                    <a:pt x="317" y="243"/>
                    <a:pt x="334" y="226"/>
                    <a:pt x="334" y="205"/>
                  </a:cubicBezTo>
                  <a:cubicBezTo>
                    <a:pt x="334" y="184"/>
                    <a:pt x="317" y="167"/>
                    <a:pt x="296" y="167"/>
                  </a:cubicBezTo>
                  <a:close/>
                  <a:moveTo>
                    <a:pt x="120" y="75"/>
                  </a:moveTo>
                  <a:cubicBezTo>
                    <a:pt x="99" y="75"/>
                    <a:pt x="82" y="93"/>
                    <a:pt x="82" y="114"/>
                  </a:cubicBezTo>
                  <a:cubicBezTo>
                    <a:pt x="82" y="135"/>
                    <a:pt x="99" y="152"/>
                    <a:pt x="120" y="152"/>
                  </a:cubicBezTo>
                  <a:cubicBezTo>
                    <a:pt x="142" y="152"/>
                    <a:pt x="159" y="135"/>
                    <a:pt x="159" y="114"/>
                  </a:cubicBezTo>
                  <a:cubicBezTo>
                    <a:pt x="159" y="93"/>
                    <a:pt x="142" y="75"/>
                    <a:pt x="120" y="75"/>
                  </a:cubicBezTo>
                  <a:close/>
                  <a:moveTo>
                    <a:pt x="153" y="133"/>
                  </a:moveTo>
                  <a:cubicBezTo>
                    <a:pt x="258" y="188"/>
                    <a:pt x="258" y="188"/>
                    <a:pt x="258" y="188"/>
                  </a:cubicBezTo>
                  <a:moveTo>
                    <a:pt x="328" y="225"/>
                  </a:moveTo>
                  <a:cubicBezTo>
                    <a:pt x="460" y="294"/>
                    <a:pt x="460" y="294"/>
                    <a:pt x="460" y="294"/>
                  </a:cubicBezTo>
                  <a:moveTo>
                    <a:pt x="454" y="314"/>
                  </a:moveTo>
                  <a:cubicBezTo>
                    <a:pt x="76" y="376"/>
                    <a:pt x="76" y="376"/>
                    <a:pt x="76" y="376"/>
                  </a:cubicBezTo>
                  <a:moveTo>
                    <a:pt x="71" y="395"/>
                  </a:moveTo>
                  <a:cubicBezTo>
                    <a:pt x="288" y="505"/>
                    <a:pt x="288" y="505"/>
                    <a:pt x="288" y="505"/>
                  </a:cubicBezTo>
                  <a:moveTo>
                    <a:pt x="358" y="526"/>
                  </a:moveTo>
                  <a:cubicBezTo>
                    <a:pt x="603" y="479"/>
                    <a:pt x="603" y="479"/>
                    <a:pt x="603" y="479"/>
                  </a:cubicBezTo>
                  <a:moveTo>
                    <a:pt x="427" y="38"/>
                  </a:moveTo>
                  <a:cubicBezTo>
                    <a:pt x="159" y="104"/>
                    <a:pt x="159" y="104"/>
                    <a:pt x="159" y="104"/>
                  </a:cubicBezTo>
                  <a:moveTo>
                    <a:pt x="497" y="59"/>
                  </a:moveTo>
                  <a:cubicBezTo>
                    <a:pt x="637" y="151"/>
                    <a:pt x="637" y="151"/>
                    <a:pt x="637" y="151"/>
                  </a:cubicBezTo>
                  <a:moveTo>
                    <a:pt x="637" y="198"/>
                  </a:moveTo>
                  <a:cubicBezTo>
                    <a:pt x="523" y="291"/>
                    <a:pt x="523" y="291"/>
                    <a:pt x="523" y="291"/>
                  </a:cubicBezTo>
                  <a:moveTo>
                    <a:pt x="346" y="497"/>
                  </a:moveTo>
                  <a:cubicBezTo>
                    <a:pt x="465" y="347"/>
                    <a:pt x="465" y="347"/>
                    <a:pt x="465" y="347"/>
                  </a:cubicBezTo>
                  <a:moveTo>
                    <a:pt x="447" y="76"/>
                  </a:moveTo>
                  <a:cubicBezTo>
                    <a:pt x="334" y="490"/>
                    <a:pt x="334" y="490"/>
                    <a:pt x="334" y="490"/>
                  </a:cubicBezTo>
                  <a:moveTo>
                    <a:pt x="296" y="243"/>
                  </a:moveTo>
                  <a:cubicBezTo>
                    <a:pt x="320" y="488"/>
                    <a:pt x="320" y="488"/>
                    <a:pt x="320" y="488"/>
                  </a:cubicBezTo>
                  <a:moveTo>
                    <a:pt x="305" y="488"/>
                  </a:moveTo>
                  <a:cubicBezTo>
                    <a:pt x="134" y="149"/>
                    <a:pt x="134" y="149"/>
                    <a:pt x="134" y="149"/>
                  </a:cubicBezTo>
                  <a:moveTo>
                    <a:pt x="323" y="179"/>
                  </a:moveTo>
                  <a:cubicBezTo>
                    <a:pt x="438" y="65"/>
                    <a:pt x="438" y="65"/>
                    <a:pt x="438" y="65"/>
                  </a:cubicBezTo>
                  <a:moveTo>
                    <a:pt x="481" y="76"/>
                  </a:moveTo>
                  <a:cubicBezTo>
                    <a:pt x="624" y="425"/>
                    <a:pt x="624" y="425"/>
                    <a:pt x="624" y="425"/>
                  </a:cubicBezTo>
                  <a:moveTo>
                    <a:pt x="514" y="347"/>
                  </a:moveTo>
                  <a:cubicBezTo>
                    <a:pt x="603" y="434"/>
                    <a:pt x="603" y="434"/>
                    <a:pt x="603" y="434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Database_EFC7" title="Icon of a cylinder">
              <a:extLst>
                <a:ext uri="{FF2B5EF4-FFF2-40B4-BE49-F238E27FC236}">
                  <a16:creationId xmlns:a16="http://schemas.microsoft.com/office/drawing/2014/main" id="{C88A1317-6E4D-4C4D-9776-6EBCCA598B1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661585" y="5904844"/>
              <a:ext cx="316562" cy="411480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binary" title="Icon of binary code, ones and zeros">
              <a:extLst>
                <a:ext uri="{FF2B5EF4-FFF2-40B4-BE49-F238E27FC236}">
                  <a16:creationId xmlns:a16="http://schemas.microsoft.com/office/drawing/2014/main" id="{148E5B9D-553F-4D87-BC23-BFEE22F20AC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82599" y="5952667"/>
              <a:ext cx="365760" cy="315833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server" title="Icon of a server tower">
              <a:extLst>
                <a:ext uri="{FF2B5EF4-FFF2-40B4-BE49-F238E27FC236}">
                  <a16:creationId xmlns:a16="http://schemas.microsoft.com/office/drawing/2014/main" id="{21B4222D-1536-4C93-8DC3-72F1F2A7D46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52811" y="5944332"/>
              <a:ext cx="192569" cy="365760"/>
            </a:xfrm>
            <a:custGeom>
              <a:avLst/>
              <a:gdLst>
                <a:gd name="T0" fmla="*/ 318 w 318"/>
                <a:gd name="T1" fmla="*/ 283 h 604"/>
                <a:gd name="T2" fmla="*/ 318 w 318"/>
                <a:gd name="T3" fmla="*/ 604 h 604"/>
                <a:gd name="T4" fmla="*/ 0 w 318"/>
                <a:gd name="T5" fmla="*/ 604 h 604"/>
                <a:gd name="T6" fmla="*/ 0 w 318"/>
                <a:gd name="T7" fmla="*/ 0 h 604"/>
                <a:gd name="T8" fmla="*/ 318 w 318"/>
                <a:gd name="T9" fmla="*/ 0 h 604"/>
                <a:gd name="T10" fmla="*/ 318 w 318"/>
                <a:gd name="T11" fmla="*/ 283 h 604"/>
                <a:gd name="T12" fmla="*/ 67 w 318"/>
                <a:gd name="T13" fmla="*/ 97 h 604"/>
                <a:gd name="T14" fmla="*/ 249 w 318"/>
                <a:gd name="T15" fmla="*/ 97 h 604"/>
                <a:gd name="T16" fmla="*/ 67 w 318"/>
                <a:gd name="T17" fmla="*/ 414 h 604"/>
                <a:gd name="T18" fmla="*/ 249 w 318"/>
                <a:gd name="T19" fmla="*/ 414 h 604"/>
                <a:gd name="T20" fmla="*/ 67 w 318"/>
                <a:gd name="T21" fmla="*/ 504 h 604"/>
                <a:gd name="T22" fmla="*/ 249 w 318"/>
                <a:gd name="T23" fmla="*/ 5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604">
                  <a:moveTo>
                    <a:pt x="318" y="283"/>
                  </a:moveTo>
                  <a:lnTo>
                    <a:pt x="3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3"/>
                  </a:lnTo>
                  <a:moveTo>
                    <a:pt x="67" y="97"/>
                  </a:moveTo>
                  <a:lnTo>
                    <a:pt x="249" y="97"/>
                  </a:lnTo>
                  <a:moveTo>
                    <a:pt x="67" y="414"/>
                  </a:moveTo>
                  <a:lnTo>
                    <a:pt x="249" y="414"/>
                  </a:lnTo>
                  <a:moveTo>
                    <a:pt x="67" y="504"/>
                  </a:moveTo>
                  <a:lnTo>
                    <a:pt x="249" y="504"/>
                  </a:ln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A8E305-2223-4AD6-A0C5-10C68CB0A126}"/>
              </a:ext>
            </a:extLst>
          </p:cNvPr>
          <p:cNvGrpSpPr/>
          <p:nvPr/>
        </p:nvGrpSpPr>
        <p:grpSpPr>
          <a:xfrm>
            <a:off x="2731382" y="1652261"/>
            <a:ext cx="6721040" cy="367353"/>
            <a:chOff x="2586979" y="1476320"/>
            <a:chExt cx="6721040" cy="367353"/>
          </a:xfrm>
        </p:grpSpPr>
        <p:sp>
          <p:nvSpPr>
            <p:cNvPr id="15" name="Manufacturing_E99C" title="Icon of a robotic arm">
              <a:extLst>
                <a:ext uri="{FF2B5EF4-FFF2-40B4-BE49-F238E27FC236}">
                  <a16:creationId xmlns:a16="http://schemas.microsoft.com/office/drawing/2014/main" id="{86435F17-77AB-48DF-9C28-5AFE0EF1035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42774" y="1476320"/>
              <a:ext cx="374162" cy="365760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money" title="Icon of a creditcard with signal lines on top">
              <a:extLst>
                <a:ext uri="{FF2B5EF4-FFF2-40B4-BE49-F238E27FC236}">
                  <a16:creationId xmlns:a16="http://schemas.microsoft.com/office/drawing/2014/main" id="{6EA12AEA-38EC-4ABA-BC93-2801787E306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46749" y="1476320"/>
              <a:ext cx="266581" cy="365760"/>
            </a:xfrm>
            <a:custGeom>
              <a:avLst/>
              <a:gdLst>
                <a:gd name="T0" fmla="*/ 0 w 238"/>
                <a:gd name="T1" fmla="*/ 179 h 326"/>
                <a:gd name="T2" fmla="*/ 20 w 238"/>
                <a:gd name="T3" fmla="*/ 159 h 326"/>
                <a:gd name="T4" fmla="*/ 218 w 238"/>
                <a:gd name="T5" fmla="*/ 159 h 326"/>
                <a:gd name="T6" fmla="*/ 238 w 238"/>
                <a:gd name="T7" fmla="*/ 179 h 326"/>
                <a:gd name="T8" fmla="*/ 238 w 238"/>
                <a:gd name="T9" fmla="*/ 306 h 326"/>
                <a:gd name="T10" fmla="*/ 218 w 238"/>
                <a:gd name="T11" fmla="*/ 326 h 326"/>
                <a:gd name="T12" fmla="*/ 20 w 238"/>
                <a:gd name="T13" fmla="*/ 326 h 326"/>
                <a:gd name="T14" fmla="*/ 0 w 238"/>
                <a:gd name="T15" fmla="*/ 306 h 326"/>
                <a:gd name="T16" fmla="*/ 0 w 238"/>
                <a:gd name="T17" fmla="*/ 179 h 326"/>
                <a:gd name="T18" fmla="*/ 0 w 238"/>
                <a:gd name="T19" fmla="*/ 196 h 326"/>
                <a:gd name="T20" fmla="*/ 238 w 238"/>
                <a:gd name="T21" fmla="*/ 196 h 326"/>
                <a:gd name="T22" fmla="*/ 168 w 238"/>
                <a:gd name="T23" fmla="*/ 267 h 326"/>
                <a:gd name="T24" fmla="*/ 211 w 238"/>
                <a:gd name="T25" fmla="*/ 267 h 326"/>
                <a:gd name="T26" fmla="*/ 172 w 238"/>
                <a:gd name="T27" fmla="*/ 106 h 326"/>
                <a:gd name="T28" fmla="*/ 118 w 238"/>
                <a:gd name="T29" fmla="*/ 82 h 326"/>
                <a:gd name="T30" fmla="*/ 66 w 238"/>
                <a:gd name="T31" fmla="*/ 103 h 326"/>
                <a:gd name="T32" fmla="*/ 201 w 238"/>
                <a:gd name="T33" fmla="*/ 77 h 326"/>
                <a:gd name="T34" fmla="*/ 118 w 238"/>
                <a:gd name="T35" fmla="*/ 42 h 326"/>
                <a:gd name="T36" fmla="*/ 37 w 238"/>
                <a:gd name="T37" fmla="*/ 74 h 326"/>
                <a:gd name="T38" fmla="*/ 231 w 238"/>
                <a:gd name="T39" fmla="*/ 47 h 326"/>
                <a:gd name="T40" fmla="*/ 118 w 238"/>
                <a:gd name="T41" fmla="*/ 0 h 326"/>
                <a:gd name="T42" fmla="*/ 7 w 238"/>
                <a:gd name="T43" fmla="*/ 4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8" h="326">
                  <a:moveTo>
                    <a:pt x="0" y="179"/>
                  </a:moveTo>
                  <a:cubicBezTo>
                    <a:pt x="0" y="168"/>
                    <a:pt x="9" y="159"/>
                    <a:pt x="20" y="159"/>
                  </a:cubicBezTo>
                  <a:cubicBezTo>
                    <a:pt x="218" y="159"/>
                    <a:pt x="218" y="159"/>
                    <a:pt x="218" y="159"/>
                  </a:cubicBezTo>
                  <a:cubicBezTo>
                    <a:pt x="229" y="159"/>
                    <a:pt x="238" y="168"/>
                    <a:pt x="238" y="179"/>
                  </a:cubicBezTo>
                  <a:cubicBezTo>
                    <a:pt x="238" y="306"/>
                    <a:pt x="238" y="306"/>
                    <a:pt x="238" y="306"/>
                  </a:cubicBezTo>
                  <a:cubicBezTo>
                    <a:pt x="238" y="317"/>
                    <a:pt x="229" y="326"/>
                    <a:pt x="218" y="326"/>
                  </a:cubicBezTo>
                  <a:cubicBezTo>
                    <a:pt x="20" y="326"/>
                    <a:pt x="20" y="326"/>
                    <a:pt x="20" y="326"/>
                  </a:cubicBezTo>
                  <a:cubicBezTo>
                    <a:pt x="9" y="326"/>
                    <a:pt x="0" y="317"/>
                    <a:pt x="0" y="306"/>
                  </a:cubicBezTo>
                  <a:lnTo>
                    <a:pt x="0" y="179"/>
                  </a:lnTo>
                  <a:close/>
                  <a:moveTo>
                    <a:pt x="0" y="196"/>
                  </a:moveTo>
                  <a:cubicBezTo>
                    <a:pt x="238" y="196"/>
                    <a:pt x="238" y="196"/>
                    <a:pt x="238" y="196"/>
                  </a:cubicBezTo>
                  <a:moveTo>
                    <a:pt x="168" y="267"/>
                  </a:moveTo>
                  <a:cubicBezTo>
                    <a:pt x="211" y="267"/>
                    <a:pt x="211" y="267"/>
                    <a:pt x="211" y="267"/>
                  </a:cubicBezTo>
                  <a:moveTo>
                    <a:pt x="172" y="106"/>
                  </a:moveTo>
                  <a:cubicBezTo>
                    <a:pt x="159" y="91"/>
                    <a:pt x="139" y="82"/>
                    <a:pt x="118" y="82"/>
                  </a:cubicBezTo>
                  <a:cubicBezTo>
                    <a:pt x="97" y="82"/>
                    <a:pt x="79" y="90"/>
                    <a:pt x="66" y="103"/>
                  </a:cubicBezTo>
                  <a:moveTo>
                    <a:pt x="201" y="77"/>
                  </a:moveTo>
                  <a:cubicBezTo>
                    <a:pt x="180" y="55"/>
                    <a:pt x="150" y="42"/>
                    <a:pt x="118" y="42"/>
                  </a:cubicBezTo>
                  <a:cubicBezTo>
                    <a:pt x="86" y="42"/>
                    <a:pt x="58" y="54"/>
                    <a:pt x="37" y="74"/>
                  </a:cubicBezTo>
                  <a:moveTo>
                    <a:pt x="231" y="47"/>
                  </a:moveTo>
                  <a:cubicBezTo>
                    <a:pt x="202" y="18"/>
                    <a:pt x="162" y="0"/>
                    <a:pt x="118" y="0"/>
                  </a:cubicBezTo>
                  <a:cubicBezTo>
                    <a:pt x="74" y="0"/>
                    <a:pt x="35" y="17"/>
                    <a:pt x="7" y="45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UniversalApp_E8CC" title="Icon of a cellphone in front of a tablet">
              <a:extLst>
                <a:ext uri="{FF2B5EF4-FFF2-40B4-BE49-F238E27FC236}">
                  <a16:creationId xmlns:a16="http://schemas.microsoft.com/office/drawing/2014/main" id="{37D5CDD2-E0F1-4543-B450-D3A436ED4C5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69331" y="1477913"/>
              <a:ext cx="498435" cy="365760"/>
            </a:xfrm>
            <a:custGeom>
              <a:avLst/>
              <a:gdLst>
                <a:gd name="T0" fmla="*/ 1250 w 3750"/>
                <a:gd name="T1" fmla="*/ 2750 h 2750"/>
                <a:gd name="T2" fmla="*/ 0 w 3750"/>
                <a:gd name="T3" fmla="*/ 2750 h 2750"/>
                <a:gd name="T4" fmla="*/ 0 w 3750"/>
                <a:gd name="T5" fmla="*/ 750 h 2750"/>
                <a:gd name="T6" fmla="*/ 1250 w 3750"/>
                <a:gd name="T7" fmla="*/ 750 h 2750"/>
                <a:gd name="T8" fmla="*/ 1250 w 3750"/>
                <a:gd name="T9" fmla="*/ 2750 h 2750"/>
                <a:gd name="T10" fmla="*/ 375 w 3750"/>
                <a:gd name="T11" fmla="*/ 2250 h 2750"/>
                <a:gd name="T12" fmla="*/ 875 w 3750"/>
                <a:gd name="T13" fmla="*/ 2250 h 2750"/>
                <a:gd name="T14" fmla="*/ 1875 w 3750"/>
                <a:gd name="T15" fmla="*/ 1750 h 2750"/>
                <a:gd name="T16" fmla="*/ 2375 w 3750"/>
                <a:gd name="T17" fmla="*/ 1750 h 2750"/>
                <a:gd name="T18" fmla="*/ 1250 w 3750"/>
                <a:gd name="T19" fmla="*/ 2250 h 2750"/>
                <a:gd name="T20" fmla="*/ 3625 w 3750"/>
                <a:gd name="T21" fmla="*/ 2250 h 2750"/>
                <a:gd name="T22" fmla="*/ 3750 w 3750"/>
                <a:gd name="T23" fmla="*/ 2125 h 2750"/>
                <a:gd name="T24" fmla="*/ 3750 w 3750"/>
                <a:gd name="T25" fmla="*/ 125 h 2750"/>
                <a:gd name="T26" fmla="*/ 3625 w 3750"/>
                <a:gd name="T27" fmla="*/ 0 h 2750"/>
                <a:gd name="T28" fmla="*/ 625 w 3750"/>
                <a:gd name="T29" fmla="*/ 0 h 2750"/>
                <a:gd name="T30" fmla="*/ 500 w 3750"/>
                <a:gd name="T31" fmla="*/ 125 h 2750"/>
                <a:gd name="T32" fmla="*/ 500 w 3750"/>
                <a:gd name="T33" fmla="*/ 75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50" h="2750">
                  <a:moveTo>
                    <a:pt x="1250" y="2750"/>
                  </a:moveTo>
                  <a:cubicBezTo>
                    <a:pt x="0" y="2750"/>
                    <a:pt x="0" y="2750"/>
                    <a:pt x="0" y="2750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1250" y="750"/>
                    <a:pt x="1250" y="750"/>
                    <a:pt x="1250" y="750"/>
                  </a:cubicBezTo>
                  <a:lnTo>
                    <a:pt x="1250" y="2750"/>
                  </a:lnTo>
                  <a:close/>
                  <a:moveTo>
                    <a:pt x="375" y="2250"/>
                  </a:moveTo>
                  <a:cubicBezTo>
                    <a:pt x="875" y="2250"/>
                    <a:pt x="875" y="2250"/>
                    <a:pt x="875" y="2250"/>
                  </a:cubicBezTo>
                  <a:moveTo>
                    <a:pt x="1875" y="1750"/>
                  </a:moveTo>
                  <a:cubicBezTo>
                    <a:pt x="2375" y="1750"/>
                    <a:pt x="2375" y="1750"/>
                    <a:pt x="2375" y="1750"/>
                  </a:cubicBezTo>
                  <a:moveTo>
                    <a:pt x="1250" y="2250"/>
                  </a:moveTo>
                  <a:cubicBezTo>
                    <a:pt x="3625" y="2250"/>
                    <a:pt x="3625" y="2250"/>
                    <a:pt x="3625" y="2250"/>
                  </a:cubicBezTo>
                  <a:cubicBezTo>
                    <a:pt x="3694" y="2250"/>
                    <a:pt x="3750" y="2194"/>
                    <a:pt x="3750" y="2125"/>
                  </a:cubicBezTo>
                  <a:cubicBezTo>
                    <a:pt x="3750" y="125"/>
                    <a:pt x="3750" y="125"/>
                    <a:pt x="3750" y="125"/>
                  </a:cubicBezTo>
                  <a:cubicBezTo>
                    <a:pt x="3750" y="56"/>
                    <a:pt x="3694" y="0"/>
                    <a:pt x="3625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556" y="0"/>
                    <a:pt x="500" y="56"/>
                    <a:pt x="500" y="125"/>
                  </a:cubicBezTo>
                  <a:cubicBezTo>
                    <a:pt x="500" y="750"/>
                    <a:pt x="500" y="750"/>
                    <a:pt x="500" y="750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car_3" title="Icon of a car with signal lines on top">
              <a:extLst>
                <a:ext uri="{FF2B5EF4-FFF2-40B4-BE49-F238E27FC236}">
                  <a16:creationId xmlns:a16="http://schemas.microsoft.com/office/drawing/2014/main" id="{33705BB7-D8BE-4F15-A45C-18BF02CEE1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53108" y="1476320"/>
              <a:ext cx="486984" cy="365760"/>
            </a:xfrm>
            <a:custGeom>
              <a:avLst/>
              <a:gdLst>
                <a:gd name="T0" fmla="*/ 27 w 339"/>
                <a:gd name="T1" fmla="*/ 121 h 255"/>
                <a:gd name="T2" fmla="*/ 287 w 339"/>
                <a:gd name="T3" fmla="*/ 121 h 255"/>
                <a:gd name="T4" fmla="*/ 339 w 339"/>
                <a:gd name="T5" fmla="*/ 173 h 255"/>
                <a:gd name="T6" fmla="*/ 339 w 339"/>
                <a:gd name="T7" fmla="*/ 211 h 255"/>
                <a:gd name="T8" fmla="*/ 318 w 339"/>
                <a:gd name="T9" fmla="*/ 233 h 255"/>
                <a:gd name="T10" fmla="*/ 294 w 339"/>
                <a:gd name="T11" fmla="*/ 233 h 255"/>
                <a:gd name="T12" fmla="*/ 297 w 339"/>
                <a:gd name="T13" fmla="*/ 219 h 255"/>
                <a:gd name="T14" fmla="*/ 261 w 339"/>
                <a:gd name="T15" fmla="*/ 182 h 255"/>
                <a:gd name="T16" fmla="*/ 224 w 339"/>
                <a:gd name="T17" fmla="*/ 219 h 255"/>
                <a:gd name="T18" fmla="*/ 261 w 339"/>
                <a:gd name="T19" fmla="*/ 255 h 255"/>
                <a:gd name="T20" fmla="*/ 297 w 339"/>
                <a:gd name="T21" fmla="*/ 219 h 255"/>
                <a:gd name="T22" fmla="*/ 95 w 339"/>
                <a:gd name="T23" fmla="*/ 219 h 255"/>
                <a:gd name="T24" fmla="*/ 59 w 339"/>
                <a:gd name="T25" fmla="*/ 182 h 255"/>
                <a:gd name="T26" fmla="*/ 22 w 339"/>
                <a:gd name="T27" fmla="*/ 219 h 255"/>
                <a:gd name="T28" fmla="*/ 59 w 339"/>
                <a:gd name="T29" fmla="*/ 255 h 255"/>
                <a:gd name="T30" fmla="*/ 95 w 339"/>
                <a:gd name="T31" fmla="*/ 219 h 255"/>
                <a:gd name="T32" fmla="*/ 63 w 339"/>
                <a:gd name="T33" fmla="*/ 51 h 255"/>
                <a:gd name="T34" fmla="*/ 10 w 339"/>
                <a:gd name="T35" fmla="*/ 156 h 255"/>
                <a:gd name="T36" fmla="*/ 0 w 339"/>
                <a:gd name="T37" fmla="*/ 190 h 255"/>
                <a:gd name="T38" fmla="*/ 24 w 339"/>
                <a:gd name="T39" fmla="*/ 229 h 255"/>
                <a:gd name="T40" fmla="*/ 271 w 339"/>
                <a:gd name="T41" fmla="*/ 121 h 255"/>
                <a:gd name="T42" fmla="*/ 222 w 339"/>
                <a:gd name="T43" fmla="*/ 66 h 255"/>
                <a:gd name="T44" fmla="*/ 194 w 339"/>
                <a:gd name="T45" fmla="*/ 51 h 255"/>
                <a:gd name="T46" fmla="*/ 37 w 339"/>
                <a:gd name="T47" fmla="*/ 51 h 255"/>
                <a:gd name="T48" fmla="*/ 227 w 339"/>
                <a:gd name="T49" fmla="*/ 233 h 255"/>
                <a:gd name="T50" fmla="*/ 92 w 339"/>
                <a:gd name="T51" fmla="*/ 233 h 255"/>
                <a:gd name="T52" fmla="*/ 134 w 339"/>
                <a:gd name="T53" fmla="*/ 233 h 255"/>
                <a:gd name="T54" fmla="*/ 134 w 339"/>
                <a:gd name="T55" fmla="*/ 51 h 255"/>
                <a:gd name="T56" fmla="*/ 258 w 339"/>
                <a:gd name="T57" fmla="*/ 66 h 255"/>
                <a:gd name="T58" fmla="*/ 269 w 339"/>
                <a:gd name="T59" fmla="*/ 70 h 255"/>
                <a:gd name="T60" fmla="*/ 273 w 339"/>
                <a:gd name="T61" fmla="*/ 79 h 255"/>
                <a:gd name="T62" fmla="*/ 305 w 339"/>
                <a:gd name="T63" fmla="*/ 79 h 255"/>
                <a:gd name="T64" fmla="*/ 292 w 339"/>
                <a:gd name="T65" fmla="*/ 47 h 255"/>
                <a:gd name="T66" fmla="*/ 258 w 339"/>
                <a:gd name="T67" fmla="*/ 33 h 255"/>
                <a:gd name="T68" fmla="*/ 339 w 339"/>
                <a:gd name="T69" fmla="*/ 79 h 255"/>
                <a:gd name="T70" fmla="*/ 316 w 339"/>
                <a:gd name="T71" fmla="*/ 23 h 255"/>
                <a:gd name="T72" fmla="*/ 258 w 339"/>
                <a:gd name="T7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9" h="255">
                  <a:moveTo>
                    <a:pt x="27" y="121"/>
                  </a:moveTo>
                  <a:cubicBezTo>
                    <a:pt x="287" y="121"/>
                    <a:pt x="287" y="121"/>
                    <a:pt x="287" y="121"/>
                  </a:cubicBezTo>
                  <a:cubicBezTo>
                    <a:pt x="316" y="121"/>
                    <a:pt x="339" y="145"/>
                    <a:pt x="339" y="173"/>
                  </a:cubicBezTo>
                  <a:cubicBezTo>
                    <a:pt x="339" y="211"/>
                    <a:pt x="339" y="211"/>
                    <a:pt x="339" y="211"/>
                  </a:cubicBezTo>
                  <a:cubicBezTo>
                    <a:pt x="339" y="223"/>
                    <a:pt x="330" y="233"/>
                    <a:pt x="318" y="233"/>
                  </a:cubicBezTo>
                  <a:cubicBezTo>
                    <a:pt x="294" y="233"/>
                    <a:pt x="294" y="233"/>
                    <a:pt x="294" y="233"/>
                  </a:cubicBezTo>
                  <a:moveTo>
                    <a:pt x="297" y="219"/>
                  </a:moveTo>
                  <a:cubicBezTo>
                    <a:pt x="297" y="199"/>
                    <a:pt x="281" y="182"/>
                    <a:pt x="261" y="182"/>
                  </a:cubicBezTo>
                  <a:cubicBezTo>
                    <a:pt x="241" y="182"/>
                    <a:pt x="224" y="199"/>
                    <a:pt x="224" y="219"/>
                  </a:cubicBezTo>
                  <a:cubicBezTo>
                    <a:pt x="224" y="239"/>
                    <a:pt x="241" y="255"/>
                    <a:pt x="261" y="255"/>
                  </a:cubicBezTo>
                  <a:cubicBezTo>
                    <a:pt x="281" y="255"/>
                    <a:pt x="297" y="239"/>
                    <a:pt x="297" y="219"/>
                  </a:cubicBezTo>
                  <a:close/>
                  <a:moveTo>
                    <a:pt x="95" y="219"/>
                  </a:moveTo>
                  <a:cubicBezTo>
                    <a:pt x="95" y="199"/>
                    <a:pt x="79" y="182"/>
                    <a:pt x="59" y="182"/>
                  </a:cubicBezTo>
                  <a:cubicBezTo>
                    <a:pt x="39" y="182"/>
                    <a:pt x="22" y="199"/>
                    <a:pt x="22" y="219"/>
                  </a:cubicBezTo>
                  <a:cubicBezTo>
                    <a:pt x="22" y="239"/>
                    <a:pt x="39" y="255"/>
                    <a:pt x="59" y="255"/>
                  </a:cubicBezTo>
                  <a:cubicBezTo>
                    <a:pt x="79" y="255"/>
                    <a:pt x="95" y="239"/>
                    <a:pt x="95" y="219"/>
                  </a:cubicBezTo>
                  <a:close/>
                  <a:moveTo>
                    <a:pt x="63" y="51"/>
                  </a:moveTo>
                  <a:cubicBezTo>
                    <a:pt x="63" y="51"/>
                    <a:pt x="20" y="135"/>
                    <a:pt x="10" y="156"/>
                  </a:cubicBezTo>
                  <a:cubicBezTo>
                    <a:pt x="0" y="178"/>
                    <a:pt x="0" y="190"/>
                    <a:pt x="0" y="190"/>
                  </a:cubicBezTo>
                  <a:cubicBezTo>
                    <a:pt x="0" y="205"/>
                    <a:pt x="9" y="224"/>
                    <a:pt x="24" y="229"/>
                  </a:cubicBezTo>
                  <a:moveTo>
                    <a:pt x="271" y="121"/>
                  </a:moveTo>
                  <a:cubicBezTo>
                    <a:pt x="222" y="66"/>
                    <a:pt x="222" y="66"/>
                    <a:pt x="222" y="66"/>
                  </a:cubicBezTo>
                  <a:cubicBezTo>
                    <a:pt x="214" y="56"/>
                    <a:pt x="206" y="51"/>
                    <a:pt x="194" y="51"/>
                  </a:cubicBezTo>
                  <a:cubicBezTo>
                    <a:pt x="37" y="51"/>
                    <a:pt x="37" y="51"/>
                    <a:pt x="37" y="51"/>
                  </a:cubicBezTo>
                  <a:moveTo>
                    <a:pt x="227" y="233"/>
                  </a:moveTo>
                  <a:cubicBezTo>
                    <a:pt x="92" y="233"/>
                    <a:pt x="92" y="233"/>
                    <a:pt x="92" y="233"/>
                  </a:cubicBezTo>
                  <a:moveTo>
                    <a:pt x="134" y="233"/>
                  </a:moveTo>
                  <a:cubicBezTo>
                    <a:pt x="134" y="51"/>
                    <a:pt x="134" y="51"/>
                    <a:pt x="134" y="51"/>
                  </a:cubicBezTo>
                  <a:moveTo>
                    <a:pt x="258" y="66"/>
                  </a:moveTo>
                  <a:cubicBezTo>
                    <a:pt x="262" y="66"/>
                    <a:pt x="266" y="67"/>
                    <a:pt x="269" y="70"/>
                  </a:cubicBezTo>
                  <a:cubicBezTo>
                    <a:pt x="271" y="73"/>
                    <a:pt x="273" y="76"/>
                    <a:pt x="273" y="79"/>
                  </a:cubicBezTo>
                  <a:moveTo>
                    <a:pt x="305" y="79"/>
                  </a:moveTo>
                  <a:cubicBezTo>
                    <a:pt x="305" y="67"/>
                    <a:pt x="301" y="56"/>
                    <a:pt x="292" y="47"/>
                  </a:cubicBezTo>
                  <a:cubicBezTo>
                    <a:pt x="283" y="38"/>
                    <a:pt x="270" y="33"/>
                    <a:pt x="258" y="33"/>
                  </a:cubicBezTo>
                  <a:moveTo>
                    <a:pt x="339" y="79"/>
                  </a:moveTo>
                  <a:cubicBezTo>
                    <a:pt x="339" y="59"/>
                    <a:pt x="331" y="39"/>
                    <a:pt x="316" y="23"/>
                  </a:cubicBezTo>
                  <a:cubicBezTo>
                    <a:pt x="300" y="7"/>
                    <a:pt x="279" y="0"/>
                    <a:pt x="258" y="0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house" title="Icon of a house">
              <a:extLst>
                <a:ext uri="{FF2B5EF4-FFF2-40B4-BE49-F238E27FC236}">
                  <a16:creationId xmlns:a16="http://schemas.microsoft.com/office/drawing/2014/main" id="{E98A8B48-955F-4A37-9D07-062378215F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41034" y="1477912"/>
              <a:ext cx="412311" cy="365760"/>
            </a:xfrm>
            <a:custGeom>
              <a:avLst/>
              <a:gdLst>
                <a:gd name="T0" fmla="*/ 0 w 248"/>
                <a:gd name="T1" fmla="*/ 123 h 220"/>
                <a:gd name="T2" fmla="*/ 124 w 248"/>
                <a:gd name="T3" fmla="*/ 0 h 220"/>
                <a:gd name="T4" fmla="*/ 248 w 248"/>
                <a:gd name="T5" fmla="*/ 123 h 220"/>
                <a:gd name="T6" fmla="*/ 27 w 248"/>
                <a:gd name="T7" fmla="*/ 97 h 220"/>
                <a:gd name="T8" fmla="*/ 27 w 248"/>
                <a:gd name="T9" fmla="*/ 220 h 220"/>
                <a:gd name="T10" fmla="*/ 98 w 248"/>
                <a:gd name="T11" fmla="*/ 220 h 220"/>
                <a:gd name="T12" fmla="*/ 98 w 248"/>
                <a:gd name="T13" fmla="*/ 131 h 220"/>
                <a:gd name="T14" fmla="*/ 152 w 248"/>
                <a:gd name="T15" fmla="*/ 131 h 220"/>
                <a:gd name="T16" fmla="*/ 152 w 248"/>
                <a:gd name="T17" fmla="*/ 220 h 220"/>
                <a:gd name="T18" fmla="*/ 222 w 248"/>
                <a:gd name="T19" fmla="*/ 220 h 220"/>
                <a:gd name="T20" fmla="*/ 222 w 248"/>
                <a:gd name="T21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220">
                  <a:moveTo>
                    <a:pt x="0" y="123"/>
                  </a:moveTo>
                  <a:lnTo>
                    <a:pt x="124" y="0"/>
                  </a:lnTo>
                  <a:lnTo>
                    <a:pt x="248" y="123"/>
                  </a:lnTo>
                  <a:moveTo>
                    <a:pt x="27" y="97"/>
                  </a:moveTo>
                  <a:lnTo>
                    <a:pt x="27" y="220"/>
                  </a:lnTo>
                  <a:lnTo>
                    <a:pt x="98" y="220"/>
                  </a:lnTo>
                  <a:lnTo>
                    <a:pt x="98" y="131"/>
                  </a:lnTo>
                  <a:lnTo>
                    <a:pt x="152" y="131"/>
                  </a:lnTo>
                  <a:lnTo>
                    <a:pt x="152" y="220"/>
                  </a:lnTo>
                  <a:lnTo>
                    <a:pt x="222" y="220"/>
                  </a:lnTo>
                  <a:lnTo>
                    <a:pt x="222" y="97"/>
                  </a:ln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watch" title="Icon of a smart watch">
              <a:extLst>
                <a:ext uri="{FF2B5EF4-FFF2-40B4-BE49-F238E27FC236}">
                  <a16:creationId xmlns:a16="http://schemas.microsoft.com/office/drawing/2014/main" id="{258FE623-9FE6-4758-8D35-7554AAF8C7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66695" y="1477913"/>
              <a:ext cx="216746" cy="365760"/>
            </a:xfrm>
            <a:custGeom>
              <a:avLst/>
              <a:gdLst>
                <a:gd name="T0" fmla="*/ 105 w 197"/>
                <a:gd name="T1" fmla="*/ 90 h 335"/>
                <a:gd name="T2" fmla="*/ 105 w 197"/>
                <a:gd name="T3" fmla="*/ 46 h 335"/>
                <a:gd name="T4" fmla="*/ 151 w 197"/>
                <a:gd name="T5" fmla="*/ 0 h 335"/>
                <a:gd name="T6" fmla="*/ 197 w 197"/>
                <a:gd name="T7" fmla="*/ 46 h 335"/>
                <a:gd name="T8" fmla="*/ 197 w 197"/>
                <a:gd name="T9" fmla="*/ 161 h 335"/>
                <a:gd name="T10" fmla="*/ 151 w 197"/>
                <a:gd name="T11" fmla="*/ 0 h 335"/>
                <a:gd name="T12" fmla="*/ 68 w 197"/>
                <a:gd name="T13" fmla="*/ 0 h 335"/>
                <a:gd name="T14" fmla="*/ 22 w 197"/>
                <a:gd name="T15" fmla="*/ 46 h 335"/>
                <a:gd name="T16" fmla="*/ 22 w 197"/>
                <a:gd name="T17" fmla="*/ 90 h 335"/>
                <a:gd name="T18" fmla="*/ 105 w 197"/>
                <a:gd name="T19" fmla="*/ 245 h 335"/>
                <a:gd name="T20" fmla="*/ 105 w 197"/>
                <a:gd name="T21" fmla="*/ 289 h 335"/>
                <a:gd name="T22" fmla="*/ 151 w 197"/>
                <a:gd name="T23" fmla="*/ 335 h 335"/>
                <a:gd name="T24" fmla="*/ 197 w 197"/>
                <a:gd name="T25" fmla="*/ 289 h 335"/>
                <a:gd name="T26" fmla="*/ 197 w 197"/>
                <a:gd name="T27" fmla="*/ 254 h 335"/>
                <a:gd name="T28" fmla="*/ 22 w 197"/>
                <a:gd name="T29" fmla="*/ 245 h 335"/>
                <a:gd name="T30" fmla="*/ 22 w 197"/>
                <a:gd name="T31" fmla="*/ 289 h 335"/>
                <a:gd name="T32" fmla="*/ 68 w 197"/>
                <a:gd name="T33" fmla="*/ 335 h 335"/>
                <a:gd name="T34" fmla="*/ 151 w 197"/>
                <a:gd name="T35" fmla="*/ 335 h 335"/>
                <a:gd name="T36" fmla="*/ 125 w 197"/>
                <a:gd name="T37" fmla="*/ 231 h 335"/>
                <a:gd name="T38" fmla="*/ 125 w 197"/>
                <a:gd name="T39" fmla="*/ 104 h 335"/>
                <a:gd name="T40" fmla="*/ 110 w 197"/>
                <a:gd name="T41" fmla="*/ 90 h 335"/>
                <a:gd name="T42" fmla="*/ 15 w 197"/>
                <a:gd name="T43" fmla="*/ 90 h 335"/>
                <a:gd name="T44" fmla="*/ 0 w 197"/>
                <a:gd name="T45" fmla="*/ 104 h 335"/>
                <a:gd name="T46" fmla="*/ 0 w 197"/>
                <a:gd name="T47" fmla="*/ 104 h 335"/>
                <a:gd name="T48" fmla="*/ 0 w 197"/>
                <a:gd name="T49" fmla="*/ 231 h 335"/>
                <a:gd name="T50" fmla="*/ 15 w 197"/>
                <a:gd name="T51" fmla="*/ 245 h 335"/>
                <a:gd name="T52" fmla="*/ 110 w 197"/>
                <a:gd name="T53" fmla="*/ 245 h 335"/>
                <a:gd name="T54" fmla="*/ 125 w 197"/>
                <a:gd name="T55" fmla="*/ 23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" h="335">
                  <a:moveTo>
                    <a:pt x="105" y="90"/>
                  </a:moveTo>
                  <a:cubicBezTo>
                    <a:pt x="105" y="46"/>
                    <a:pt x="105" y="46"/>
                    <a:pt x="105" y="46"/>
                  </a:cubicBezTo>
                  <a:cubicBezTo>
                    <a:pt x="105" y="21"/>
                    <a:pt x="125" y="0"/>
                    <a:pt x="151" y="0"/>
                  </a:cubicBezTo>
                  <a:cubicBezTo>
                    <a:pt x="176" y="0"/>
                    <a:pt x="197" y="21"/>
                    <a:pt x="197" y="46"/>
                  </a:cubicBezTo>
                  <a:cubicBezTo>
                    <a:pt x="197" y="161"/>
                    <a:pt x="197" y="161"/>
                    <a:pt x="197" y="161"/>
                  </a:cubicBezTo>
                  <a:moveTo>
                    <a:pt x="151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42" y="0"/>
                    <a:pt x="22" y="21"/>
                    <a:pt x="22" y="46"/>
                  </a:cubicBezTo>
                  <a:cubicBezTo>
                    <a:pt x="22" y="90"/>
                    <a:pt x="22" y="90"/>
                    <a:pt x="22" y="90"/>
                  </a:cubicBezTo>
                  <a:moveTo>
                    <a:pt x="105" y="245"/>
                  </a:moveTo>
                  <a:cubicBezTo>
                    <a:pt x="105" y="289"/>
                    <a:pt x="105" y="289"/>
                    <a:pt x="105" y="289"/>
                  </a:cubicBezTo>
                  <a:cubicBezTo>
                    <a:pt x="105" y="314"/>
                    <a:pt x="125" y="335"/>
                    <a:pt x="151" y="335"/>
                  </a:cubicBezTo>
                  <a:cubicBezTo>
                    <a:pt x="176" y="335"/>
                    <a:pt x="197" y="314"/>
                    <a:pt x="197" y="289"/>
                  </a:cubicBezTo>
                  <a:cubicBezTo>
                    <a:pt x="197" y="254"/>
                    <a:pt x="197" y="254"/>
                    <a:pt x="197" y="254"/>
                  </a:cubicBezTo>
                  <a:moveTo>
                    <a:pt x="22" y="245"/>
                  </a:moveTo>
                  <a:cubicBezTo>
                    <a:pt x="22" y="289"/>
                    <a:pt x="22" y="289"/>
                    <a:pt x="22" y="289"/>
                  </a:cubicBezTo>
                  <a:cubicBezTo>
                    <a:pt x="22" y="314"/>
                    <a:pt x="42" y="335"/>
                    <a:pt x="68" y="335"/>
                  </a:cubicBezTo>
                  <a:cubicBezTo>
                    <a:pt x="151" y="335"/>
                    <a:pt x="151" y="335"/>
                    <a:pt x="151" y="335"/>
                  </a:cubicBezTo>
                  <a:moveTo>
                    <a:pt x="125" y="231"/>
                  </a:moveTo>
                  <a:cubicBezTo>
                    <a:pt x="125" y="104"/>
                    <a:pt x="125" y="104"/>
                    <a:pt x="125" y="104"/>
                  </a:cubicBezTo>
                  <a:cubicBezTo>
                    <a:pt x="125" y="96"/>
                    <a:pt x="118" y="90"/>
                    <a:pt x="110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7" y="90"/>
                    <a:pt x="0" y="96"/>
                    <a:pt x="0" y="104"/>
                  </a:cubicBezTo>
                  <a:moveTo>
                    <a:pt x="0" y="104"/>
                  </a:moveTo>
                  <a:cubicBezTo>
                    <a:pt x="0" y="231"/>
                    <a:pt x="0" y="231"/>
                    <a:pt x="0" y="231"/>
                  </a:cubicBezTo>
                  <a:cubicBezTo>
                    <a:pt x="0" y="239"/>
                    <a:pt x="7" y="245"/>
                    <a:pt x="15" y="245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18" y="245"/>
                    <a:pt x="125" y="239"/>
                    <a:pt x="125" y="231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camera_4" title="Icon of a security camera">
              <a:extLst>
                <a:ext uri="{FF2B5EF4-FFF2-40B4-BE49-F238E27FC236}">
                  <a16:creationId xmlns:a16="http://schemas.microsoft.com/office/drawing/2014/main" id="{98FCF09A-C029-4D7A-BCB4-92590784FC7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19618" y="1527506"/>
              <a:ext cx="388401" cy="313084"/>
            </a:xfrm>
            <a:custGeom>
              <a:avLst/>
              <a:gdLst>
                <a:gd name="T0" fmla="*/ 284 w 297"/>
                <a:gd name="T1" fmla="*/ 84 h 238"/>
                <a:gd name="T2" fmla="*/ 13 w 297"/>
                <a:gd name="T3" fmla="*/ 84 h 238"/>
                <a:gd name="T4" fmla="*/ 0 w 297"/>
                <a:gd name="T5" fmla="*/ 71 h 238"/>
                <a:gd name="T6" fmla="*/ 0 w 297"/>
                <a:gd name="T7" fmla="*/ 13 h 238"/>
                <a:gd name="T8" fmla="*/ 13 w 297"/>
                <a:gd name="T9" fmla="*/ 0 h 238"/>
                <a:gd name="T10" fmla="*/ 284 w 297"/>
                <a:gd name="T11" fmla="*/ 0 h 238"/>
                <a:gd name="T12" fmla="*/ 297 w 297"/>
                <a:gd name="T13" fmla="*/ 13 h 238"/>
                <a:gd name="T14" fmla="*/ 297 w 297"/>
                <a:gd name="T15" fmla="*/ 71 h 238"/>
                <a:gd name="T16" fmla="*/ 284 w 297"/>
                <a:gd name="T17" fmla="*/ 84 h 238"/>
                <a:gd name="T18" fmla="*/ 31 w 297"/>
                <a:gd name="T19" fmla="*/ 84 h 238"/>
                <a:gd name="T20" fmla="*/ 31 w 297"/>
                <a:gd name="T21" fmla="*/ 121 h 238"/>
                <a:gd name="T22" fmla="*/ 149 w 297"/>
                <a:gd name="T23" fmla="*/ 238 h 238"/>
                <a:gd name="T24" fmla="*/ 149 w 297"/>
                <a:gd name="T25" fmla="*/ 238 h 238"/>
                <a:gd name="T26" fmla="*/ 266 w 297"/>
                <a:gd name="T27" fmla="*/ 121 h 238"/>
                <a:gd name="T28" fmla="*/ 266 w 297"/>
                <a:gd name="T29" fmla="*/ 84 h 238"/>
                <a:gd name="T30" fmla="*/ 207 w 297"/>
                <a:gd name="T31" fmla="*/ 223 h 238"/>
                <a:gd name="T32" fmla="*/ 207 w 297"/>
                <a:gd name="T33" fmla="*/ 174 h 238"/>
                <a:gd name="T34" fmla="*/ 149 w 297"/>
                <a:gd name="T35" fmla="*/ 115 h 238"/>
                <a:gd name="T36" fmla="*/ 149 w 297"/>
                <a:gd name="T37" fmla="*/ 115 h 238"/>
                <a:gd name="T38" fmla="*/ 90 w 297"/>
                <a:gd name="T39" fmla="*/ 174 h 238"/>
                <a:gd name="T40" fmla="*/ 90 w 297"/>
                <a:gd name="T41" fmla="*/ 223 h 238"/>
                <a:gd name="T42" fmla="*/ 149 w 297"/>
                <a:gd name="T43" fmla="*/ 135 h 238"/>
                <a:gd name="T44" fmla="*/ 112 w 297"/>
                <a:gd name="T45" fmla="*/ 172 h 238"/>
                <a:gd name="T46" fmla="*/ 149 w 297"/>
                <a:gd name="T47" fmla="*/ 209 h 238"/>
                <a:gd name="T48" fmla="*/ 185 w 297"/>
                <a:gd name="T49" fmla="*/ 172 h 238"/>
                <a:gd name="T50" fmla="*/ 149 w 297"/>
                <a:gd name="T51" fmla="*/ 135 h 238"/>
                <a:gd name="T52" fmla="*/ 266 w 297"/>
                <a:gd name="T53" fmla="*/ 41 h 238"/>
                <a:gd name="T54" fmla="*/ 259 w 297"/>
                <a:gd name="T55" fmla="*/ 48 h 238"/>
                <a:gd name="T56" fmla="*/ 266 w 297"/>
                <a:gd name="T57" fmla="*/ 56 h 238"/>
                <a:gd name="T58" fmla="*/ 274 w 297"/>
                <a:gd name="T59" fmla="*/ 48 h 238"/>
                <a:gd name="T60" fmla="*/ 266 w 297"/>
                <a:gd name="T61" fmla="*/ 4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7" h="238">
                  <a:moveTo>
                    <a:pt x="284" y="84"/>
                  </a:moveTo>
                  <a:cubicBezTo>
                    <a:pt x="13" y="84"/>
                    <a:pt x="13" y="84"/>
                    <a:pt x="13" y="84"/>
                  </a:cubicBezTo>
                  <a:cubicBezTo>
                    <a:pt x="6" y="84"/>
                    <a:pt x="0" y="78"/>
                    <a:pt x="0" y="7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91" y="0"/>
                    <a:pt x="297" y="6"/>
                    <a:pt x="297" y="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97" y="78"/>
                    <a:pt x="291" y="84"/>
                    <a:pt x="284" y="84"/>
                  </a:cubicBezTo>
                  <a:close/>
                  <a:moveTo>
                    <a:pt x="31" y="84"/>
                  </a:moveTo>
                  <a:cubicBezTo>
                    <a:pt x="31" y="121"/>
                    <a:pt x="31" y="121"/>
                    <a:pt x="31" y="121"/>
                  </a:cubicBezTo>
                  <a:cubicBezTo>
                    <a:pt x="31" y="185"/>
                    <a:pt x="84" y="238"/>
                    <a:pt x="149" y="238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213" y="238"/>
                    <a:pt x="266" y="185"/>
                    <a:pt x="266" y="121"/>
                  </a:cubicBezTo>
                  <a:cubicBezTo>
                    <a:pt x="266" y="84"/>
                    <a:pt x="266" y="84"/>
                    <a:pt x="266" y="84"/>
                  </a:cubicBezTo>
                  <a:moveTo>
                    <a:pt x="207" y="223"/>
                  </a:moveTo>
                  <a:cubicBezTo>
                    <a:pt x="207" y="174"/>
                    <a:pt x="207" y="174"/>
                    <a:pt x="207" y="174"/>
                  </a:cubicBezTo>
                  <a:cubicBezTo>
                    <a:pt x="207" y="141"/>
                    <a:pt x="181" y="115"/>
                    <a:pt x="149" y="115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17" y="115"/>
                    <a:pt x="90" y="141"/>
                    <a:pt x="90" y="174"/>
                  </a:cubicBezTo>
                  <a:cubicBezTo>
                    <a:pt x="90" y="223"/>
                    <a:pt x="90" y="223"/>
                    <a:pt x="90" y="223"/>
                  </a:cubicBezTo>
                  <a:moveTo>
                    <a:pt x="149" y="135"/>
                  </a:moveTo>
                  <a:cubicBezTo>
                    <a:pt x="128" y="135"/>
                    <a:pt x="112" y="152"/>
                    <a:pt x="112" y="172"/>
                  </a:cubicBezTo>
                  <a:cubicBezTo>
                    <a:pt x="112" y="192"/>
                    <a:pt x="128" y="209"/>
                    <a:pt x="149" y="209"/>
                  </a:cubicBezTo>
                  <a:cubicBezTo>
                    <a:pt x="169" y="209"/>
                    <a:pt x="185" y="192"/>
                    <a:pt x="185" y="172"/>
                  </a:cubicBezTo>
                  <a:cubicBezTo>
                    <a:pt x="185" y="152"/>
                    <a:pt x="169" y="135"/>
                    <a:pt x="149" y="135"/>
                  </a:cubicBezTo>
                  <a:close/>
                  <a:moveTo>
                    <a:pt x="266" y="41"/>
                  </a:moveTo>
                  <a:cubicBezTo>
                    <a:pt x="262" y="41"/>
                    <a:pt x="259" y="44"/>
                    <a:pt x="259" y="48"/>
                  </a:cubicBezTo>
                  <a:cubicBezTo>
                    <a:pt x="259" y="53"/>
                    <a:pt x="262" y="56"/>
                    <a:pt x="266" y="56"/>
                  </a:cubicBezTo>
                  <a:cubicBezTo>
                    <a:pt x="270" y="56"/>
                    <a:pt x="274" y="53"/>
                    <a:pt x="274" y="48"/>
                  </a:cubicBezTo>
                  <a:cubicBezTo>
                    <a:pt x="274" y="44"/>
                    <a:pt x="270" y="41"/>
                    <a:pt x="266" y="41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Speakers_E7F5" title="Icon of a speaker">
              <a:extLst>
                <a:ext uri="{FF2B5EF4-FFF2-40B4-BE49-F238E27FC236}">
                  <a16:creationId xmlns:a16="http://schemas.microsoft.com/office/drawing/2014/main" id="{A49412E3-FB60-4FAF-BEBA-E68BB566216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503188" y="1477912"/>
              <a:ext cx="235164" cy="365760"/>
            </a:xfrm>
            <a:custGeom>
              <a:avLst/>
              <a:gdLst>
                <a:gd name="T0" fmla="*/ 2242 w 2242"/>
                <a:gd name="T1" fmla="*/ 3487 h 3487"/>
                <a:gd name="T2" fmla="*/ 0 w 2242"/>
                <a:gd name="T3" fmla="*/ 3487 h 3487"/>
                <a:gd name="T4" fmla="*/ 0 w 2242"/>
                <a:gd name="T5" fmla="*/ 0 h 3487"/>
                <a:gd name="T6" fmla="*/ 2242 w 2242"/>
                <a:gd name="T7" fmla="*/ 0 h 3487"/>
                <a:gd name="T8" fmla="*/ 2242 w 2242"/>
                <a:gd name="T9" fmla="*/ 3487 h 3487"/>
                <a:gd name="T10" fmla="*/ 1121 w 2242"/>
                <a:gd name="T11" fmla="*/ 498 h 3487"/>
                <a:gd name="T12" fmla="*/ 498 w 2242"/>
                <a:gd name="T13" fmla="*/ 1121 h 3487"/>
                <a:gd name="T14" fmla="*/ 1121 w 2242"/>
                <a:gd name="T15" fmla="*/ 1744 h 3487"/>
                <a:gd name="T16" fmla="*/ 1744 w 2242"/>
                <a:gd name="T17" fmla="*/ 1121 h 3487"/>
                <a:gd name="T18" fmla="*/ 1121 w 2242"/>
                <a:gd name="T19" fmla="*/ 498 h 3487"/>
                <a:gd name="T20" fmla="*/ 1121 w 2242"/>
                <a:gd name="T21" fmla="*/ 2242 h 3487"/>
                <a:gd name="T22" fmla="*/ 747 w 2242"/>
                <a:gd name="T23" fmla="*/ 2615 h 3487"/>
                <a:gd name="T24" fmla="*/ 1121 w 2242"/>
                <a:gd name="T25" fmla="*/ 2989 h 3487"/>
                <a:gd name="T26" fmla="*/ 1495 w 2242"/>
                <a:gd name="T27" fmla="*/ 2615 h 3487"/>
                <a:gd name="T28" fmla="*/ 1121 w 2242"/>
                <a:gd name="T29" fmla="*/ 2242 h 3487"/>
                <a:gd name="T30" fmla="*/ 1121 w 2242"/>
                <a:gd name="T31" fmla="*/ 1308 h 3487"/>
                <a:gd name="T32" fmla="*/ 1308 w 2242"/>
                <a:gd name="T33" fmla="*/ 1121 h 3487"/>
                <a:gd name="T34" fmla="*/ 1121 w 2242"/>
                <a:gd name="T35" fmla="*/ 934 h 3487"/>
                <a:gd name="T36" fmla="*/ 934 w 2242"/>
                <a:gd name="T37" fmla="*/ 1121 h 3487"/>
                <a:gd name="T38" fmla="*/ 1121 w 2242"/>
                <a:gd name="T39" fmla="*/ 1308 h 3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2" h="3487">
                  <a:moveTo>
                    <a:pt x="2242" y="3487"/>
                  </a:moveTo>
                  <a:cubicBezTo>
                    <a:pt x="0" y="3487"/>
                    <a:pt x="0" y="3487"/>
                    <a:pt x="0" y="348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42" y="0"/>
                    <a:pt x="2242" y="0"/>
                    <a:pt x="2242" y="0"/>
                  </a:cubicBezTo>
                  <a:lnTo>
                    <a:pt x="2242" y="3487"/>
                  </a:lnTo>
                  <a:close/>
                  <a:moveTo>
                    <a:pt x="1121" y="498"/>
                  </a:moveTo>
                  <a:cubicBezTo>
                    <a:pt x="777" y="498"/>
                    <a:pt x="498" y="777"/>
                    <a:pt x="498" y="1121"/>
                  </a:cubicBezTo>
                  <a:cubicBezTo>
                    <a:pt x="498" y="1465"/>
                    <a:pt x="777" y="1744"/>
                    <a:pt x="1121" y="1744"/>
                  </a:cubicBezTo>
                  <a:cubicBezTo>
                    <a:pt x="1465" y="1744"/>
                    <a:pt x="1744" y="1465"/>
                    <a:pt x="1744" y="1121"/>
                  </a:cubicBezTo>
                  <a:cubicBezTo>
                    <a:pt x="1744" y="777"/>
                    <a:pt x="1465" y="498"/>
                    <a:pt x="1121" y="498"/>
                  </a:cubicBezTo>
                  <a:close/>
                  <a:moveTo>
                    <a:pt x="1121" y="2242"/>
                  </a:moveTo>
                  <a:cubicBezTo>
                    <a:pt x="915" y="2242"/>
                    <a:pt x="747" y="2409"/>
                    <a:pt x="747" y="2615"/>
                  </a:cubicBezTo>
                  <a:cubicBezTo>
                    <a:pt x="747" y="2821"/>
                    <a:pt x="915" y="2989"/>
                    <a:pt x="1121" y="2989"/>
                  </a:cubicBezTo>
                  <a:cubicBezTo>
                    <a:pt x="1327" y="2989"/>
                    <a:pt x="1495" y="2821"/>
                    <a:pt x="1495" y="2615"/>
                  </a:cubicBezTo>
                  <a:cubicBezTo>
                    <a:pt x="1495" y="2409"/>
                    <a:pt x="1327" y="2242"/>
                    <a:pt x="1121" y="2242"/>
                  </a:cubicBezTo>
                  <a:close/>
                  <a:moveTo>
                    <a:pt x="1121" y="1308"/>
                  </a:moveTo>
                  <a:cubicBezTo>
                    <a:pt x="1224" y="1308"/>
                    <a:pt x="1308" y="1224"/>
                    <a:pt x="1308" y="1121"/>
                  </a:cubicBezTo>
                  <a:cubicBezTo>
                    <a:pt x="1308" y="1018"/>
                    <a:pt x="1224" y="934"/>
                    <a:pt x="1121" y="934"/>
                  </a:cubicBezTo>
                  <a:cubicBezTo>
                    <a:pt x="1018" y="934"/>
                    <a:pt x="934" y="1018"/>
                    <a:pt x="934" y="1121"/>
                  </a:cubicBezTo>
                  <a:cubicBezTo>
                    <a:pt x="934" y="1224"/>
                    <a:pt x="1018" y="1308"/>
                    <a:pt x="1121" y="130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HoloLens_EC94" title="Icon of Microsoft HoloLens">
              <a:extLst>
                <a:ext uri="{FF2B5EF4-FFF2-40B4-BE49-F238E27FC236}">
                  <a16:creationId xmlns:a16="http://schemas.microsoft.com/office/drawing/2014/main" id="{7B81EB71-1EAC-40B7-A86F-12152B58699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92779" y="1564507"/>
              <a:ext cx="411480" cy="219797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Game_E7FC" title="Icon of a game controller">
              <a:extLst>
                <a:ext uri="{FF2B5EF4-FFF2-40B4-BE49-F238E27FC236}">
                  <a16:creationId xmlns:a16="http://schemas.microsoft.com/office/drawing/2014/main" id="{10DFCB48-A109-4BDE-B62F-FAF21BC9F60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2370" y="1537281"/>
              <a:ext cx="411480" cy="247023"/>
            </a:xfrm>
            <a:custGeom>
              <a:avLst/>
              <a:gdLst>
                <a:gd name="T0" fmla="*/ 1375 w 3750"/>
                <a:gd name="T1" fmla="*/ 1750 h 2250"/>
                <a:gd name="T2" fmla="*/ 625 w 3750"/>
                <a:gd name="T3" fmla="*/ 2250 h 2250"/>
                <a:gd name="T4" fmla="*/ 0 w 3750"/>
                <a:gd name="T5" fmla="*/ 1000 h 2250"/>
                <a:gd name="T6" fmla="*/ 1000 w 3750"/>
                <a:gd name="T7" fmla="*/ 0 h 2250"/>
                <a:gd name="T8" fmla="*/ 2750 w 3750"/>
                <a:gd name="T9" fmla="*/ 0 h 2250"/>
                <a:gd name="T10" fmla="*/ 3750 w 3750"/>
                <a:gd name="T11" fmla="*/ 1000 h 2250"/>
                <a:gd name="T12" fmla="*/ 3125 w 3750"/>
                <a:gd name="T13" fmla="*/ 2250 h 2250"/>
                <a:gd name="T14" fmla="*/ 2375 w 3750"/>
                <a:gd name="T15" fmla="*/ 1750 h 2250"/>
                <a:gd name="T16" fmla="*/ 1375 w 3750"/>
                <a:gd name="T17" fmla="*/ 1750 h 2250"/>
                <a:gd name="T18" fmla="*/ 3125 w 3750"/>
                <a:gd name="T19" fmla="*/ 1246 h 2250"/>
                <a:gd name="T20" fmla="*/ 2996 w 3750"/>
                <a:gd name="T21" fmla="*/ 1375 h 2250"/>
                <a:gd name="T22" fmla="*/ 3125 w 3750"/>
                <a:gd name="T23" fmla="*/ 1504 h 2250"/>
                <a:gd name="T24" fmla="*/ 3254 w 3750"/>
                <a:gd name="T25" fmla="*/ 1375 h 2250"/>
                <a:gd name="T26" fmla="*/ 3125 w 3750"/>
                <a:gd name="T27" fmla="*/ 1246 h 2250"/>
                <a:gd name="T28" fmla="*/ 2625 w 3750"/>
                <a:gd name="T29" fmla="*/ 747 h 2250"/>
                <a:gd name="T30" fmla="*/ 2497 w 3750"/>
                <a:gd name="T31" fmla="*/ 875 h 2250"/>
                <a:gd name="T32" fmla="*/ 2625 w 3750"/>
                <a:gd name="T33" fmla="*/ 1003 h 2250"/>
                <a:gd name="T34" fmla="*/ 2753 w 3750"/>
                <a:gd name="T35" fmla="*/ 875 h 2250"/>
                <a:gd name="T36" fmla="*/ 2625 w 3750"/>
                <a:gd name="T37" fmla="*/ 747 h 2250"/>
                <a:gd name="T38" fmla="*/ 1125 w 3750"/>
                <a:gd name="T39" fmla="*/ 1000 h 2250"/>
                <a:gd name="T40" fmla="*/ 375 w 3750"/>
                <a:gd name="T41" fmla="*/ 1000 h 2250"/>
                <a:gd name="T42" fmla="*/ 750 w 3750"/>
                <a:gd name="T43" fmla="*/ 1375 h 2250"/>
                <a:gd name="T44" fmla="*/ 750 w 3750"/>
                <a:gd name="T45" fmla="*/ 625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0" h="2250">
                  <a:moveTo>
                    <a:pt x="1375" y="1750"/>
                  </a:moveTo>
                  <a:cubicBezTo>
                    <a:pt x="997" y="1762"/>
                    <a:pt x="877" y="2250"/>
                    <a:pt x="625" y="2250"/>
                  </a:cubicBezTo>
                  <a:cubicBezTo>
                    <a:pt x="96" y="2250"/>
                    <a:pt x="0" y="1441"/>
                    <a:pt x="0" y="1000"/>
                  </a:cubicBezTo>
                  <a:cubicBezTo>
                    <a:pt x="0" y="448"/>
                    <a:pt x="448" y="0"/>
                    <a:pt x="1000" y="0"/>
                  </a:cubicBezTo>
                  <a:cubicBezTo>
                    <a:pt x="2750" y="0"/>
                    <a:pt x="2750" y="0"/>
                    <a:pt x="2750" y="0"/>
                  </a:cubicBezTo>
                  <a:cubicBezTo>
                    <a:pt x="3302" y="0"/>
                    <a:pt x="3750" y="448"/>
                    <a:pt x="3750" y="1000"/>
                  </a:cubicBezTo>
                  <a:cubicBezTo>
                    <a:pt x="3750" y="1441"/>
                    <a:pt x="3654" y="2250"/>
                    <a:pt x="3125" y="2250"/>
                  </a:cubicBezTo>
                  <a:cubicBezTo>
                    <a:pt x="2873" y="2250"/>
                    <a:pt x="2753" y="1762"/>
                    <a:pt x="2375" y="1750"/>
                  </a:cubicBezTo>
                  <a:lnTo>
                    <a:pt x="1375" y="1750"/>
                  </a:lnTo>
                  <a:close/>
                  <a:moveTo>
                    <a:pt x="3125" y="1246"/>
                  </a:moveTo>
                  <a:cubicBezTo>
                    <a:pt x="3054" y="1246"/>
                    <a:pt x="2996" y="1304"/>
                    <a:pt x="2996" y="1375"/>
                  </a:cubicBezTo>
                  <a:cubicBezTo>
                    <a:pt x="2996" y="1446"/>
                    <a:pt x="3054" y="1504"/>
                    <a:pt x="3125" y="1504"/>
                  </a:cubicBezTo>
                  <a:cubicBezTo>
                    <a:pt x="3196" y="1504"/>
                    <a:pt x="3254" y="1446"/>
                    <a:pt x="3254" y="1375"/>
                  </a:cubicBezTo>
                  <a:cubicBezTo>
                    <a:pt x="3254" y="1304"/>
                    <a:pt x="3196" y="1246"/>
                    <a:pt x="3125" y="1246"/>
                  </a:cubicBezTo>
                  <a:close/>
                  <a:moveTo>
                    <a:pt x="2625" y="747"/>
                  </a:moveTo>
                  <a:cubicBezTo>
                    <a:pt x="2554" y="747"/>
                    <a:pt x="2497" y="804"/>
                    <a:pt x="2497" y="875"/>
                  </a:cubicBezTo>
                  <a:cubicBezTo>
                    <a:pt x="2497" y="946"/>
                    <a:pt x="2554" y="1003"/>
                    <a:pt x="2625" y="1003"/>
                  </a:cubicBezTo>
                  <a:cubicBezTo>
                    <a:pt x="2696" y="1003"/>
                    <a:pt x="2753" y="946"/>
                    <a:pt x="2753" y="875"/>
                  </a:cubicBezTo>
                  <a:cubicBezTo>
                    <a:pt x="2753" y="804"/>
                    <a:pt x="2696" y="747"/>
                    <a:pt x="2625" y="747"/>
                  </a:cubicBezTo>
                  <a:close/>
                  <a:moveTo>
                    <a:pt x="1125" y="1000"/>
                  </a:moveTo>
                  <a:cubicBezTo>
                    <a:pt x="375" y="1000"/>
                    <a:pt x="375" y="1000"/>
                    <a:pt x="375" y="1000"/>
                  </a:cubicBezTo>
                  <a:moveTo>
                    <a:pt x="750" y="1375"/>
                  </a:moveTo>
                  <a:cubicBezTo>
                    <a:pt x="750" y="625"/>
                    <a:pt x="750" y="625"/>
                    <a:pt x="750" y="625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Touchscreen" title="Icon of a closed hand with one finger touching a screen">
              <a:extLst>
                <a:ext uri="{FF2B5EF4-FFF2-40B4-BE49-F238E27FC236}">
                  <a16:creationId xmlns:a16="http://schemas.microsoft.com/office/drawing/2014/main" id="{403AEF4F-2060-4734-8CDB-647F5D604A3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86979" y="1476320"/>
              <a:ext cx="390103" cy="365760"/>
            </a:xfrm>
            <a:custGeom>
              <a:avLst/>
              <a:gdLst>
                <a:gd name="T0" fmla="*/ 1917 w 3772"/>
                <a:gd name="T1" fmla="*/ 1791 h 3535"/>
                <a:gd name="T2" fmla="*/ 1917 w 3772"/>
                <a:gd name="T3" fmla="*/ 1985 h 3535"/>
                <a:gd name="T4" fmla="*/ 1917 w 3772"/>
                <a:gd name="T5" fmla="*/ 1123 h 3535"/>
                <a:gd name="T6" fmla="*/ 1745 w 3772"/>
                <a:gd name="T7" fmla="*/ 951 h 3535"/>
                <a:gd name="T8" fmla="*/ 1573 w 3772"/>
                <a:gd name="T9" fmla="*/ 1123 h 3535"/>
                <a:gd name="T10" fmla="*/ 1573 w 3772"/>
                <a:gd name="T11" fmla="*/ 1135 h 3535"/>
                <a:gd name="T12" fmla="*/ 1573 w 3772"/>
                <a:gd name="T13" fmla="*/ 2527 h 3535"/>
                <a:gd name="T14" fmla="*/ 1469 w 3772"/>
                <a:gd name="T15" fmla="*/ 2569 h 3535"/>
                <a:gd name="T16" fmla="*/ 1282 w 3772"/>
                <a:gd name="T17" fmla="*/ 2383 h 3535"/>
                <a:gd name="T18" fmla="*/ 1023 w 3772"/>
                <a:gd name="T19" fmla="*/ 2383 h 3535"/>
                <a:gd name="T20" fmla="*/ 1023 w 3772"/>
                <a:gd name="T21" fmla="*/ 2641 h 3535"/>
                <a:gd name="T22" fmla="*/ 1659 w 3772"/>
                <a:gd name="T23" fmla="*/ 3277 h 3535"/>
                <a:gd name="T24" fmla="*/ 2262 w 3772"/>
                <a:gd name="T25" fmla="*/ 3535 h 3535"/>
                <a:gd name="T26" fmla="*/ 2951 w 3772"/>
                <a:gd name="T27" fmla="*/ 2846 h 3535"/>
                <a:gd name="T28" fmla="*/ 2951 w 3772"/>
                <a:gd name="T29" fmla="*/ 2184 h 3535"/>
                <a:gd name="T30" fmla="*/ 2820 w 3772"/>
                <a:gd name="T31" fmla="*/ 2017 h 3535"/>
                <a:gd name="T32" fmla="*/ 1917 w 3772"/>
                <a:gd name="T33" fmla="*/ 1791 h 3535"/>
                <a:gd name="T34" fmla="*/ 1917 w 3772"/>
                <a:gd name="T35" fmla="*/ 1123 h 3535"/>
                <a:gd name="T36" fmla="*/ 1917 w 3772"/>
                <a:gd name="T37" fmla="*/ 1602 h 3535"/>
                <a:gd name="T38" fmla="*/ 2254 w 3772"/>
                <a:gd name="T39" fmla="*/ 1123 h 3535"/>
                <a:gd name="T40" fmla="*/ 1744 w 3772"/>
                <a:gd name="T41" fmla="*/ 614 h 3535"/>
                <a:gd name="T42" fmla="*/ 1235 w 3772"/>
                <a:gd name="T43" fmla="*/ 1123 h 3535"/>
                <a:gd name="T44" fmla="*/ 1573 w 3772"/>
                <a:gd name="T45" fmla="*/ 1603 h 3535"/>
                <a:gd name="T46" fmla="*/ 2951 w 3772"/>
                <a:gd name="T47" fmla="*/ 2672 h 3535"/>
                <a:gd name="T48" fmla="*/ 3657 w 3772"/>
                <a:gd name="T49" fmla="*/ 2672 h 3535"/>
                <a:gd name="T50" fmla="*/ 3772 w 3772"/>
                <a:gd name="T51" fmla="*/ 2557 h 3535"/>
                <a:gd name="T52" fmla="*/ 3772 w 3772"/>
                <a:gd name="T53" fmla="*/ 115 h 3535"/>
                <a:gd name="T54" fmla="*/ 3657 w 3772"/>
                <a:gd name="T55" fmla="*/ 0 h 3535"/>
                <a:gd name="T56" fmla="*/ 115 w 3772"/>
                <a:gd name="T57" fmla="*/ 0 h 3535"/>
                <a:gd name="T58" fmla="*/ 0 w 3772"/>
                <a:gd name="T59" fmla="*/ 115 h 3535"/>
                <a:gd name="T60" fmla="*/ 0 w 3772"/>
                <a:gd name="T61" fmla="*/ 2557 h 3535"/>
                <a:gd name="T62" fmla="*/ 115 w 3772"/>
                <a:gd name="T63" fmla="*/ 2672 h 3535"/>
                <a:gd name="T64" fmla="*/ 1054 w 3772"/>
                <a:gd name="T65" fmla="*/ 2672 h 3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2" h="3535">
                  <a:moveTo>
                    <a:pt x="1917" y="1791"/>
                  </a:moveTo>
                  <a:cubicBezTo>
                    <a:pt x="1917" y="1985"/>
                    <a:pt x="1917" y="1985"/>
                    <a:pt x="1917" y="1985"/>
                  </a:cubicBezTo>
                  <a:moveTo>
                    <a:pt x="1917" y="1123"/>
                  </a:moveTo>
                  <a:cubicBezTo>
                    <a:pt x="1917" y="1028"/>
                    <a:pt x="1840" y="951"/>
                    <a:pt x="1745" y="951"/>
                  </a:cubicBezTo>
                  <a:cubicBezTo>
                    <a:pt x="1650" y="951"/>
                    <a:pt x="1573" y="1028"/>
                    <a:pt x="1573" y="1123"/>
                  </a:cubicBezTo>
                  <a:cubicBezTo>
                    <a:pt x="1573" y="1123"/>
                    <a:pt x="1573" y="1127"/>
                    <a:pt x="1573" y="1135"/>
                  </a:cubicBezTo>
                  <a:cubicBezTo>
                    <a:pt x="1573" y="1252"/>
                    <a:pt x="1573" y="2194"/>
                    <a:pt x="1573" y="2527"/>
                  </a:cubicBezTo>
                  <a:cubicBezTo>
                    <a:pt x="1573" y="2581"/>
                    <a:pt x="1507" y="2608"/>
                    <a:pt x="1469" y="2569"/>
                  </a:cubicBezTo>
                  <a:cubicBezTo>
                    <a:pt x="1282" y="2383"/>
                    <a:pt x="1282" y="2383"/>
                    <a:pt x="1282" y="2383"/>
                  </a:cubicBezTo>
                  <a:cubicBezTo>
                    <a:pt x="1210" y="2311"/>
                    <a:pt x="1095" y="2311"/>
                    <a:pt x="1023" y="2383"/>
                  </a:cubicBezTo>
                  <a:cubicBezTo>
                    <a:pt x="952" y="2454"/>
                    <a:pt x="952" y="2570"/>
                    <a:pt x="1023" y="2641"/>
                  </a:cubicBezTo>
                  <a:cubicBezTo>
                    <a:pt x="1659" y="3277"/>
                    <a:pt x="1659" y="3277"/>
                    <a:pt x="1659" y="3277"/>
                  </a:cubicBezTo>
                  <a:cubicBezTo>
                    <a:pt x="1813" y="3436"/>
                    <a:pt x="2026" y="3535"/>
                    <a:pt x="2262" y="3535"/>
                  </a:cubicBezTo>
                  <a:cubicBezTo>
                    <a:pt x="2643" y="3535"/>
                    <a:pt x="2951" y="3227"/>
                    <a:pt x="2951" y="2846"/>
                  </a:cubicBezTo>
                  <a:cubicBezTo>
                    <a:pt x="2951" y="2184"/>
                    <a:pt x="2951" y="2184"/>
                    <a:pt x="2951" y="2184"/>
                  </a:cubicBezTo>
                  <a:cubicBezTo>
                    <a:pt x="2951" y="2105"/>
                    <a:pt x="2897" y="2036"/>
                    <a:pt x="2820" y="2017"/>
                  </a:cubicBezTo>
                  <a:cubicBezTo>
                    <a:pt x="1917" y="1791"/>
                    <a:pt x="1917" y="1791"/>
                    <a:pt x="1917" y="1791"/>
                  </a:cubicBezTo>
                  <a:lnTo>
                    <a:pt x="1917" y="1123"/>
                  </a:lnTo>
                  <a:close/>
                  <a:moveTo>
                    <a:pt x="1917" y="1602"/>
                  </a:moveTo>
                  <a:cubicBezTo>
                    <a:pt x="2114" y="1532"/>
                    <a:pt x="2254" y="1344"/>
                    <a:pt x="2254" y="1123"/>
                  </a:cubicBezTo>
                  <a:cubicBezTo>
                    <a:pt x="2254" y="842"/>
                    <a:pt x="2026" y="614"/>
                    <a:pt x="1744" y="614"/>
                  </a:cubicBezTo>
                  <a:cubicBezTo>
                    <a:pt x="1463" y="614"/>
                    <a:pt x="1235" y="842"/>
                    <a:pt x="1235" y="1123"/>
                  </a:cubicBezTo>
                  <a:cubicBezTo>
                    <a:pt x="1235" y="1344"/>
                    <a:pt x="1376" y="1532"/>
                    <a:pt x="1573" y="1603"/>
                  </a:cubicBezTo>
                  <a:moveTo>
                    <a:pt x="2951" y="2672"/>
                  </a:moveTo>
                  <a:cubicBezTo>
                    <a:pt x="3657" y="2672"/>
                    <a:pt x="3657" y="2672"/>
                    <a:pt x="3657" y="2672"/>
                  </a:cubicBezTo>
                  <a:cubicBezTo>
                    <a:pt x="3720" y="2672"/>
                    <a:pt x="3772" y="2621"/>
                    <a:pt x="3772" y="2557"/>
                  </a:cubicBezTo>
                  <a:cubicBezTo>
                    <a:pt x="3772" y="115"/>
                    <a:pt x="3772" y="115"/>
                    <a:pt x="3772" y="115"/>
                  </a:cubicBezTo>
                  <a:cubicBezTo>
                    <a:pt x="3772" y="51"/>
                    <a:pt x="3720" y="0"/>
                    <a:pt x="365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5"/>
                  </a:cubicBezTo>
                  <a:cubicBezTo>
                    <a:pt x="0" y="2557"/>
                    <a:pt x="0" y="2557"/>
                    <a:pt x="0" y="2557"/>
                  </a:cubicBezTo>
                  <a:cubicBezTo>
                    <a:pt x="0" y="2621"/>
                    <a:pt x="51" y="2672"/>
                    <a:pt x="115" y="2672"/>
                  </a:cubicBezTo>
                  <a:cubicBezTo>
                    <a:pt x="1054" y="2672"/>
                    <a:pt x="1054" y="2672"/>
                    <a:pt x="1054" y="2672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ShoppingCart_E7BF" title="Icon of a shopping cart">
              <a:extLst>
                <a:ext uri="{FF2B5EF4-FFF2-40B4-BE49-F238E27FC236}">
                  <a16:creationId xmlns:a16="http://schemas.microsoft.com/office/drawing/2014/main" id="{A75307D2-2BAE-4CA7-AC39-D3D73EE6B1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16012" y="1476320"/>
              <a:ext cx="430127" cy="365760"/>
            </a:xfrm>
            <a:custGeom>
              <a:avLst/>
              <a:gdLst>
                <a:gd name="T0" fmla="*/ 3368 w 3817"/>
                <a:gd name="T1" fmla="*/ 2994 h 3244"/>
                <a:gd name="T2" fmla="*/ 3119 w 3817"/>
                <a:gd name="T3" fmla="*/ 3244 h 3244"/>
                <a:gd name="T4" fmla="*/ 2869 w 3817"/>
                <a:gd name="T5" fmla="*/ 2994 h 3244"/>
                <a:gd name="T6" fmla="*/ 3119 w 3817"/>
                <a:gd name="T7" fmla="*/ 2745 h 3244"/>
                <a:gd name="T8" fmla="*/ 3368 w 3817"/>
                <a:gd name="T9" fmla="*/ 2994 h 3244"/>
                <a:gd name="T10" fmla="*/ 1372 w 3817"/>
                <a:gd name="T11" fmla="*/ 2745 h 3244"/>
                <a:gd name="T12" fmla="*/ 1123 w 3817"/>
                <a:gd name="T13" fmla="*/ 2994 h 3244"/>
                <a:gd name="T14" fmla="*/ 1372 w 3817"/>
                <a:gd name="T15" fmla="*/ 3244 h 3244"/>
                <a:gd name="T16" fmla="*/ 1622 w 3817"/>
                <a:gd name="T17" fmla="*/ 2994 h 3244"/>
                <a:gd name="T18" fmla="*/ 1372 w 3817"/>
                <a:gd name="T19" fmla="*/ 2745 h 3244"/>
                <a:gd name="T20" fmla="*/ 0 w 3817"/>
                <a:gd name="T21" fmla="*/ 0 h 3244"/>
                <a:gd name="T22" fmla="*/ 457 w 3817"/>
                <a:gd name="T23" fmla="*/ 0 h 3244"/>
                <a:gd name="T24" fmla="*/ 1372 w 3817"/>
                <a:gd name="T25" fmla="*/ 2745 h 3244"/>
                <a:gd name="T26" fmla="*/ 3119 w 3817"/>
                <a:gd name="T27" fmla="*/ 2745 h 3244"/>
                <a:gd name="T28" fmla="*/ 1123 w 3817"/>
                <a:gd name="T29" fmla="*/ 1996 h 3244"/>
                <a:gd name="T30" fmla="*/ 3318 w 3817"/>
                <a:gd name="T31" fmla="*/ 1996 h 3244"/>
                <a:gd name="T32" fmla="*/ 3817 w 3817"/>
                <a:gd name="T33" fmla="*/ 499 h 3244"/>
                <a:gd name="T34" fmla="*/ 624 w 3817"/>
                <a:gd name="T35" fmla="*/ 499 h 3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17" h="3244">
                  <a:moveTo>
                    <a:pt x="3368" y="2994"/>
                  </a:moveTo>
                  <a:cubicBezTo>
                    <a:pt x="3368" y="3132"/>
                    <a:pt x="3257" y="3244"/>
                    <a:pt x="3119" y="3244"/>
                  </a:cubicBezTo>
                  <a:cubicBezTo>
                    <a:pt x="2981" y="3244"/>
                    <a:pt x="2869" y="3132"/>
                    <a:pt x="2869" y="2994"/>
                  </a:cubicBezTo>
                  <a:cubicBezTo>
                    <a:pt x="2869" y="2856"/>
                    <a:pt x="2981" y="2745"/>
                    <a:pt x="3119" y="2745"/>
                  </a:cubicBezTo>
                  <a:cubicBezTo>
                    <a:pt x="3257" y="2745"/>
                    <a:pt x="3368" y="2856"/>
                    <a:pt x="3368" y="2994"/>
                  </a:cubicBezTo>
                  <a:close/>
                  <a:moveTo>
                    <a:pt x="1372" y="2745"/>
                  </a:moveTo>
                  <a:cubicBezTo>
                    <a:pt x="1234" y="2745"/>
                    <a:pt x="1123" y="2856"/>
                    <a:pt x="1123" y="2994"/>
                  </a:cubicBezTo>
                  <a:cubicBezTo>
                    <a:pt x="1123" y="3132"/>
                    <a:pt x="1234" y="3244"/>
                    <a:pt x="1372" y="3244"/>
                  </a:cubicBezTo>
                  <a:cubicBezTo>
                    <a:pt x="1510" y="3244"/>
                    <a:pt x="1622" y="3132"/>
                    <a:pt x="1622" y="2994"/>
                  </a:cubicBezTo>
                  <a:cubicBezTo>
                    <a:pt x="1622" y="2856"/>
                    <a:pt x="1510" y="2745"/>
                    <a:pt x="1372" y="2745"/>
                  </a:cubicBezTo>
                  <a:close/>
                  <a:moveTo>
                    <a:pt x="0" y="0"/>
                  </a:moveTo>
                  <a:cubicBezTo>
                    <a:pt x="457" y="0"/>
                    <a:pt x="457" y="0"/>
                    <a:pt x="457" y="0"/>
                  </a:cubicBezTo>
                  <a:cubicBezTo>
                    <a:pt x="1372" y="2745"/>
                    <a:pt x="1372" y="2745"/>
                    <a:pt x="1372" y="2745"/>
                  </a:cubicBezTo>
                  <a:cubicBezTo>
                    <a:pt x="3119" y="2745"/>
                    <a:pt x="3119" y="2745"/>
                    <a:pt x="3119" y="2745"/>
                  </a:cubicBezTo>
                  <a:moveTo>
                    <a:pt x="1123" y="1996"/>
                  </a:moveTo>
                  <a:cubicBezTo>
                    <a:pt x="3318" y="1996"/>
                    <a:pt x="3318" y="1996"/>
                    <a:pt x="3318" y="1996"/>
                  </a:cubicBezTo>
                  <a:cubicBezTo>
                    <a:pt x="3817" y="499"/>
                    <a:pt x="3817" y="499"/>
                    <a:pt x="3817" y="499"/>
                  </a:cubicBezTo>
                  <a:cubicBezTo>
                    <a:pt x="624" y="499"/>
                    <a:pt x="624" y="499"/>
                    <a:pt x="624" y="499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058A742-33F5-4703-A6D6-2D84420BD3A7}"/>
              </a:ext>
            </a:extLst>
          </p:cNvPr>
          <p:cNvSpPr txBox="1"/>
          <p:nvPr/>
        </p:nvSpPr>
        <p:spPr>
          <a:xfrm>
            <a:off x="5356011" y="6352791"/>
            <a:ext cx="15823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Services and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CFED93-543E-478F-897A-E9B2EAB029F4}"/>
              </a:ext>
            </a:extLst>
          </p:cNvPr>
          <p:cNvSpPr txBox="1"/>
          <p:nvPr/>
        </p:nvSpPr>
        <p:spPr>
          <a:xfrm>
            <a:off x="6142616" y="2974489"/>
            <a:ext cx="9144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3BEF69-A28E-4E34-B9AC-5CD51EFC77DB}"/>
              </a:ext>
            </a:extLst>
          </p:cNvPr>
          <p:cNvGrpSpPr/>
          <p:nvPr/>
        </p:nvGrpSpPr>
        <p:grpSpPr>
          <a:xfrm>
            <a:off x="2563713" y="2529638"/>
            <a:ext cx="7043448" cy="553998"/>
            <a:chOff x="2563713" y="2529638"/>
            <a:chExt cx="7043448" cy="553998"/>
          </a:xfrm>
        </p:grpSpPr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41FAFE25-D43E-4A12-BB98-2150C8F9595B}"/>
                </a:ext>
              </a:extLst>
            </p:cNvPr>
            <p:cNvSpPr/>
            <p:nvPr/>
          </p:nvSpPr>
          <p:spPr>
            <a:xfrm rot="5400000">
              <a:off x="5808438" y="-715087"/>
              <a:ext cx="553998" cy="7043448"/>
            </a:xfrm>
            <a:prstGeom prst="rightBrace">
              <a:avLst>
                <a:gd name="adj1" fmla="val 18009"/>
                <a:gd name="adj2" fmla="val 50000"/>
              </a:avLst>
            </a:prstGeom>
            <a:noFill/>
            <a:ln w="15875"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FA98A49-00B4-42C3-BDB2-FBB6BC3710B4}"/>
                </a:ext>
              </a:extLst>
            </p:cNvPr>
            <p:cNvSpPr/>
            <p:nvPr/>
          </p:nvSpPr>
          <p:spPr bwMode="auto">
            <a:xfrm rot="2700000">
              <a:off x="6028561" y="2950039"/>
              <a:ext cx="113752" cy="11375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91440 w 914400"/>
                <a:gd name="connsiteY4" fmla="*/ 9144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914400" y="914400"/>
                  </a:lnTo>
                  <a:lnTo>
                    <a:pt x="0" y="914400"/>
                  </a:lnTo>
                </a:path>
              </a:pathLst>
            </a:custGeom>
            <a:noFill/>
            <a:ln w="15875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2" name="Right Brace 31">
            <a:extLst>
              <a:ext uri="{FF2B5EF4-FFF2-40B4-BE49-F238E27FC236}">
                <a16:creationId xmlns:a16="http://schemas.microsoft.com/office/drawing/2014/main" id="{32DA625F-212E-470A-B176-7F1272741F10}"/>
              </a:ext>
            </a:extLst>
          </p:cNvPr>
          <p:cNvSpPr/>
          <p:nvPr/>
        </p:nvSpPr>
        <p:spPr>
          <a:xfrm rot="16200000">
            <a:off x="5808437" y="3333225"/>
            <a:ext cx="553998" cy="3411220"/>
          </a:xfrm>
          <a:prstGeom prst="rightBrace">
            <a:avLst>
              <a:gd name="adj1" fmla="val 18009"/>
              <a:gd name="adj2" fmla="val 50000"/>
            </a:avLst>
          </a:prstGeom>
          <a:noFill/>
          <a:ln w="15875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EDB7BD7A-7929-4C3C-88FD-8BFA9C951B62}"/>
              </a:ext>
            </a:extLst>
          </p:cNvPr>
          <p:cNvSpPr/>
          <p:nvPr/>
        </p:nvSpPr>
        <p:spPr bwMode="auto">
          <a:xfrm rot="13500000">
            <a:off x="6028560" y="4781681"/>
            <a:ext cx="113752" cy="113752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91440 w 914400"/>
              <a:gd name="connsiteY4" fmla="*/ 91440 h 914400"/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914400">
                <a:moveTo>
                  <a:pt x="914400" y="0"/>
                </a:moveTo>
                <a:lnTo>
                  <a:pt x="914400" y="914400"/>
                </a:lnTo>
                <a:lnTo>
                  <a:pt x="0" y="914400"/>
                </a:lnTo>
              </a:path>
            </a:pathLst>
          </a:custGeom>
          <a:noFill/>
          <a:ln w="15875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7A8022-02A0-4068-B923-770ECECC0FAB}"/>
              </a:ext>
            </a:extLst>
          </p:cNvPr>
          <p:cNvSpPr/>
          <p:nvPr/>
        </p:nvSpPr>
        <p:spPr bwMode="auto">
          <a:xfrm>
            <a:off x="5463136" y="3275730"/>
            <a:ext cx="1244600" cy="1244600"/>
          </a:xfrm>
          <a:prstGeom prst="ellipse">
            <a:avLst/>
          </a:prstGeom>
          <a:solidFill>
            <a:srgbClr val="E6E6E6"/>
          </a:solidFill>
          <a:ln w="15875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D6211E-FD58-44BC-BF03-3D0A12E7F140}"/>
              </a:ext>
            </a:extLst>
          </p:cNvPr>
          <p:cNvGrpSpPr/>
          <p:nvPr/>
        </p:nvGrpSpPr>
        <p:grpSpPr>
          <a:xfrm>
            <a:off x="5875456" y="3559222"/>
            <a:ext cx="419963" cy="727029"/>
            <a:chOff x="5886019" y="3496979"/>
            <a:chExt cx="419963" cy="72702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46AE06-AD54-4EAE-837A-FA4F2B43BA55}"/>
                </a:ext>
              </a:extLst>
            </p:cNvPr>
            <p:cNvSpPr txBox="1"/>
            <p:nvPr/>
          </p:nvSpPr>
          <p:spPr>
            <a:xfrm>
              <a:off x="5901235" y="3977787"/>
              <a:ext cx="38953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APIs</a:t>
              </a:r>
            </a:p>
          </p:txBody>
        </p:sp>
        <p:sp>
          <p:nvSpPr>
            <p:cNvPr id="37" name="Processing_E9F5" title="Icon of two interlocked gears">
              <a:extLst>
                <a:ext uri="{FF2B5EF4-FFF2-40B4-BE49-F238E27FC236}">
                  <a16:creationId xmlns:a16="http://schemas.microsoft.com/office/drawing/2014/main" id="{28745729-21DB-4F4E-BFA0-D52F4FE9544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86019" y="3496979"/>
              <a:ext cx="419963" cy="365760"/>
            </a:xfrm>
            <a:custGeom>
              <a:avLst/>
              <a:gdLst>
                <a:gd name="T0" fmla="*/ 924 w 3867"/>
                <a:gd name="T1" fmla="*/ 299 h 3367"/>
                <a:gd name="T2" fmla="*/ 1549 w 3867"/>
                <a:gd name="T3" fmla="*/ 924 h 3367"/>
                <a:gd name="T4" fmla="*/ 924 w 3867"/>
                <a:gd name="T5" fmla="*/ 1549 h 3367"/>
                <a:gd name="T6" fmla="*/ 299 w 3867"/>
                <a:gd name="T7" fmla="*/ 924 h 3367"/>
                <a:gd name="T8" fmla="*/ 924 w 3867"/>
                <a:gd name="T9" fmla="*/ 299 h 3367"/>
                <a:gd name="T10" fmla="*/ 1163 w 3867"/>
                <a:gd name="T11" fmla="*/ 347 h 3367"/>
                <a:gd name="T12" fmla="*/ 1307 w 3867"/>
                <a:gd name="T13" fmla="*/ 0 h 3367"/>
                <a:gd name="T14" fmla="*/ 1501 w 3867"/>
                <a:gd name="T15" fmla="*/ 685 h 3367"/>
                <a:gd name="T16" fmla="*/ 1848 w 3867"/>
                <a:gd name="T17" fmla="*/ 541 h 3367"/>
                <a:gd name="T18" fmla="*/ 1501 w 3867"/>
                <a:gd name="T19" fmla="*/ 1163 h 3367"/>
                <a:gd name="T20" fmla="*/ 1848 w 3867"/>
                <a:gd name="T21" fmla="*/ 1307 h 3367"/>
                <a:gd name="T22" fmla="*/ 1163 w 3867"/>
                <a:gd name="T23" fmla="*/ 1501 h 3367"/>
                <a:gd name="T24" fmla="*/ 1307 w 3867"/>
                <a:gd name="T25" fmla="*/ 1848 h 3367"/>
                <a:gd name="T26" fmla="*/ 685 w 3867"/>
                <a:gd name="T27" fmla="*/ 1501 h 3367"/>
                <a:gd name="T28" fmla="*/ 541 w 3867"/>
                <a:gd name="T29" fmla="*/ 1848 h 3367"/>
                <a:gd name="T30" fmla="*/ 347 w 3867"/>
                <a:gd name="T31" fmla="*/ 1163 h 3367"/>
                <a:gd name="T32" fmla="*/ 0 w 3867"/>
                <a:gd name="T33" fmla="*/ 1307 h 3367"/>
                <a:gd name="T34" fmla="*/ 0 w 3867"/>
                <a:gd name="T35" fmla="*/ 541 h 3367"/>
                <a:gd name="T36" fmla="*/ 347 w 3867"/>
                <a:gd name="T37" fmla="*/ 685 h 3367"/>
                <a:gd name="T38" fmla="*/ 685 w 3867"/>
                <a:gd name="T39" fmla="*/ 347 h 3367"/>
                <a:gd name="T40" fmla="*/ 541 w 3867"/>
                <a:gd name="T41" fmla="*/ 0 h 3367"/>
                <a:gd name="T42" fmla="*/ 2049 w 3867"/>
                <a:gd name="T43" fmla="*/ 2299 h 3367"/>
                <a:gd name="T44" fmla="*/ 2799 w 3867"/>
                <a:gd name="T45" fmla="*/ 3049 h 3367"/>
                <a:gd name="T46" fmla="*/ 3549 w 3867"/>
                <a:gd name="T47" fmla="*/ 2299 h 3367"/>
                <a:gd name="T48" fmla="*/ 2799 w 3867"/>
                <a:gd name="T49" fmla="*/ 1549 h 3367"/>
                <a:gd name="T50" fmla="*/ 2049 w 3867"/>
                <a:gd name="T51" fmla="*/ 2299 h 3367"/>
                <a:gd name="T52" fmla="*/ 2357 w 3867"/>
                <a:gd name="T53" fmla="*/ 1231 h 3367"/>
                <a:gd name="T54" fmla="*/ 2512 w 3867"/>
                <a:gd name="T55" fmla="*/ 1606 h 3367"/>
                <a:gd name="T56" fmla="*/ 2106 w 3867"/>
                <a:gd name="T57" fmla="*/ 2012 h 3367"/>
                <a:gd name="T58" fmla="*/ 1731 w 3867"/>
                <a:gd name="T59" fmla="*/ 1856 h 3367"/>
                <a:gd name="T60" fmla="*/ 2106 w 3867"/>
                <a:gd name="T61" fmla="*/ 2586 h 3367"/>
                <a:gd name="T62" fmla="*/ 1731 w 3867"/>
                <a:gd name="T63" fmla="*/ 2741 h 3367"/>
                <a:gd name="T64" fmla="*/ 2512 w 3867"/>
                <a:gd name="T65" fmla="*/ 2992 h 3367"/>
                <a:gd name="T66" fmla="*/ 2357 w 3867"/>
                <a:gd name="T67" fmla="*/ 3367 h 3367"/>
                <a:gd name="T68" fmla="*/ 3086 w 3867"/>
                <a:gd name="T69" fmla="*/ 2992 h 3367"/>
                <a:gd name="T70" fmla="*/ 3241 w 3867"/>
                <a:gd name="T71" fmla="*/ 3367 h 3367"/>
                <a:gd name="T72" fmla="*/ 3492 w 3867"/>
                <a:gd name="T73" fmla="*/ 2586 h 3367"/>
                <a:gd name="T74" fmla="*/ 3867 w 3867"/>
                <a:gd name="T75" fmla="*/ 2741 h 3367"/>
                <a:gd name="T76" fmla="*/ 3492 w 3867"/>
                <a:gd name="T77" fmla="*/ 2012 h 3367"/>
                <a:gd name="T78" fmla="*/ 3867 w 3867"/>
                <a:gd name="T79" fmla="*/ 1856 h 3367"/>
                <a:gd name="T80" fmla="*/ 3086 w 3867"/>
                <a:gd name="T81" fmla="*/ 1606 h 3367"/>
                <a:gd name="T82" fmla="*/ 3241 w 3867"/>
                <a:gd name="T83" fmla="*/ 1231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67" h="3367">
                  <a:moveTo>
                    <a:pt x="924" y="299"/>
                  </a:moveTo>
                  <a:cubicBezTo>
                    <a:pt x="1269" y="299"/>
                    <a:pt x="1549" y="579"/>
                    <a:pt x="1549" y="924"/>
                  </a:cubicBezTo>
                  <a:cubicBezTo>
                    <a:pt x="1549" y="1269"/>
                    <a:pt x="1269" y="1549"/>
                    <a:pt x="924" y="1549"/>
                  </a:cubicBezTo>
                  <a:cubicBezTo>
                    <a:pt x="579" y="1549"/>
                    <a:pt x="299" y="1269"/>
                    <a:pt x="299" y="924"/>
                  </a:cubicBezTo>
                  <a:cubicBezTo>
                    <a:pt x="299" y="579"/>
                    <a:pt x="579" y="299"/>
                    <a:pt x="924" y="299"/>
                  </a:cubicBezTo>
                  <a:close/>
                  <a:moveTo>
                    <a:pt x="1163" y="347"/>
                  </a:moveTo>
                  <a:cubicBezTo>
                    <a:pt x="1307" y="0"/>
                    <a:pt x="1307" y="0"/>
                    <a:pt x="1307" y="0"/>
                  </a:cubicBezTo>
                  <a:moveTo>
                    <a:pt x="1501" y="685"/>
                  </a:moveTo>
                  <a:cubicBezTo>
                    <a:pt x="1848" y="541"/>
                    <a:pt x="1848" y="541"/>
                    <a:pt x="1848" y="541"/>
                  </a:cubicBezTo>
                  <a:moveTo>
                    <a:pt x="1501" y="1163"/>
                  </a:moveTo>
                  <a:cubicBezTo>
                    <a:pt x="1848" y="1307"/>
                    <a:pt x="1848" y="1307"/>
                    <a:pt x="1848" y="1307"/>
                  </a:cubicBezTo>
                  <a:moveTo>
                    <a:pt x="1163" y="1501"/>
                  </a:moveTo>
                  <a:cubicBezTo>
                    <a:pt x="1307" y="1848"/>
                    <a:pt x="1307" y="1848"/>
                    <a:pt x="1307" y="1848"/>
                  </a:cubicBezTo>
                  <a:moveTo>
                    <a:pt x="685" y="1501"/>
                  </a:moveTo>
                  <a:cubicBezTo>
                    <a:pt x="541" y="1848"/>
                    <a:pt x="541" y="1848"/>
                    <a:pt x="541" y="1848"/>
                  </a:cubicBezTo>
                  <a:moveTo>
                    <a:pt x="347" y="1163"/>
                  </a:moveTo>
                  <a:cubicBezTo>
                    <a:pt x="0" y="1307"/>
                    <a:pt x="0" y="1307"/>
                    <a:pt x="0" y="1307"/>
                  </a:cubicBezTo>
                  <a:moveTo>
                    <a:pt x="0" y="541"/>
                  </a:moveTo>
                  <a:cubicBezTo>
                    <a:pt x="347" y="685"/>
                    <a:pt x="347" y="685"/>
                    <a:pt x="347" y="685"/>
                  </a:cubicBezTo>
                  <a:moveTo>
                    <a:pt x="685" y="347"/>
                  </a:moveTo>
                  <a:cubicBezTo>
                    <a:pt x="541" y="0"/>
                    <a:pt x="541" y="0"/>
                    <a:pt x="541" y="0"/>
                  </a:cubicBezTo>
                  <a:moveTo>
                    <a:pt x="2049" y="2299"/>
                  </a:moveTo>
                  <a:cubicBezTo>
                    <a:pt x="2049" y="2713"/>
                    <a:pt x="2385" y="3049"/>
                    <a:pt x="2799" y="3049"/>
                  </a:cubicBezTo>
                  <a:cubicBezTo>
                    <a:pt x="3213" y="3049"/>
                    <a:pt x="3549" y="2713"/>
                    <a:pt x="3549" y="2299"/>
                  </a:cubicBezTo>
                  <a:cubicBezTo>
                    <a:pt x="3549" y="1885"/>
                    <a:pt x="3213" y="1549"/>
                    <a:pt x="2799" y="1549"/>
                  </a:cubicBezTo>
                  <a:cubicBezTo>
                    <a:pt x="2385" y="1549"/>
                    <a:pt x="2049" y="1885"/>
                    <a:pt x="2049" y="2299"/>
                  </a:cubicBezTo>
                  <a:close/>
                  <a:moveTo>
                    <a:pt x="2357" y="1231"/>
                  </a:moveTo>
                  <a:cubicBezTo>
                    <a:pt x="2512" y="1606"/>
                    <a:pt x="2512" y="1606"/>
                    <a:pt x="2512" y="1606"/>
                  </a:cubicBezTo>
                  <a:moveTo>
                    <a:pt x="2106" y="2012"/>
                  </a:moveTo>
                  <a:cubicBezTo>
                    <a:pt x="1731" y="1856"/>
                    <a:pt x="1731" y="1856"/>
                    <a:pt x="1731" y="1856"/>
                  </a:cubicBezTo>
                  <a:moveTo>
                    <a:pt x="2106" y="2586"/>
                  </a:moveTo>
                  <a:cubicBezTo>
                    <a:pt x="1731" y="2741"/>
                    <a:pt x="1731" y="2741"/>
                    <a:pt x="1731" y="2741"/>
                  </a:cubicBezTo>
                  <a:moveTo>
                    <a:pt x="2512" y="2992"/>
                  </a:moveTo>
                  <a:cubicBezTo>
                    <a:pt x="2357" y="3367"/>
                    <a:pt x="2357" y="3367"/>
                    <a:pt x="2357" y="3367"/>
                  </a:cubicBezTo>
                  <a:moveTo>
                    <a:pt x="3086" y="2992"/>
                  </a:moveTo>
                  <a:cubicBezTo>
                    <a:pt x="3241" y="3367"/>
                    <a:pt x="3241" y="3367"/>
                    <a:pt x="3241" y="3367"/>
                  </a:cubicBezTo>
                  <a:moveTo>
                    <a:pt x="3492" y="2586"/>
                  </a:moveTo>
                  <a:cubicBezTo>
                    <a:pt x="3867" y="2741"/>
                    <a:pt x="3867" y="2741"/>
                    <a:pt x="3867" y="2741"/>
                  </a:cubicBezTo>
                  <a:moveTo>
                    <a:pt x="3492" y="2012"/>
                  </a:moveTo>
                  <a:cubicBezTo>
                    <a:pt x="3867" y="1856"/>
                    <a:pt x="3867" y="1856"/>
                    <a:pt x="3867" y="1856"/>
                  </a:cubicBezTo>
                  <a:moveTo>
                    <a:pt x="3086" y="1606"/>
                  </a:moveTo>
                  <a:cubicBezTo>
                    <a:pt x="3241" y="1231"/>
                    <a:pt x="3241" y="1231"/>
                    <a:pt x="3241" y="1231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DCF9A2C-8CA1-4795-8A4C-29B86E3E15DF}"/>
              </a:ext>
            </a:extLst>
          </p:cNvPr>
          <p:cNvSpPr txBox="1"/>
          <p:nvPr/>
        </p:nvSpPr>
        <p:spPr>
          <a:xfrm>
            <a:off x="5004947" y="1208619"/>
            <a:ext cx="20935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Connected experiences</a:t>
            </a:r>
          </a:p>
        </p:txBody>
      </p:sp>
    </p:spTree>
    <p:extLst>
      <p:ext uri="{BB962C8B-B14F-4D97-AF65-F5344CB8AC3E}">
        <p14:creationId xmlns:p14="http://schemas.microsoft.com/office/powerpoint/2010/main" val="895908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D9BFAC-74E1-448E-A6D9-1F6A41EA05C7}"/>
              </a:ext>
            </a:extLst>
          </p:cNvPr>
          <p:cNvGrpSpPr/>
          <p:nvPr/>
        </p:nvGrpSpPr>
        <p:grpSpPr>
          <a:xfrm>
            <a:off x="2563713" y="2529638"/>
            <a:ext cx="7043448" cy="2786196"/>
            <a:chOff x="2563713" y="2529638"/>
            <a:chExt cx="7043448" cy="27861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5F69716-E416-4D25-B752-A2908737D995}"/>
                </a:ext>
              </a:extLst>
            </p:cNvPr>
            <p:cNvGrpSpPr/>
            <p:nvPr/>
          </p:nvGrpSpPr>
          <p:grpSpPr>
            <a:xfrm>
              <a:off x="2563713" y="2529638"/>
              <a:ext cx="7043448" cy="553998"/>
              <a:chOff x="2563713" y="2529638"/>
              <a:chExt cx="7043448" cy="553998"/>
            </a:xfrm>
          </p:grpSpPr>
          <p:sp>
            <p:nvSpPr>
              <p:cNvPr id="12" name="Right Brace 11">
                <a:extLst>
                  <a:ext uri="{FF2B5EF4-FFF2-40B4-BE49-F238E27FC236}">
                    <a16:creationId xmlns:a16="http://schemas.microsoft.com/office/drawing/2014/main" id="{FF35C574-5372-4C34-9587-0A1394F47330}"/>
                  </a:ext>
                </a:extLst>
              </p:cNvPr>
              <p:cNvSpPr/>
              <p:nvPr/>
            </p:nvSpPr>
            <p:spPr>
              <a:xfrm rot="5400000">
                <a:off x="5808438" y="-715087"/>
                <a:ext cx="553998" cy="7043448"/>
              </a:xfrm>
              <a:prstGeom prst="rightBrace">
                <a:avLst>
                  <a:gd name="adj1" fmla="val 18009"/>
                  <a:gd name="adj2" fmla="val 500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Rectangle 19">
                <a:extLst>
                  <a:ext uri="{FF2B5EF4-FFF2-40B4-BE49-F238E27FC236}">
                    <a16:creationId xmlns:a16="http://schemas.microsoft.com/office/drawing/2014/main" id="{32F8B47A-5863-403E-9131-93B68E5BC7DE}"/>
                  </a:ext>
                </a:extLst>
              </p:cNvPr>
              <p:cNvSpPr/>
              <p:nvPr/>
            </p:nvSpPr>
            <p:spPr bwMode="auto">
              <a:xfrm rot="2700000">
                <a:off x="6028561" y="2950039"/>
                <a:ext cx="113752" cy="113752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91440 w 914400"/>
                  <a:gd name="connsiteY4" fmla="*/ 91440 h 914400"/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914400">
                    <a:moveTo>
                      <a:pt x="914400" y="0"/>
                    </a:moveTo>
                    <a:lnTo>
                      <a:pt x="914400" y="914400"/>
                    </a:lnTo>
                    <a:lnTo>
                      <a:pt x="0" y="914400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7E31B78B-E36C-4073-9535-4DF42390E33F}"/>
                </a:ext>
              </a:extLst>
            </p:cNvPr>
            <p:cNvSpPr/>
            <p:nvPr/>
          </p:nvSpPr>
          <p:spPr>
            <a:xfrm rot="16200000">
              <a:off x="5808437" y="3333225"/>
              <a:ext cx="553998" cy="3411220"/>
            </a:xfrm>
            <a:prstGeom prst="rightBrace">
              <a:avLst>
                <a:gd name="adj1" fmla="val 18009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Rectangle 19">
              <a:extLst>
                <a:ext uri="{FF2B5EF4-FFF2-40B4-BE49-F238E27FC236}">
                  <a16:creationId xmlns:a16="http://schemas.microsoft.com/office/drawing/2014/main" id="{1B220206-69FF-4836-A2A3-B445E1AE8F72}"/>
                </a:ext>
              </a:extLst>
            </p:cNvPr>
            <p:cNvSpPr/>
            <p:nvPr/>
          </p:nvSpPr>
          <p:spPr bwMode="auto">
            <a:xfrm rot="13500000">
              <a:off x="6028560" y="4781681"/>
              <a:ext cx="113752" cy="11375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91440 w 914400"/>
                <a:gd name="connsiteY4" fmla="*/ 9144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914400" y="914400"/>
                  </a:lnTo>
                  <a:lnTo>
                    <a:pt x="0" y="91440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0C8FC9-176D-4A1E-9706-8CF69F07270D}"/>
                </a:ext>
              </a:extLst>
            </p:cNvPr>
            <p:cNvSpPr/>
            <p:nvPr/>
          </p:nvSpPr>
          <p:spPr bwMode="auto">
            <a:xfrm>
              <a:off x="5463136" y="3275730"/>
              <a:ext cx="1244600" cy="124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65AA685-B6A1-4ABE-9379-E7C09BFB8FBE}"/>
                </a:ext>
              </a:extLst>
            </p:cNvPr>
            <p:cNvGrpSpPr/>
            <p:nvPr/>
          </p:nvGrpSpPr>
          <p:grpSpPr>
            <a:xfrm>
              <a:off x="5875456" y="3559222"/>
              <a:ext cx="419963" cy="727029"/>
              <a:chOff x="5886019" y="3496979"/>
              <a:chExt cx="419963" cy="7270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65B4BE-CFB9-4160-B9A6-0295E61FFFB7}"/>
                  </a:ext>
                </a:extLst>
              </p:cNvPr>
              <p:cNvSpPr txBox="1"/>
              <p:nvPr/>
            </p:nvSpPr>
            <p:spPr>
              <a:xfrm>
                <a:off x="5901235" y="3977787"/>
                <a:ext cx="389530" cy="24622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APIs</a:t>
                </a:r>
              </a:p>
            </p:txBody>
          </p:sp>
          <p:sp>
            <p:nvSpPr>
              <p:cNvPr id="11" name="Processing_E9F5" title="Icon of two interlocked gears">
                <a:extLst>
                  <a:ext uri="{FF2B5EF4-FFF2-40B4-BE49-F238E27FC236}">
                    <a16:creationId xmlns:a16="http://schemas.microsoft.com/office/drawing/2014/main" id="{DFC80D9B-066B-4CBF-9962-31BCBFAC30C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886019" y="3496979"/>
                <a:ext cx="419963" cy="365760"/>
              </a:xfrm>
              <a:custGeom>
                <a:avLst/>
                <a:gdLst>
                  <a:gd name="T0" fmla="*/ 924 w 3867"/>
                  <a:gd name="T1" fmla="*/ 299 h 3367"/>
                  <a:gd name="T2" fmla="*/ 1549 w 3867"/>
                  <a:gd name="T3" fmla="*/ 924 h 3367"/>
                  <a:gd name="T4" fmla="*/ 924 w 3867"/>
                  <a:gd name="T5" fmla="*/ 1549 h 3367"/>
                  <a:gd name="T6" fmla="*/ 299 w 3867"/>
                  <a:gd name="T7" fmla="*/ 924 h 3367"/>
                  <a:gd name="T8" fmla="*/ 924 w 3867"/>
                  <a:gd name="T9" fmla="*/ 299 h 3367"/>
                  <a:gd name="T10" fmla="*/ 1163 w 3867"/>
                  <a:gd name="T11" fmla="*/ 347 h 3367"/>
                  <a:gd name="T12" fmla="*/ 1307 w 3867"/>
                  <a:gd name="T13" fmla="*/ 0 h 3367"/>
                  <a:gd name="T14" fmla="*/ 1501 w 3867"/>
                  <a:gd name="T15" fmla="*/ 685 h 3367"/>
                  <a:gd name="T16" fmla="*/ 1848 w 3867"/>
                  <a:gd name="T17" fmla="*/ 541 h 3367"/>
                  <a:gd name="T18" fmla="*/ 1501 w 3867"/>
                  <a:gd name="T19" fmla="*/ 1163 h 3367"/>
                  <a:gd name="T20" fmla="*/ 1848 w 3867"/>
                  <a:gd name="T21" fmla="*/ 1307 h 3367"/>
                  <a:gd name="T22" fmla="*/ 1163 w 3867"/>
                  <a:gd name="T23" fmla="*/ 1501 h 3367"/>
                  <a:gd name="T24" fmla="*/ 1307 w 3867"/>
                  <a:gd name="T25" fmla="*/ 1848 h 3367"/>
                  <a:gd name="T26" fmla="*/ 685 w 3867"/>
                  <a:gd name="T27" fmla="*/ 1501 h 3367"/>
                  <a:gd name="T28" fmla="*/ 541 w 3867"/>
                  <a:gd name="T29" fmla="*/ 1848 h 3367"/>
                  <a:gd name="T30" fmla="*/ 347 w 3867"/>
                  <a:gd name="T31" fmla="*/ 1163 h 3367"/>
                  <a:gd name="T32" fmla="*/ 0 w 3867"/>
                  <a:gd name="T33" fmla="*/ 1307 h 3367"/>
                  <a:gd name="T34" fmla="*/ 0 w 3867"/>
                  <a:gd name="T35" fmla="*/ 541 h 3367"/>
                  <a:gd name="T36" fmla="*/ 347 w 3867"/>
                  <a:gd name="T37" fmla="*/ 685 h 3367"/>
                  <a:gd name="T38" fmla="*/ 685 w 3867"/>
                  <a:gd name="T39" fmla="*/ 347 h 3367"/>
                  <a:gd name="T40" fmla="*/ 541 w 3867"/>
                  <a:gd name="T41" fmla="*/ 0 h 3367"/>
                  <a:gd name="T42" fmla="*/ 2049 w 3867"/>
                  <a:gd name="T43" fmla="*/ 2299 h 3367"/>
                  <a:gd name="T44" fmla="*/ 2799 w 3867"/>
                  <a:gd name="T45" fmla="*/ 3049 h 3367"/>
                  <a:gd name="T46" fmla="*/ 3549 w 3867"/>
                  <a:gd name="T47" fmla="*/ 2299 h 3367"/>
                  <a:gd name="T48" fmla="*/ 2799 w 3867"/>
                  <a:gd name="T49" fmla="*/ 1549 h 3367"/>
                  <a:gd name="T50" fmla="*/ 2049 w 3867"/>
                  <a:gd name="T51" fmla="*/ 2299 h 3367"/>
                  <a:gd name="T52" fmla="*/ 2357 w 3867"/>
                  <a:gd name="T53" fmla="*/ 1231 h 3367"/>
                  <a:gd name="T54" fmla="*/ 2512 w 3867"/>
                  <a:gd name="T55" fmla="*/ 1606 h 3367"/>
                  <a:gd name="T56" fmla="*/ 2106 w 3867"/>
                  <a:gd name="T57" fmla="*/ 2012 h 3367"/>
                  <a:gd name="T58" fmla="*/ 1731 w 3867"/>
                  <a:gd name="T59" fmla="*/ 1856 h 3367"/>
                  <a:gd name="T60" fmla="*/ 2106 w 3867"/>
                  <a:gd name="T61" fmla="*/ 2586 h 3367"/>
                  <a:gd name="T62" fmla="*/ 1731 w 3867"/>
                  <a:gd name="T63" fmla="*/ 2741 h 3367"/>
                  <a:gd name="T64" fmla="*/ 2512 w 3867"/>
                  <a:gd name="T65" fmla="*/ 2992 h 3367"/>
                  <a:gd name="T66" fmla="*/ 2357 w 3867"/>
                  <a:gd name="T67" fmla="*/ 3367 h 3367"/>
                  <a:gd name="T68" fmla="*/ 3086 w 3867"/>
                  <a:gd name="T69" fmla="*/ 2992 h 3367"/>
                  <a:gd name="T70" fmla="*/ 3241 w 3867"/>
                  <a:gd name="T71" fmla="*/ 3367 h 3367"/>
                  <a:gd name="T72" fmla="*/ 3492 w 3867"/>
                  <a:gd name="T73" fmla="*/ 2586 h 3367"/>
                  <a:gd name="T74" fmla="*/ 3867 w 3867"/>
                  <a:gd name="T75" fmla="*/ 2741 h 3367"/>
                  <a:gd name="T76" fmla="*/ 3492 w 3867"/>
                  <a:gd name="T77" fmla="*/ 2012 h 3367"/>
                  <a:gd name="T78" fmla="*/ 3867 w 3867"/>
                  <a:gd name="T79" fmla="*/ 1856 h 3367"/>
                  <a:gd name="T80" fmla="*/ 3086 w 3867"/>
                  <a:gd name="T81" fmla="*/ 1606 h 3367"/>
                  <a:gd name="T82" fmla="*/ 3241 w 3867"/>
                  <a:gd name="T83" fmla="*/ 1231 h 3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7" h="3367">
                    <a:moveTo>
                      <a:pt x="924" y="299"/>
                    </a:moveTo>
                    <a:cubicBezTo>
                      <a:pt x="1269" y="299"/>
                      <a:pt x="1549" y="579"/>
                      <a:pt x="1549" y="924"/>
                    </a:cubicBezTo>
                    <a:cubicBezTo>
                      <a:pt x="1549" y="1269"/>
                      <a:pt x="1269" y="1549"/>
                      <a:pt x="924" y="1549"/>
                    </a:cubicBezTo>
                    <a:cubicBezTo>
                      <a:pt x="579" y="1549"/>
                      <a:pt x="299" y="1269"/>
                      <a:pt x="299" y="924"/>
                    </a:cubicBezTo>
                    <a:cubicBezTo>
                      <a:pt x="299" y="579"/>
                      <a:pt x="579" y="299"/>
                      <a:pt x="924" y="299"/>
                    </a:cubicBezTo>
                    <a:close/>
                    <a:moveTo>
                      <a:pt x="1163" y="347"/>
                    </a:moveTo>
                    <a:cubicBezTo>
                      <a:pt x="1307" y="0"/>
                      <a:pt x="1307" y="0"/>
                      <a:pt x="1307" y="0"/>
                    </a:cubicBezTo>
                    <a:moveTo>
                      <a:pt x="1501" y="685"/>
                    </a:moveTo>
                    <a:cubicBezTo>
                      <a:pt x="1848" y="541"/>
                      <a:pt x="1848" y="541"/>
                      <a:pt x="1848" y="541"/>
                    </a:cubicBezTo>
                    <a:moveTo>
                      <a:pt x="1501" y="1163"/>
                    </a:moveTo>
                    <a:cubicBezTo>
                      <a:pt x="1848" y="1307"/>
                      <a:pt x="1848" y="1307"/>
                      <a:pt x="1848" y="1307"/>
                    </a:cubicBezTo>
                    <a:moveTo>
                      <a:pt x="1163" y="1501"/>
                    </a:moveTo>
                    <a:cubicBezTo>
                      <a:pt x="1307" y="1848"/>
                      <a:pt x="1307" y="1848"/>
                      <a:pt x="1307" y="1848"/>
                    </a:cubicBezTo>
                    <a:moveTo>
                      <a:pt x="685" y="1501"/>
                    </a:moveTo>
                    <a:cubicBezTo>
                      <a:pt x="541" y="1848"/>
                      <a:pt x="541" y="1848"/>
                      <a:pt x="541" y="1848"/>
                    </a:cubicBezTo>
                    <a:moveTo>
                      <a:pt x="347" y="1163"/>
                    </a:moveTo>
                    <a:cubicBezTo>
                      <a:pt x="0" y="1307"/>
                      <a:pt x="0" y="1307"/>
                      <a:pt x="0" y="1307"/>
                    </a:cubicBezTo>
                    <a:moveTo>
                      <a:pt x="0" y="541"/>
                    </a:moveTo>
                    <a:cubicBezTo>
                      <a:pt x="347" y="685"/>
                      <a:pt x="347" y="685"/>
                      <a:pt x="347" y="685"/>
                    </a:cubicBezTo>
                    <a:moveTo>
                      <a:pt x="685" y="347"/>
                    </a:moveTo>
                    <a:cubicBezTo>
                      <a:pt x="541" y="0"/>
                      <a:pt x="541" y="0"/>
                      <a:pt x="541" y="0"/>
                    </a:cubicBezTo>
                    <a:moveTo>
                      <a:pt x="2049" y="2299"/>
                    </a:moveTo>
                    <a:cubicBezTo>
                      <a:pt x="2049" y="2713"/>
                      <a:pt x="2385" y="3049"/>
                      <a:pt x="2799" y="3049"/>
                    </a:cubicBezTo>
                    <a:cubicBezTo>
                      <a:pt x="3213" y="3049"/>
                      <a:pt x="3549" y="2713"/>
                      <a:pt x="3549" y="2299"/>
                    </a:cubicBezTo>
                    <a:cubicBezTo>
                      <a:pt x="3549" y="1885"/>
                      <a:pt x="3213" y="1549"/>
                      <a:pt x="2799" y="1549"/>
                    </a:cubicBezTo>
                    <a:cubicBezTo>
                      <a:pt x="2385" y="1549"/>
                      <a:pt x="2049" y="1885"/>
                      <a:pt x="2049" y="2299"/>
                    </a:cubicBezTo>
                    <a:close/>
                    <a:moveTo>
                      <a:pt x="2357" y="1231"/>
                    </a:moveTo>
                    <a:cubicBezTo>
                      <a:pt x="2512" y="1606"/>
                      <a:pt x="2512" y="1606"/>
                      <a:pt x="2512" y="1606"/>
                    </a:cubicBezTo>
                    <a:moveTo>
                      <a:pt x="2106" y="2012"/>
                    </a:moveTo>
                    <a:cubicBezTo>
                      <a:pt x="1731" y="1856"/>
                      <a:pt x="1731" y="1856"/>
                      <a:pt x="1731" y="1856"/>
                    </a:cubicBezTo>
                    <a:moveTo>
                      <a:pt x="2106" y="2586"/>
                    </a:moveTo>
                    <a:cubicBezTo>
                      <a:pt x="1731" y="2741"/>
                      <a:pt x="1731" y="2741"/>
                      <a:pt x="1731" y="2741"/>
                    </a:cubicBezTo>
                    <a:moveTo>
                      <a:pt x="2512" y="2992"/>
                    </a:moveTo>
                    <a:cubicBezTo>
                      <a:pt x="2357" y="3367"/>
                      <a:pt x="2357" y="3367"/>
                      <a:pt x="2357" y="3367"/>
                    </a:cubicBezTo>
                    <a:moveTo>
                      <a:pt x="3086" y="2992"/>
                    </a:moveTo>
                    <a:cubicBezTo>
                      <a:pt x="3241" y="3367"/>
                      <a:pt x="3241" y="3367"/>
                      <a:pt x="3241" y="3367"/>
                    </a:cubicBezTo>
                    <a:moveTo>
                      <a:pt x="3492" y="2586"/>
                    </a:moveTo>
                    <a:cubicBezTo>
                      <a:pt x="3867" y="2741"/>
                      <a:pt x="3867" y="2741"/>
                      <a:pt x="3867" y="2741"/>
                    </a:cubicBezTo>
                    <a:moveTo>
                      <a:pt x="3492" y="2012"/>
                    </a:moveTo>
                    <a:cubicBezTo>
                      <a:pt x="3867" y="1856"/>
                      <a:pt x="3867" y="1856"/>
                      <a:pt x="3867" y="1856"/>
                    </a:cubicBezTo>
                    <a:moveTo>
                      <a:pt x="3086" y="1606"/>
                    </a:moveTo>
                    <a:cubicBezTo>
                      <a:pt x="3241" y="1231"/>
                      <a:pt x="3241" y="1231"/>
                      <a:pt x="3241" y="1231"/>
                    </a:cubicBezTo>
                  </a:path>
                </a:pathLst>
              </a:cu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" name="Title 2">
            <a:extLst>
              <a:ext uri="{FF2B5EF4-FFF2-40B4-BE49-F238E27FC236}">
                <a16:creationId xmlns:a16="http://schemas.microsoft.com/office/drawing/2014/main" id="{890E2630-CD11-4BF4-9078-5C2831F48023}"/>
              </a:ext>
            </a:extLst>
          </p:cNvPr>
          <p:cNvSpPr txBox="1">
            <a:spLocks/>
          </p:cNvSpPr>
          <p:nvPr/>
        </p:nvSpPr>
        <p:spPr>
          <a:xfrm>
            <a:off x="586391" y="457200"/>
            <a:ext cx="11020392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API management </a:t>
            </a:r>
            <a:r>
              <a:rPr lang="en-US">
                <a:solidFill>
                  <a:schemeClr val="accent1"/>
                </a:solidFill>
              </a:rPr>
              <a:t>solves</a:t>
            </a:r>
            <a:r>
              <a:rPr lang="en-US"/>
              <a:t> API-related challenges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AD8D3A-208B-43BD-8505-6254C2989FF7}"/>
              </a:ext>
            </a:extLst>
          </p:cNvPr>
          <p:cNvGrpSpPr/>
          <p:nvPr/>
        </p:nvGrpSpPr>
        <p:grpSpPr>
          <a:xfrm>
            <a:off x="4716353" y="5807822"/>
            <a:ext cx="2738168" cy="447653"/>
            <a:chOff x="4661585" y="5904844"/>
            <a:chExt cx="2738168" cy="447653"/>
          </a:xfrm>
        </p:grpSpPr>
        <p:sp>
          <p:nvSpPr>
            <p:cNvPr id="16" name="Freeform 13" title="Icon of a cloud">
              <a:extLst>
                <a:ext uri="{FF2B5EF4-FFF2-40B4-BE49-F238E27FC236}">
                  <a16:creationId xmlns:a16="http://schemas.microsoft.com/office/drawing/2014/main" id="{4BCC0E0C-5AA8-4263-BE2B-CF72B6C3C1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317" y="5974881"/>
              <a:ext cx="545436" cy="299205"/>
            </a:xfrm>
            <a:custGeom>
              <a:avLst/>
              <a:gdLst>
                <a:gd name="T0" fmla="*/ 384 w 771"/>
                <a:gd name="T1" fmla="*/ 0 h 422"/>
                <a:gd name="T2" fmla="*/ 549 w 771"/>
                <a:gd name="T3" fmla="*/ 110 h 422"/>
                <a:gd name="T4" fmla="*/ 551 w 771"/>
                <a:gd name="T5" fmla="*/ 115 h 422"/>
                <a:gd name="T6" fmla="*/ 565 w 771"/>
                <a:gd name="T7" fmla="*/ 110 h 422"/>
                <a:gd name="T8" fmla="*/ 612 w 771"/>
                <a:gd name="T9" fmla="*/ 103 h 422"/>
                <a:gd name="T10" fmla="*/ 771 w 771"/>
                <a:gd name="T11" fmla="*/ 262 h 422"/>
                <a:gd name="T12" fmla="*/ 628 w 771"/>
                <a:gd name="T13" fmla="*/ 420 h 422"/>
                <a:gd name="T14" fmla="*/ 616 w 771"/>
                <a:gd name="T15" fmla="*/ 421 h 422"/>
                <a:gd name="T16" fmla="*/ 610 w 771"/>
                <a:gd name="T17" fmla="*/ 421 h 422"/>
                <a:gd name="T18" fmla="*/ 98 w 771"/>
                <a:gd name="T19" fmla="*/ 421 h 422"/>
                <a:gd name="T20" fmla="*/ 91 w 771"/>
                <a:gd name="T21" fmla="*/ 422 h 422"/>
                <a:gd name="T22" fmla="*/ 74 w 771"/>
                <a:gd name="T23" fmla="*/ 419 h 422"/>
                <a:gd name="T24" fmla="*/ 12 w 771"/>
                <a:gd name="T25" fmla="*/ 312 h 422"/>
                <a:gd name="T26" fmla="*/ 101 w 771"/>
                <a:gd name="T27" fmla="*/ 247 h 422"/>
                <a:gd name="T28" fmla="*/ 108 w 771"/>
                <a:gd name="T29" fmla="*/ 249 h 422"/>
                <a:gd name="T30" fmla="*/ 106 w 771"/>
                <a:gd name="T31" fmla="*/ 238 h 422"/>
                <a:gd name="T32" fmla="*/ 119 w 771"/>
                <a:gd name="T33" fmla="*/ 179 h 422"/>
                <a:gd name="T34" fmla="*/ 201 w 771"/>
                <a:gd name="T35" fmla="*/ 128 h 422"/>
                <a:gd name="T36" fmla="*/ 213 w 771"/>
                <a:gd name="T37" fmla="*/ 128 h 422"/>
                <a:gd name="T38" fmla="*/ 213 w 771"/>
                <a:gd name="T39" fmla="*/ 127 h 422"/>
                <a:gd name="T40" fmla="*/ 384 w 771"/>
                <a:gd name="T4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1" h="422">
                  <a:moveTo>
                    <a:pt x="384" y="0"/>
                  </a:moveTo>
                  <a:cubicBezTo>
                    <a:pt x="458" y="0"/>
                    <a:pt x="522" y="46"/>
                    <a:pt x="549" y="110"/>
                  </a:cubicBezTo>
                  <a:cubicBezTo>
                    <a:pt x="551" y="115"/>
                    <a:pt x="551" y="115"/>
                    <a:pt x="551" y="115"/>
                  </a:cubicBezTo>
                  <a:cubicBezTo>
                    <a:pt x="565" y="110"/>
                    <a:pt x="565" y="110"/>
                    <a:pt x="565" y="110"/>
                  </a:cubicBezTo>
                  <a:cubicBezTo>
                    <a:pt x="580" y="105"/>
                    <a:pt x="596" y="103"/>
                    <a:pt x="612" y="103"/>
                  </a:cubicBezTo>
                  <a:cubicBezTo>
                    <a:pt x="700" y="103"/>
                    <a:pt x="771" y="174"/>
                    <a:pt x="771" y="262"/>
                  </a:cubicBezTo>
                  <a:cubicBezTo>
                    <a:pt x="771" y="344"/>
                    <a:pt x="708" y="412"/>
                    <a:pt x="628" y="420"/>
                  </a:cubicBezTo>
                  <a:cubicBezTo>
                    <a:pt x="616" y="421"/>
                    <a:pt x="616" y="421"/>
                    <a:pt x="616" y="421"/>
                  </a:cubicBezTo>
                  <a:cubicBezTo>
                    <a:pt x="610" y="421"/>
                    <a:pt x="610" y="421"/>
                    <a:pt x="610" y="421"/>
                  </a:cubicBezTo>
                  <a:cubicBezTo>
                    <a:pt x="98" y="421"/>
                    <a:pt x="98" y="421"/>
                    <a:pt x="98" y="421"/>
                  </a:cubicBezTo>
                  <a:cubicBezTo>
                    <a:pt x="91" y="422"/>
                    <a:pt x="91" y="422"/>
                    <a:pt x="91" y="422"/>
                  </a:cubicBezTo>
                  <a:cubicBezTo>
                    <a:pt x="85" y="421"/>
                    <a:pt x="79" y="420"/>
                    <a:pt x="74" y="419"/>
                  </a:cubicBezTo>
                  <a:cubicBezTo>
                    <a:pt x="27" y="406"/>
                    <a:pt x="0" y="359"/>
                    <a:pt x="12" y="312"/>
                  </a:cubicBezTo>
                  <a:cubicBezTo>
                    <a:pt x="23" y="271"/>
                    <a:pt x="61" y="245"/>
                    <a:pt x="101" y="247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5" y="218"/>
                    <a:pt x="109" y="198"/>
                    <a:pt x="119" y="179"/>
                  </a:cubicBezTo>
                  <a:cubicBezTo>
                    <a:pt x="137" y="148"/>
                    <a:pt x="168" y="130"/>
                    <a:pt x="201" y="12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36" y="53"/>
                    <a:pt x="304" y="0"/>
                    <a:pt x="384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Data &amp; AI" title="Icon of several circles connected to eachother by lines">
              <a:extLst>
                <a:ext uri="{FF2B5EF4-FFF2-40B4-BE49-F238E27FC236}">
                  <a16:creationId xmlns:a16="http://schemas.microsoft.com/office/drawing/2014/main" id="{FAD71FA8-B396-43AC-A501-3B545A13D39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49832" y="5952667"/>
              <a:ext cx="500033" cy="399830"/>
            </a:xfrm>
            <a:custGeom>
              <a:avLst/>
              <a:gdLst>
                <a:gd name="T0" fmla="*/ 465 w 706"/>
                <a:gd name="T1" fmla="*/ 76 h 564"/>
                <a:gd name="T2" fmla="*/ 465 w 706"/>
                <a:gd name="T3" fmla="*/ 0 h 564"/>
                <a:gd name="T4" fmla="*/ 668 w 706"/>
                <a:gd name="T5" fmla="*/ 138 h 564"/>
                <a:gd name="T6" fmla="*/ 668 w 706"/>
                <a:gd name="T7" fmla="*/ 214 h 564"/>
                <a:gd name="T8" fmla="*/ 668 w 706"/>
                <a:gd name="T9" fmla="*/ 138 h 564"/>
                <a:gd name="T10" fmla="*/ 454 w 706"/>
                <a:gd name="T11" fmla="*/ 314 h 564"/>
                <a:gd name="T12" fmla="*/ 530 w 706"/>
                <a:gd name="T13" fmla="*/ 314 h 564"/>
                <a:gd name="T14" fmla="*/ 637 w 706"/>
                <a:gd name="T15" fmla="*/ 422 h 564"/>
                <a:gd name="T16" fmla="*/ 637 w 706"/>
                <a:gd name="T17" fmla="*/ 499 h 564"/>
                <a:gd name="T18" fmla="*/ 637 w 706"/>
                <a:gd name="T19" fmla="*/ 422 h 564"/>
                <a:gd name="T20" fmla="*/ 282 w 706"/>
                <a:gd name="T21" fmla="*/ 526 h 564"/>
                <a:gd name="T22" fmla="*/ 358 w 706"/>
                <a:gd name="T23" fmla="*/ 526 h 564"/>
                <a:gd name="T24" fmla="*/ 38 w 706"/>
                <a:gd name="T25" fmla="*/ 338 h 564"/>
                <a:gd name="T26" fmla="*/ 38 w 706"/>
                <a:gd name="T27" fmla="*/ 415 h 564"/>
                <a:gd name="T28" fmla="*/ 38 w 706"/>
                <a:gd name="T29" fmla="*/ 338 h 564"/>
                <a:gd name="T30" fmla="*/ 258 w 706"/>
                <a:gd name="T31" fmla="*/ 205 h 564"/>
                <a:gd name="T32" fmla="*/ 334 w 706"/>
                <a:gd name="T33" fmla="*/ 205 h 564"/>
                <a:gd name="T34" fmla="*/ 120 w 706"/>
                <a:gd name="T35" fmla="*/ 75 h 564"/>
                <a:gd name="T36" fmla="*/ 120 w 706"/>
                <a:gd name="T37" fmla="*/ 152 h 564"/>
                <a:gd name="T38" fmla="*/ 120 w 706"/>
                <a:gd name="T39" fmla="*/ 75 h 564"/>
                <a:gd name="T40" fmla="*/ 258 w 706"/>
                <a:gd name="T41" fmla="*/ 188 h 564"/>
                <a:gd name="T42" fmla="*/ 460 w 706"/>
                <a:gd name="T43" fmla="*/ 294 h 564"/>
                <a:gd name="T44" fmla="*/ 76 w 706"/>
                <a:gd name="T45" fmla="*/ 376 h 564"/>
                <a:gd name="T46" fmla="*/ 288 w 706"/>
                <a:gd name="T47" fmla="*/ 505 h 564"/>
                <a:gd name="T48" fmla="*/ 603 w 706"/>
                <a:gd name="T49" fmla="*/ 479 h 564"/>
                <a:gd name="T50" fmla="*/ 159 w 706"/>
                <a:gd name="T51" fmla="*/ 104 h 564"/>
                <a:gd name="T52" fmla="*/ 637 w 706"/>
                <a:gd name="T53" fmla="*/ 151 h 564"/>
                <a:gd name="T54" fmla="*/ 523 w 706"/>
                <a:gd name="T55" fmla="*/ 291 h 564"/>
                <a:gd name="T56" fmla="*/ 465 w 706"/>
                <a:gd name="T57" fmla="*/ 347 h 564"/>
                <a:gd name="T58" fmla="*/ 334 w 706"/>
                <a:gd name="T59" fmla="*/ 490 h 564"/>
                <a:gd name="T60" fmla="*/ 320 w 706"/>
                <a:gd name="T61" fmla="*/ 488 h 564"/>
                <a:gd name="T62" fmla="*/ 134 w 706"/>
                <a:gd name="T63" fmla="*/ 149 h 564"/>
                <a:gd name="T64" fmla="*/ 438 w 706"/>
                <a:gd name="T65" fmla="*/ 65 h 564"/>
                <a:gd name="T66" fmla="*/ 624 w 706"/>
                <a:gd name="T67" fmla="*/ 425 h 564"/>
                <a:gd name="T68" fmla="*/ 603 w 706"/>
                <a:gd name="T69" fmla="*/ 43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564">
                  <a:moveTo>
                    <a:pt x="503" y="38"/>
                  </a:moveTo>
                  <a:cubicBezTo>
                    <a:pt x="503" y="59"/>
                    <a:pt x="486" y="76"/>
                    <a:pt x="465" y="76"/>
                  </a:cubicBezTo>
                  <a:cubicBezTo>
                    <a:pt x="444" y="76"/>
                    <a:pt x="427" y="59"/>
                    <a:pt x="427" y="38"/>
                  </a:cubicBezTo>
                  <a:cubicBezTo>
                    <a:pt x="427" y="17"/>
                    <a:pt x="444" y="0"/>
                    <a:pt x="465" y="0"/>
                  </a:cubicBezTo>
                  <a:cubicBezTo>
                    <a:pt x="486" y="0"/>
                    <a:pt x="503" y="17"/>
                    <a:pt x="503" y="38"/>
                  </a:cubicBezTo>
                  <a:close/>
                  <a:moveTo>
                    <a:pt x="668" y="138"/>
                  </a:moveTo>
                  <a:cubicBezTo>
                    <a:pt x="647" y="138"/>
                    <a:pt x="630" y="155"/>
                    <a:pt x="630" y="176"/>
                  </a:cubicBezTo>
                  <a:cubicBezTo>
                    <a:pt x="630" y="197"/>
                    <a:pt x="647" y="214"/>
                    <a:pt x="668" y="214"/>
                  </a:cubicBezTo>
                  <a:cubicBezTo>
                    <a:pt x="689" y="214"/>
                    <a:pt x="706" y="197"/>
                    <a:pt x="706" y="176"/>
                  </a:cubicBezTo>
                  <a:cubicBezTo>
                    <a:pt x="706" y="155"/>
                    <a:pt x="689" y="138"/>
                    <a:pt x="668" y="138"/>
                  </a:cubicBezTo>
                  <a:close/>
                  <a:moveTo>
                    <a:pt x="492" y="276"/>
                  </a:moveTo>
                  <a:cubicBezTo>
                    <a:pt x="471" y="276"/>
                    <a:pt x="454" y="293"/>
                    <a:pt x="454" y="314"/>
                  </a:cubicBezTo>
                  <a:cubicBezTo>
                    <a:pt x="454" y="335"/>
                    <a:pt x="471" y="352"/>
                    <a:pt x="492" y="352"/>
                  </a:cubicBezTo>
                  <a:cubicBezTo>
                    <a:pt x="513" y="352"/>
                    <a:pt x="530" y="335"/>
                    <a:pt x="530" y="314"/>
                  </a:cubicBezTo>
                  <a:cubicBezTo>
                    <a:pt x="530" y="293"/>
                    <a:pt x="513" y="276"/>
                    <a:pt x="492" y="276"/>
                  </a:cubicBezTo>
                  <a:close/>
                  <a:moveTo>
                    <a:pt x="637" y="422"/>
                  </a:moveTo>
                  <a:cubicBezTo>
                    <a:pt x="616" y="422"/>
                    <a:pt x="599" y="440"/>
                    <a:pt x="599" y="461"/>
                  </a:cubicBezTo>
                  <a:cubicBezTo>
                    <a:pt x="599" y="482"/>
                    <a:pt x="616" y="499"/>
                    <a:pt x="637" y="499"/>
                  </a:cubicBezTo>
                  <a:cubicBezTo>
                    <a:pt x="658" y="499"/>
                    <a:pt x="675" y="482"/>
                    <a:pt x="675" y="461"/>
                  </a:cubicBezTo>
                  <a:cubicBezTo>
                    <a:pt x="675" y="440"/>
                    <a:pt x="658" y="422"/>
                    <a:pt x="637" y="422"/>
                  </a:cubicBezTo>
                  <a:close/>
                  <a:moveTo>
                    <a:pt x="320" y="488"/>
                  </a:moveTo>
                  <a:cubicBezTo>
                    <a:pt x="299" y="488"/>
                    <a:pt x="282" y="505"/>
                    <a:pt x="282" y="526"/>
                  </a:cubicBezTo>
                  <a:cubicBezTo>
                    <a:pt x="282" y="547"/>
                    <a:pt x="299" y="564"/>
                    <a:pt x="320" y="564"/>
                  </a:cubicBezTo>
                  <a:cubicBezTo>
                    <a:pt x="341" y="564"/>
                    <a:pt x="358" y="547"/>
                    <a:pt x="358" y="526"/>
                  </a:cubicBezTo>
                  <a:cubicBezTo>
                    <a:pt x="358" y="505"/>
                    <a:pt x="341" y="488"/>
                    <a:pt x="320" y="488"/>
                  </a:cubicBezTo>
                  <a:close/>
                  <a:moveTo>
                    <a:pt x="38" y="338"/>
                  </a:moveTo>
                  <a:cubicBezTo>
                    <a:pt x="17" y="338"/>
                    <a:pt x="0" y="355"/>
                    <a:pt x="0" y="376"/>
                  </a:cubicBezTo>
                  <a:cubicBezTo>
                    <a:pt x="0" y="398"/>
                    <a:pt x="17" y="415"/>
                    <a:pt x="38" y="415"/>
                  </a:cubicBezTo>
                  <a:cubicBezTo>
                    <a:pt x="59" y="415"/>
                    <a:pt x="76" y="398"/>
                    <a:pt x="76" y="376"/>
                  </a:cubicBezTo>
                  <a:cubicBezTo>
                    <a:pt x="76" y="355"/>
                    <a:pt x="59" y="338"/>
                    <a:pt x="38" y="338"/>
                  </a:cubicBezTo>
                  <a:close/>
                  <a:moveTo>
                    <a:pt x="296" y="167"/>
                  </a:moveTo>
                  <a:cubicBezTo>
                    <a:pt x="275" y="167"/>
                    <a:pt x="258" y="184"/>
                    <a:pt x="258" y="205"/>
                  </a:cubicBezTo>
                  <a:cubicBezTo>
                    <a:pt x="258" y="226"/>
                    <a:pt x="275" y="243"/>
                    <a:pt x="296" y="243"/>
                  </a:cubicBezTo>
                  <a:cubicBezTo>
                    <a:pt x="317" y="243"/>
                    <a:pt x="334" y="226"/>
                    <a:pt x="334" y="205"/>
                  </a:cubicBezTo>
                  <a:cubicBezTo>
                    <a:pt x="334" y="184"/>
                    <a:pt x="317" y="167"/>
                    <a:pt x="296" y="167"/>
                  </a:cubicBezTo>
                  <a:close/>
                  <a:moveTo>
                    <a:pt x="120" y="75"/>
                  </a:moveTo>
                  <a:cubicBezTo>
                    <a:pt x="99" y="75"/>
                    <a:pt x="82" y="93"/>
                    <a:pt x="82" y="114"/>
                  </a:cubicBezTo>
                  <a:cubicBezTo>
                    <a:pt x="82" y="135"/>
                    <a:pt x="99" y="152"/>
                    <a:pt x="120" y="152"/>
                  </a:cubicBezTo>
                  <a:cubicBezTo>
                    <a:pt x="142" y="152"/>
                    <a:pt x="159" y="135"/>
                    <a:pt x="159" y="114"/>
                  </a:cubicBezTo>
                  <a:cubicBezTo>
                    <a:pt x="159" y="93"/>
                    <a:pt x="142" y="75"/>
                    <a:pt x="120" y="75"/>
                  </a:cubicBezTo>
                  <a:close/>
                  <a:moveTo>
                    <a:pt x="153" y="133"/>
                  </a:moveTo>
                  <a:cubicBezTo>
                    <a:pt x="258" y="188"/>
                    <a:pt x="258" y="188"/>
                    <a:pt x="258" y="188"/>
                  </a:cubicBezTo>
                  <a:moveTo>
                    <a:pt x="328" y="225"/>
                  </a:moveTo>
                  <a:cubicBezTo>
                    <a:pt x="460" y="294"/>
                    <a:pt x="460" y="294"/>
                    <a:pt x="460" y="294"/>
                  </a:cubicBezTo>
                  <a:moveTo>
                    <a:pt x="454" y="314"/>
                  </a:moveTo>
                  <a:cubicBezTo>
                    <a:pt x="76" y="376"/>
                    <a:pt x="76" y="376"/>
                    <a:pt x="76" y="376"/>
                  </a:cubicBezTo>
                  <a:moveTo>
                    <a:pt x="71" y="395"/>
                  </a:moveTo>
                  <a:cubicBezTo>
                    <a:pt x="288" y="505"/>
                    <a:pt x="288" y="505"/>
                    <a:pt x="288" y="505"/>
                  </a:cubicBezTo>
                  <a:moveTo>
                    <a:pt x="358" y="526"/>
                  </a:moveTo>
                  <a:cubicBezTo>
                    <a:pt x="603" y="479"/>
                    <a:pt x="603" y="479"/>
                    <a:pt x="603" y="479"/>
                  </a:cubicBezTo>
                  <a:moveTo>
                    <a:pt x="427" y="38"/>
                  </a:moveTo>
                  <a:cubicBezTo>
                    <a:pt x="159" y="104"/>
                    <a:pt x="159" y="104"/>
                    <a:pt x="159" y="104"/>
                  </a:cubicBezTo>
                  <a:moveTo>
                    <a:pt x="497" y="59"/>
                  </a:moveTo>
                  <a:cubicBezTo>
                    <a:pt x="637" y="151"/>
                    <a:pt x="637" y="151"/>
                    <a:pt x="637" y="151"/>
                  </a:cubicBezTo>
                  <a:moveTo>
                    <a:pt x="637" y="198"/>
                  </a:moveTo>
                  <a:cubicBezTo>
                    <a:pt x="523" y="291"/>
                    <a:pt x="523" y="291"/>
                    <a:pt x="523" y="291"/>
                  </a:cubicBezTo>
                  <a:moveTo>
                    <a:pt x="346" y="497"/>
                  </a:moveTo>
                  <a:cubicBezTo>
                    <a:pt x="465" y="347"/>
                    <a:pt x="465" y="347"/>
                    <a:pt x="465" y="347"/>
                  </a:cubicBezTo>
                  <a:moveTo>
                    <a:pt x="447" y="76"/>
                  </a:moveTo>
                  <a:cubicBezTo>
                    <a:pt x="334" y="490"/>
                    <a:pt x="334" y="490"/>
                    <a:pt x="334" y="490"/>
                  </a:cubicBezTo>
                  <a:moveTo>
                    <a:pt x="296" y="243"/>
                  </a:moveTo>
                  <a:cubicBezTo>
                    <a:pt x="320" y="488"/>
                    <a:pt x="320" y="488"/>
                    <a:pt x="320" y="488"/>
                  </a:cubicBezTo>
                  <a:moveTo>
                    <a:pt x="305" y="488"/>
                  </a:moveTo>
                  <a:cubicBezTo>
                    <a:pt x="134" y="149"/>
                    <a:pt x="134" y="149"/>
                    <a:pt x="134" y="149"/>
                  </a:cubicBezTo>
                  <a:moveTo>
                    <a:pt x="323" y="179"/>
                  </a:moveTo>
                  <a:cubicBezTo>
                    <a:pt x="438" y="65"/>
                    <a:pt x="438" y="65"/>
                    <a:pt x="438" y="65"/>
                  </a:cubicBezTo>
                  <a:moveTo>
                    <a:pt x="481" y="76"/>
                  </a:moveTo>
                  <a:cubicBezTo>
                    <a:pt x="624" y="425"/>
                    <a:pt x="624" y="425"/>
                    <a:pt x="624" y="425"/>
                  </a:cubicBezTo>
                  <a:moveTo>
                    <a:pt x="514" y="347"/>
                  </a:moveTo>
                  <a:cubicBezTo>
                    <a:pt x="603" y="434"/>
                    <a:pt x="603" y="434"/>
                    <a:pt x="603" y="434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Database_EFC7" title="Icon of a cylinder">
              <a:extLst>
                <a:ext uri="{FF2B5EF4-FFF2-40B4-BE49-F238E27FC236}">
                  <a16:creationId xmlns:a16="http://schemas.microsoft.com/office/drawing/2014/main" id="{50B24C9C-0B57-4A20-8571-92532B03504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661585" y="5904844"/>
              <a:ext cx="316562" cy="411480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binary" title="Icon of binary code, ones and zeros">
              <a:extLst>
                <a:ext uri="{FF2B5EF4-FFF2-40B4-BE49-F238E27FC236}">
                  <a16:creationId xmlns:a16="http://schemas.microsoft.com/office/drawing/2014/main" id="{287357FB-62F8-4B71-9A90-7A4A5AD9104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82599" y="5952667"/>
              <a:ext cx="365760" cy="315833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server" title="Icon of a server tower">
              <a:extLst>
                <a:ext uri="{FF2B5EF4-FFF2-40B4-BE49-F238E27FC236}">
                  <a16:creationId xmlns:a16="http://schemas.microsoft.com/office/drawing/2014/main" id="{87ACE8C1-9853-4CC6-91A0-4FC2474CB84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52811" y="5944332"/>
              <a:ext cx="192569" cy="365760"/>
            </a:xfrm>
            <a:custGeom>
              <a:avLst/>
              <a:gdLst>
                <a:gd name="T0" fmla="*/ 318 w 318"/>
                <a:gd name="T1" fmla="*/ 283 h 604"/>
                <a:gd name="T2" fmla="*/ 318 w 318"/>
                <a:gd name="T3" fmla="*/ 604 h 604"/>
                <a:gd name="T4" fmla="*/ 0 w 318"/>
                <a:gd name="T5" fmla="*/ 604 h 604"/>
                <a:gd name="T6" fmla="*/ 0 w 318"/>
                <a:gd name="T7" fmla="*/ 0 h 604"/>
                <a:gd name="T8" fmla="*/ 318 w 318"/>
                <a:gd name="T9" fmla="*/ 0 h 604"/>
                <a:gd name="T10" fmla="*/ 318 w 318"/>
                <a:gd name="T11" fmla="*/ 283 h 604"/>
                <a:gd name="T12" fmla="*/ 67 w 318"/>
                <a:gd name="T13" fmla="*/ 97 h 604"/>
                <a:gd name="T14" fmla="*/ 249 w 318"/>
                <a:gd name="T15" fmla="*/ 97 h 604"/>
                <a:gd name="T16" fmla="*/ 67 w 318"/>
                <a:gd name="T17" fmla="*/ 414 h 604"/>
                <a:gd name="T18" fmla="*/ 249 w 318"/>
                <a:gd name="T19" fmla="*/ 414 h 604"/>
                <a:gd name="T20" fmla="*/ 67 w 318"/>
                <a:gd name="T21" fmla="*/ 504 h 604"/>
                <a:gd name="T22" fmla="*/ 249 w 318"/>
                <a:gd name="T23" fmla="*/ 5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604">
                  <a:moveTo>
                    <a:pt x="318" y="283"/>
                  </a:moveTo>
                  <a:lnTo>
                    <a:pt x="3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3"/>
                  </a:lnTo>
                  <a:moveTo>
                    <a:pt x="67" y="97"/>
                  </a:moveTo>
                  <a:lnTo>
                    <a:pt x="249" y="97"/>
                  </a:lnTo>
                  <a:moveTo>
                    <a:pt x="67" y="414"/>
                  </a:moveTo>
                  <a:lnTo>
                    <a:pt x="249" y="414"/>
                  </a:lnTo>
                  <a:moveTo>
                    <a:pt x="67" y="504"/>
                  </a:moveTo>
                  <a:lnTo>
                    <a:pt x="249" y="504"/>
                  </a:ln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761D55-B033-4C4E-B8CD-A2512FD2AA19}"/>
              </a:ext>
            </a:extLst>
          </p:cNvPr>
          <p:cNvGrpSpPr/>
          <p:nvPr/>
        </p:nvGrpSpPr>
        <p:grpSpPr>
          <a:xfrm>
            <a:off x="2731382" y="1652261"/>
            <a:ext cx="6721040" cy="367353"/>
            <a:chOff x="2586979" y="1476320"/>
            <a:chExt cx="6721040" cy="367353"/>
          </a:xfrm>
        </p:grpSpPr>
        <p:sp>
          <p:nvSpPr>
            <p:cNvPr id="22" name="Manufacturing_E99C" title="Icon of a robotic arm">
              <a:extLst>
                <a:ext uri="{FF2B5EF4-FFF2-40B4-BE49-F238E27FC236}">
                  <a16:creationId xmlns:a16="http://schemas.microsoft.com/office/drawing/2014/main" id="{F8C70C73-FF6A-49AA-889A-82184E00BC3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42774" y="1476320"/>
              <a:ext cx="374162" cy="365760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money" title="Icon of a creditcard with signal lines on top">
              <a:extLst>
                <a:ext uri="{FF2B5EF4-FFF2-40B4-BE49-F238E27FC236}">
                  <a16:creationId xmlns:a16="http://schemas.microsoft.com/office/drawing/2014/main" id="{A99C1CEE-A518-40EB-BD33-80A03356CA5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46749" y="1476320"/>
              <a:ext cx="266581" cy="365760"/>
            </a:xfrm>
            <a:custGeom>
              <a:avLst/>
              <a:gdLst>
                <a:gd name="T0" fmla="*/ 0 w 238"/>
                <a:gd name="T1" fmla="*/ 179 h 326"/>
                <a:gd name="T2" fmla="*/ 20 w 238"/>
                <a:gd name="T3" fmla="*/ 159 h 326"/>
                <a:gd name="T4" fmla="*/ 218 w 238"/>
                <a:gd name="T5" fmla="*/ 159 h 326"/>
                <a:gd name="T6" fmla="*/ 238 w 238"/>
                <a:gd name="T7" fmla="*/ 179 h 326"/>
                <a:gd name="T8" fmla="*/ 238 w 238"/>
                <a:gd name="T9" fmla="*/ 306 h 326"/>
                <a:gd name="T10" fmla="*/ 218 w 238"/>
                <a:gd name="T11" fmla="*/ 326 h 326"/>
                <a:gd name="T12" fmla="*/ 20 w 238"/>
                <a:gd name="T13" fmla="*/ 326 h 326"/>
                <a:gd name="T14" fmla="*/ 0 w 238"/>
                <a:gd name="T15" fmla="*/ 306 h 326"/>
                <a:gd name="T16" fmla="*/ 0 w 238"/>
                <a:gd name="T17" fmla="*/ 179 h 326"/>
                <a:gd name="T18" fmla="*/ 0 w 238"/>
                <a:gd name="T19" fmla="*/ 196 h 326"/>
                <a:gd name="T20" fmla="*/ 238 w 238"/>
                <a:gd name="T21" fmla="*/ 196 h 326"/>
                <a:gd name="T22" fmla="*/ 168 w 238"/>
                <a:gd name="T23" fmla="*/ 267 h 326"/>
                <a:gd name="T24" fmla="*/ 211 w 238"/>
                <a:gd name="T25" fmla="*/ 267 h 326"/>
                <a:gd name="T26" fmla="*/ 172 w 238"/>
                <a:gd name="T27" fmla="*/ 106 h 326"/>
                <a:gd name="T28" fmla="*/ 118 w 238"/>
                <a:gd name="T29" fmla="*/ 82 h 326"/>
                <a:gd name="T30" fmla="*/ 66 w 238"/>
                <a:gd name="T31" fmla="*/ 103 h 326"/>
                <a:gd name="T32" fmla="*/ 201 w 238"/>
                <a:gd name="T33" fmla="*/ 77 h 326"/>
                <a:gd name="T34" fmla="*/ 118 w 238"/>
                <a:gd name="T35" fmla="*/ 42 h 326"/>
                <a:gd name="T36" fmla="*/ 37 w 238"/>
                <a:gd name="T37" fmla="*/ 74 h 326"/>
                <a:gd name="T38" fmla="*/ 231 w 238"/>
                <a:gd name="T39" fmla="*/ 47 h 326"/>
                <a:gd name="T40" fmla="*/ 118 w 238"/>
                <a:gd name="T41" fmla="*/ 0 h 326"/>
                <a:gd name="T42" fmla="*/ 7 w 238"/>
                <a:gd name="T43" fmla="*/ 4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8" h="326">
                  <a:moveTo>
                    <a:pt x="0" y="179"/>
                  </a:moveTo>
                  <a:cubicBezTo>
                    <a:pt x="0" y="168"/>
                    <a:pt x="9" y="159"/>
                    <a:pt x="20" y="159"/>
                  </a:cubicBezTo>
                  <a:cubicBezTo>
                    <a:pt x="218" y="159"/>
                    <a:pt x="218" y="159"/>
                    <a:pt x="218" y="159"/>
                  </a:cubicBezTo>
                  <a:cubicBezTo>
                    <a:pt x="229" y="159"/>
                    <a:pt x="238" y="168"/>
                    <a:pt x="238" y="179"/>
                  </a:cubicBezTo>
                  <a:cubicBezTo>
                    <a:pt x="238" y="306"/>
                    <a:pt x="238" y="306"/>
                    <a:pt x="238" y="306"/>
                  </a:cubicBezTo>
                  <a:cubicBezTo>
                    <a:pt x="238" y="317"/>
                    <a:pt x="229" y="326"/>
                    <a:pt x="218" y="326"/>
                  </a:cubicBezTo>
                  <a:cubicBezTo>
                    <a:pt x="20" y="326"/>
                    <a:pt x="20" y="326"/>
                    <a:pt x="20" y="326"/>
                  </a:cubicBezTo>
                  <a:cubicBezTo>
                    <a:pt x="9" y="326"/>
                    <a:pt x="0" y="317"/>
                    <a:pt x="0" y="306"/>
                  </a:cubicBezTo>
                  <a:lnTo>
                    <a:pt x="0" y="179"/>
                  </a:lnTo>
                  <a:close/>
                  <a:moveTo>
                    <a:pt x="0" y="196"/>
                  </a:moveTo>
                  <a:cubicBezTo>
                    <a:pt x="238" y="196"/>
                    <a:pt x="238" y="196"/>
                    <a:pt x="238" y="196"/>
                  </a:cubicBezTo>
                  <a:moveTo>
                    <a:pt x="168" y="267"/>
                  </a:moveTo>
                  <a:cubicBezTo>
                    <a:pt x="211" y="267"/>
                    <a:pt x="211" y="267"/>
                    <a:pt x="211" y="267"/>
                  </a:cubicBezTo>
                  <a:moveTo>
                    <a:pt x="172" y="106"/>
                  </a:moveTo>
                  <a:cubicBezTo>
                    <a:pt x="159" y="91"/>
                    <a:pt x="139" y="82"/>
                    <a:pt x="118" y="82"/>
                  </a:cubicBezTo>
                  <a:cubicBezTo>
                    <a:pt x="97" y="82"/>
                    <a:pt x="79" y="90"/>
                    <a:pt x="66" y="103"/>
                  </a:cubicBezTo>
                  <a:moveTo>
                    <a:pt x="201" y="77"/>
                  </a:moveTo>
                  <a:cubicBezTo>
                    <a:pt x="180" y="55"/>
                    <a:pt x="150" y="42"/>
                    <a:pt x="118" y="42"/>
                  </a:cubicBezTo>
                  <a:cubicBezTo>
                    <a:pt x="86" y="42"/>
                    <a:pt x="58" y="54"/>
                    <a:pt x="37" y="74"/>
                  </a:cubicBezTo>
                  <a:moveTo>
                    <a:pt x="231" y="47"/>
                  </a:moveTo>
                  <a:cubicBezTo>
                    <a:pt x="202" y="18"/>
                    <a:pt x="162" y="0"/>
                    <a:pt x="118" y="0"/>
                  </a:cubicBezTo>
                  <a:cubicBezTo>
                    <a:pt x="74" y="0"/>
                    <a:pt x="35" y="17"/>
                    <a:pt x="7" y="45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UniversalApp_E8CC" title="Icon of a cellphone in front of a tablet">
              <a:extLst>
                <a:ext uri="{FF2B5EF4-FFF2-40B4-BE49-F238E27FC236}">
                  <a16:creationId xmlns:a16="http://schemas.microsoft.com/office/drawing/2014/main" id="{F7C57FF0-5492-42F7-819C-928B391019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69331" y="1477913"/>
              <a:ext cx="498435" cy="365760"/>
            </a:xfrm>
            <a:custGeom>
              <a:avLst/>
              <a:gdLst>
                <a:gd name="T0" fmla="*/ 1250 w 3750"/>
                <a:gd name="T1" fmla="*/ 2750 h 2750"/>
                <a:gd name="T2" fmla="*/ 0 w 3750"/>
                <a:gd name="T3" fmla="*/ 2750 h 2750"/>
                <a:gd name="T4" fmla="*/ 0 w 3750"/>
                <a:gd name="T5" fmla="*/ 750 h 2750"/>
                <a:gd name="T6" fmla="*/ 1250 w 3750"/>
                <a:gd name="T7" fmla="*/ 750 h 2750"/>
                <a:gd name="T8" fmla="*/ 1250 w 3750"/>
                <a:gd name="T9" fmla="*/ 2750 h 2750"/>
                <a:gd name="T10" fmla="*/ 375 w 3750"/>
                <a:gd name="T11" fmla="*/ 2250 h 2750"/>
                <a:gd name="T12" fmla="*/ 875 w 3750"/>
                <a:gd name="T13" fmla="*/ 2250 h 2750"/>
                <a:gd name="T14" fmla="*/ 1875 w 3750"/>
                <a:gd name="T15" fmla="*/ 1750 h 2750"/>
                <a:gd name="T16" fmla="*/ 2375 w 3750"/>
                <a:gd name="T17" fmla="*/ 1750 h 2750"/>
                <a:gd name="T18" fmla="*/ 1250 w 3750"/>
                <a:gd name="T19" fmla="*/ 2250 h 2750"/>
                <a:gd name="T20" fmla="*/ 3625 w 3750"/>
                <a:gd name="T21" fmla="*/ 2250 h 2750"/>
                <a:gd name="T22" fmla="*/ 3750 w 3750"/>
                <a:gd name="T23" fmla="*/ 2125 h 2750"/>
                <a:gd name="T24" fmla="*/ 3750 w 3750"/>
                <a:gd name="T25" fmla="*/ 125 h 2750"/>
                <a:gd name="T26" fmla="*/ 3625 w 3750"/>
                <a:gd name="T27" fmla="*/ 0 h 2750"/>
                <a:gd name="T28" fmla="*/ 625 w 3750"/>
                <a:gd name="T29" fmla="*/ 0 h 2750"/>
                <a:gd name="T30" fmla="*/ 500 w 3750"/>
                <a:gd name="T31" fmla="*/ 125 h 2750"/>
                <a:gd name="T32" fmla="*/ 500 w 3750"/>
                <a:gd name="T33" fmla="*/ 75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50" h="2750">
                  <a:moveTo>
                    <a:pt x="1250" y="2750"/>
                  </a:moveTo>
                  <a:cubicBezTo>
                    <a:pt x="0" y="2750"/>
                    <a:pt x="0" y="2750"/>
                    <a:pt x="0" y="2750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1250" y="750"/>
                    <a:pt x="1250" y="750"/>
                    <a:pt x="1250" y="750"/>
                  </a:cubicBezTo>
                  <a:lnTo>
                    <a:pt x="1250" y="2750"/>
                  </a:lnTo>
                  <a:close/>
                  <a:moveTo>
                    <a:pt x="375" y="2250"/>
                  </a:moveTo>
                  <a:cubicBezTo>
                    <a:pt x="875" y="2250"/>
                    <a:pt x="875" y="2250"/>
                    <a:pt x="875" y="2250"/>
                  </a:cubicBezTo>
                  <a:moveTo>
                    <a:pt x="1875" y="1750"/>
                  </a:moveTo>
                  <a:cubicBezTo>
                    <a:pt x="2375" y="1750"/>
                    <a:pt x="2375" y="1750"/>
                    <a:pt x="2375" y="1750"/>
                  </a:cubicBezTo>
                  <a:moveTo>
                    <a:pt x="1250" y="2250"/>
                  </a:moveTo>
                  <a:cubicBezTo>
                    <a:pt x="3625" y="2250"/>
                    <a:pt x="3625" y="2250"/>
                    <a:pt x="3625" y="2250"/>
                  </a:cubicBezTo>
                  <a:cubicBezTo>
                    <a:pt x="3694" y="2250"/>
                    <a:pt x="3750" y="2194"/>
                    <a:pt x="3750" y="2125"/>
                  </a:cubicBezTo>
                  <a:cubicBezTo>
                    <a:pt x="3750" y="125"/>
                    <a:pt x="3750" y="125"/>
                    <a:pt x="3750" y="125"/>
                  </a:cubicBezTo>
                  <a:cubicBezTo>
                    <a:pt x="3750" y="56"/>
                    <a:pt x="3694" y="0"/>
                    <a:pt x="3625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556" y="0"/>
                    <a:pt x="500" y="56"/>
                    <a:pt x="500" y="125"/>
                  </a:cubicBezTo>
                  <a:cubicBezTo>
                    <a:pt x="500" y="750"/>
                    <a:pt x="500" y="750"/>
                    <a:pt x="500" y="750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car_3" title="Icon of a car with signal lines on top">
              <a:extLst>
                <a:ext uri="{FF2B5EF4-FFF2-40B4-BE49-F238E27FC236}">
                  <a16:creationId xmlns:a16="http://schemas.microsoft.com/office/drawing/2014/main" id="{81DCF845-3D8A-4BD8-A43E-65498B4D53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53108" y="1476320"/>
              <a:ext cx="486984" cy="365760"/>
            </a:xfrm>
            <a:custGeom>
              <a:avLst/>
              <a:gdLst>
                <a:gd name="T0" fmla="*/ 27 w 339"/>
                <a:gd name="T1" fmla="*/ 121 h 255"/>
                <a:gd name="T2" fmla="*/ 287 w 339"/>
                <a:gd name="T3" fmla="*/ 121 h 255"/>
                <a:gd name="T4" fmla="*/ 339 w 339"/>
                <a:gd name="T5" fmla="*/ 173 h 255"/>
                <a:gd name="T6" fmla="*/ 339 w 339"/>
                <a:gd name="T7" fmla="*/ 211 h 255"/>
                <a:gd name="T8" fmla="*/ 318 w 339"/>
                <a:gd name="T9" fmla="*/ 233 h 255"/>
                <a:gd name="T10" fmla="*/ 294 w 339"/>
                <a:gd name="T11" fmla="*/ 233 h 255"/>
                <a:gd name="T12" fmla="*/ 297 w 339"/>
                <a:gd name="T13" fmla="*/ 219 h 255"/>
                <a:gd name="T14" fmla="*/ 261 w 339"/>
                <a:gd name="T15" fmla="*/ 182 h 255"/>
                <a:gd name="T16" fmla="*/ 224 w 339"/>
                <a:gd name="T17" fmla="*/ 219 h 255"/>
                <a:gd name="T18" fmla="*/ 261 w 339"/>
                <a:gd name="T19" fmla="*/ 255 h 255"/>
                <a:gd name="T20" fmla="*/ 297 w 339"/>
                <a:gd name="T21" fmla="*/ 219 h 255"/>
                <a:gd name="T22" fmla="*/ 95 w 339"/>
                <a:gd name="T23" fmla="*/ 219 h 255"/>
                <a:gd name="T24" fmla="*/ 59 w 339"/>
                <a:gd name="T25" fmla="*/ 182 h 255"/>
                <a:gd name="T26" fmla="*/ 22 w 339"/>
                <a:gd name="T27" fmla="*/ 219 h 255"/>
                <a:gd name="T28" fmla="*/ 59 w 339"/>
                <a:gd name="T29" fmla="*/ 255 h 255"/>
                <a:gd name="T30" fmla="*/ 95 w 339"/>
                <a:gd name="T31" fmla="*/ 219 h 255"/>
                <a:gd name="T32" fmla="*/ 63 w 339"/>
                <a:gd name="T33" fmla="*/ 51 h 255"/>
                <a:gd name="T34" fmla="*/ 10 w 339"/>
                <a:gd name="T35" fmla="*/ 156 h 255"/>
                <a:gd name="T36" fmla="*/ 0 w 339"/>
                <a:gd name="T37" fmla="*/ 190 h 255"/>
                <a:gd name="T38" fmla="*/ 24 w 339"/>
                <a:gd name="T39" fmla="*/ 229 h 255"/>
                <a:gd name="T40" fmla="*/ 271 w 339"/>
                <a:gd name="T41" fmla="*/ 121 h 255"/>
                <a:gd name="T42" fmla="*/ 222 w 339"/>
                <a:gd name="T43" fmla="*/ 66 h 255"/>
                <a:gd name="T44" fmla="*/ 194 w 339"/>
                <a:gd name="T45" fmla="*/ 51 h 255"/>
                <a:gd name="T46" fmla="*/ 37 w 339"/>
                <a:gd name="T47" fmla="*/ 51 h 255"/>
                <a:gd name="T48" fmla="*/ 227 w 339"/>
                <a:gd name="T49" fmla="*/ 233 h 255"/>
                <a:gd name="T50" fmla="*/ 92 w 339"/>
                <a:gd name="T51" fmla="*/ 233 h 255"/>
                <a:gd name="T52" fmla="*/ 134 w 339"/>
                <a:gd name="T53" fmla="*/ 233 h 255"/>
                <a:gd name="T54" fmla="*/ 134 w 339"/>
                <a:gd name="T55" fmla="*/ 51 h 255"/>
                <a:gd name="T56" fmla="*/ 258 w 339"/>
                <a:gd name="T57" fmla="*/ 66 h 255"/>
                <a:gd name="T58" fmla="*/ 269 w 339"/>
                <a:gd name="T59" fmla="*/ 70 h 255"/>
                <a:gd name="T60" fmla="*/ 273 w 339"/>
                <a:gd name="T61" fmla="*/ 79 h 255"/>
                <a:gd name="T62" fmla="*/ 305 w 339"/>
                <a:gd name="T63" fmla="*/ 79 h 255"/>
                <a:gd name="T64" fmla="*/ 292 w 339"/>
                <a:gd name="T65" fmla="*/ 47 h 255"/>
                <a:gd name="T66" fmla="*/ 258 w 339"/>
                <a:gd name="T67" fmla="*/ 33 h 255"/>
                <a:gd name="T68" fmla="*/ 339 w 339"/>
                <a:gd name="T69" fmla="*/ 79 h 255"/>
                <a:gd name="T70" fmla="*/ 316 w 339"/>
                <a:gd name="T71" fmla="*/ 23 h 255"/>
                <a:gd name="T72" fmla="*/ 258 w 339"/>
                <a:gd name="T7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9" h="255">
                  <a:moveTo>
                    <a:pt x="27" y="121"/>
                  </a:moveTo>
                  <a:cubicBezTo>
                    <a:pt x="287" y="121"/>
                    <a:pt x="287" y="121"/>
                    <a:pt x="287" y="121"/>
                  </a:cubicBezTo>
                  <a:cubicBezTo>
                    <a:pt x="316" y="121"/>
                    <a:pt x="339" y="145"/>
                    <a:pt x="339" y="173"/>
                  </a:cubicBezTo>
                  <a:cubicBezTo>
                    <a:pt x="339" y="211"/>
                    <a:pt x="339" y="211"/>
                    <a:pt x="339" y="211"/>
                  </a:cubicBezTo>
                  <a:cubicBezTo>
                    <a:pt x="339" y="223"/>
                    <a:pt x="330" y="233"/>
                    <a:pt x="318" y="233"/>
                  </a:cubicBezTo>
                  <a:cubicBezTo>
                    <a:pt x="294" y="233"/>
                    <a:pt x="294" y="233"/>
                    <a:pt x="294" y="233"/>
                  </a:cubicBezTo>
                  <a:moveTo>
                    <a:pt x="297" y="219"/>
                  </a:moveTo>
                  <a:cubicBezTo>
                    <a:pt x="297" y="199"/>
                    <a:pt x="281" y="182"/>
                    <a:pt x="261" y="182"/>
                  </a:cubicBezTo>
                  <a:cubicBezTo>
                    <a:pt x="241" y="182"/>
                    <a:pt x="224" y="199"/>
                    <a:pt x="224" y="219"/>
                  </a:cubicBezTo>
                  <a:cubicBezTo>
                    <a:pt x="224" y="239"/>
                    <a:pt x="241" y="255"/>
                    <a:pt x="261" y="255"/>
                  </a:cubicBezTo>
                  <a:cubicBezTo>
                    <a:pt x="281" y="255"/>
                    <a:pt x="297" y="239"/>
                    <a:pt x="297" y="219"/>
                  </a:cubicBezTo>
                  <a:close/>
                  <a:moveTo>
                    <a:pt x="95" y="219"/>
                  </a:moveTo>
                  <a:cubicBezTo>
                    <a:pt x="95" y="199"/>
                    <a:pt x="79" y="182"/>
                    <a:pt x="59" y="182"/>
                  </a:cubicBezTo>
                  <a:cubicBezTo>
                    <a:pt x="39" y="182"/>
                    <a:pt x="22" y="199"/>
                    <a:pt x="22" y="219"/>
                  </a:cubicBezTo>
                  <a:cubicBezTo>
                    <a:pt x="22" y="239"/>
                    <a:pt x="39" y="255"/>
                    <a:pt x="59" y="255"/>
                  </a:cubicBezTo>
                  <a:cubicBezTo>
                    <a:pt x="79" y="255"/>
                    <a:pt x="95" y="239"/>
                    <a:pt x="95" y="219"/>
                  </a:cubicBezTo>
                  <a:close/>
                  <a:moveTo>
                    <a:pt x="63" y="51"/>
                  </a:moveTo>
                  <a:cubicBezTo>
                    <a:pt x="63" y="51"/>
                    <a:pt x="20" y="135"/>
                    <a:pt x="10" y="156"/>
                  </a:cubicBezTo>
                  <a:cubicBezTo>
                    <a:pt x="0" y="178"/>
                    <a:pt x="0" y="190"/>
                    <a:pt x="0" y="190"/>
                  </a:cubicBezTo>
                  <a:cubicBezTo>
                    <a:pt x="0" y="205"/>
                    <a:pt x="9" y="224"/>
                    <a:pt x="24" y="229"/>
                  </a:cubicBezTo>
                  <a:moveTo>
                    <a:pt x="271" y="121"/>
                  </a:moveTo>
                  <a:cubicBezTo>
                    <a:pt x="222" y="66"/>
                    <a:pt x="222" y="66"/>
                    <a:pt x="222" y="66"/>
                  </a:cubicBezTo>
                  <a:cubicBezTo>
                    <a:pt x="214" y="56"/>
                    <a:pt x="206" y="51"/>
                    <a:pt x="194" y="51"/>
                  </a:cubicBezTo>
                  <a:cubicBezTo>
                    <a:pt x="37" y="51"/>
                    <a:pt x="37" y="51"/>
                    <a:pt x="37" y="51"/>
                  </a:cubicBezTo>
                  <a:moveTo>
                    <a:pt x="227" y="233"/>
                  </a:moveTo>
                  <a:cubicBezTo>
                    <a:pt x="92" y="233"/>
                    <a:pt x="92" y="233"/>
                    <a:pt x="92" y="233"/>
                  </a:cubicBezTo>
                  <a:moveTo>
                    <a:pt x="134" y="233"/>
                  </a:moveTo>
                  <a:cubicBezTo>
                    <a:pt x="134" y="51"/>
                    <a:pt x="134" y="51"/>
                    <a:pt x="134" y="51"/>
                  </a:cubicBezTo>
                  <a:moveTo>
                    <a:pt x="258" y="66"/>
                  </a:moveTo>
                  <a:cubicBezTo>
                    <a:pt x="262" y="66"/>
                    <a:pt x="266" y="67"/>
                    <a:pt x="269" y="70"/>
                  </a:cubicBezTo>
                  <a:cubicBezTo>
                    <a:pt x="271" y="73"/>
                    <a:pt x="273" y="76"/>
                    <a:pt x="273" y="79"/>
                  </a:cubicBezTo>
                  <a:moveTo>
                    <a:pt x="305" y="79"/>
                  </a:moveTo>
                  <a:cubicBezTo>
                    <a:pt x="305" y="67"/>
                    <a:pt x="301" y="56"/>
                    <a:pt x="292" y="47"/>
                  </a:cubicBezTo>
                  <a:cubicBezTo>
                    <a:pt x="283" y="38"/>
                    <a:pt x="270" y="33"/>
                    <a:pt x="258" y="33"/>
                  </a:cubicBezTo>
                  <a:moveTo>
                    <a:pt x="339" y="79"/>
                  </a:moveTo>
                  <a:cubicBezTo>
                    <a:pt x="339" y="59"/>
                    <a:pt x="331" y="39"/>
                    <a:pt x="316" y="23"/>
                  </a:cubicBezTo>
                  <a:cubicBezTo>
                    <a:pt x="300" y="7"/>
                    <a:pt x="279" y="0"/>
                    <a:pt x="258" y="0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house" title="Icon of a house">
              <a:extLst>
                <a:ext uri="{FF2B5EF4-FFF2-40B4-BE49-F238E27FC236}">
                  <a16:creationId xmlns:a16="http://schemas.microsoft.com/office/drawing/2014/main" id="{377FFF90-68A3-4524-AA7E-A3D9EFFE433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41034" y="1477912"/>
              <a:ext cx="412311" cy="365760"/>
            </a:xfrm>
            <a:custGeom>
              <a:avLst/>
              <a:gdLst>
                <a:gd name="T0" fmla="*/ 0 w 248"/>
                <a:gd name="T1" fmla="*/ 123 h 220"/>
                <a:gd name="T2" fmla="*/ 124 w 248"/>
                <a:gd name="T3" fmla="*/ 0 h 220"/>
                <a:gd name="T4" fmla="*/ 248 w 248"/>
                <a:gd name="T5" fmla="*/ 123 h 220"/>
                <a:gd name="T6" fmla="*/ 27 w 248"/>
                <a:gd name="T7" fmla="*/ 97 h 220"/>
                <a:gd name="T8" fmla="*/ 27 w 248"/>
                <a:gd name="T9" fmla="*/ 220 h 220"/>
                <a:gd name="T10" fmla="*/ 98 w 248"/>
                <a:gd name="T11" fmla="*/ 220 h 220"/>
                <a:gd name="T12" fmla="*/ 98 w 248"/>
                <a:gd name="T13" fmla="*/ 131 h 220"/>
                <a:gd name="T14" fmla="*/ 152 w 248"/>
                <a:gd name="T15" fmla="*/ 131 h 220"/>
                <a:gd name="T16" fmla="*/ 152 w 248"/>
                <a:gd name="T17" fmla="*/ 220 h 220"/>
                <a:gd name="T18" fmla="*/ 222 w 248"/>
                <a:gd name="T19" fmla="*/ 220 h 220"/>
                <a:gd name="T20" fmla="*/ 222 w 248"/>
                <a:gd name="T21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220">
                  <a:moveTo>
                    <a:pt x="0" y="123"/>
                  </a:moveTo>
                  <a:lnTo>
                    <a:pt x="124" y="0"/>
                  </a:lnTo>
                  <a:lnTo>
                    <a:pt x="248" y="123"/>
                  </a:lnTo>
                  <a:moveTo>
                    <a:pt x="27" y="97"/>
                  </a:moveTo>
                  <a:lnTo>
                    <a:pt x="27" y="220"/>
                  </a:lnTo>
                  <a:lnTo>
                    <a:pt x="98" y="220"/>
                  </a:lnTo>
                  <a:lnTo>
                    <a:pt x="98" y="131"/>
                  </a:lnTo>
                  <a:lnTo>
                    <a:pt x="152" y="131"/>
                  </a:lnTo>
                  <a:lnTo>
                    <a:pt x="152" y="220"/>
                  </a:lnTo>
                  <a:lnTo>
                    <a:pt x="222" y="220"/>
                  </a:lnTo>
                  <a:lnTo>
                    <a:pt x="222" y="97"/>
                  </a:ln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watch" title="Icon of a smart watch">
              <a:extLst>
                <a:ext uri="{FF2B5EF4-FFF2-40B4-BE49-F238E27FC236}">
                  <a16:creationId xmlns:a16="http://schemas.microsoft.com/office/drawing/2014/main" id="{84923CC6-930B-4D11-93DA-47FEC40649C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66695" y="1477913"/>
              <a:ext cx="216746" cy="365760"/>
            </a:xfrm>
            <a:custGeom>
              <a:avLst/>
              <a:gdLst>
                <a:gd name="T0" fmla="*/ 105 w 197"/>
                <a:gd name="T1" fmla="*/ 90 h 335"/>
                <a:gd name="T2" fmla="*/ 105 w 197"/>
                <a:gd name="T3" fmla="*/ 46 h 335"/>
                <a:gd name="T4" fmla="*/ 151 w 197"/>
                <a:gd name="T5" fmla="*/ 0 h 335"/>
                <a:gd name="T6" fmla="*/ 197 w 197"/>
                <a:gd name="T7" fmla="*/ 46 h 335"/>
                <a:gd name="T8" fmla="*/ 197 w 197"/>
                <a:gd name="T9" fmla="*/ 161 h 335"/>
                <a:gd name="T10" fmla="*/ 151 w 197"/>
                <a:gd name="T11" fmla="*/ 0 h 335"/>
                <a:gd name="T12" fmla="*/ 68 w 197"/>
                <a:gd name="T13" fmla="*/ 0 h 335"/>
                <a:gd name="T14" fmla="*/ 22 w 197"/>
                <a:gd name="T15" fmla="*/ 46 h 335"/>
                <a:gd name="T16" fmla="*/ 22 w 197"/>
                <a:gd name="T17" fmla="*/ 90 h 335"/>
                <a:gd name="T18" fmla="*/ 105 w 197"/>
                <a:gd name="T19" fmla="*/ 245 h 335"/>
                <a:gd name="T20" fmla="*/ 105 w 197"/>
                <a:gd name="T21" fmla="*/ 289 h 335"/>
                <a:gd name="T22" fmla="*/ 151 w 197"/>
                <a:gd name="T23" fmla="*/ 335 h 335"/>
                <a:gd name="T24" fmla="*/ 197 w 197"/>
                <a:gd name="T25" fmla="*/ 289 h 335"/>
                <a:gd name="T26" fmla="*/ 197 w 197"/>
                <a:gd name="T27" fmla="*/ 254 h 335"/>
                <a:gd name="T28" fmla="*/ 22 w 197"/>
                <a:gd name="T29" fmla="*/ 245 h 335"/>
                <a:gd name="T30" fmla="*/ 22 w 197"/>
                <a:gd name="T31" fmla="*/ 289 h 335"/>
                <a:gd name="T32" fmla="*/ 68 w 197"/>
                <a:gd name="T33" fmla="*/ 335 h 335"/>
                <a:gd name="T34" fmla="*/ 151 w 197"/>
                <a:gd name="T35" fmla="*/ 335 h 335"/>
                <a:gd name="T36" fmla="*/ 125 w 197"/>
                <a:gd name="T37" fmla="*/ 231 h 335"/>
                <a:gd name="T38" fmla="*/ 125 w 197"/>
                <a:gd name="T39" fmla="*/ 104 h 335"/>
                <a:gd name="T40" fmla="*/ 110 w 197"/>
                <a:gd name="T41" fmla="*/ 90 h 335"/>
                <a:gd name="T42" fmla="*/ 15 w 197"/>
                <a:gd name="T43" fmla="*/ 90 h 335"/>
                <a:gd name="T44" fmla="*/ 0 w 197"/>
                <a:gd name="T45" fmla="*/ 104 h 335"/>
                <a:gd name="T46" fmla="*/ 0 w 197"/>
                <a:gd name="T47" fmla="*/ 104 h 335"/>
                <a:gd name="T48" fmla="*/ 0 w 197"/>
                <a:gd name="T49" fmla="*/ 231 h 335"/>
                <a:gd name="T50" fmla="*/ 15 w 197"/>
                <a:gd name="T51" fmla="*/ 245 h 335"/>
                <a:gd name="T52" fmla="*/ 110 w 197"/>
                <a:gd name="T53" fmla="*/ 245 h 335"/>
                <a:gd name="T54" fmla="*/ 125 w 197"/>
                <a:gd name="T55" fmla="*/ 23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" h="335">
                  <a:moveTo>
                    <a:pt x="105" y="90"/>
                  </a:moveTo>
                  <a:cubicBezTo>
                    <a:pt x="105" y="46"/>
                    <a:pt x="105" y="46"/>
                    <a:pt x="105" y="46"/>
                  </a:cubicBezTo>
                  <a:cubicBezTo>
                    <a:pt x="105" y="21"/>
                    <a:pt x="125" y="0"/>
                    <a:pt x="151" y="0"/>
                  </a:cubicBezTo>
                  <a:cubicBezTo>
                    <a:pt x="176" y="0"/>
                    <a:pt x="197" y="21"/>
                    <a:pt x="197" y="46"/>
                  </a:cubicBezTo>
                  <a:cubicBezTo>
                    <a:pt x="197" y="161"/>
                    <a:pt x="197" y="161"/>
                    <a:pt x="197" y="161"/>
                  </a:cubicBezTo>
                  <a:moveTo>
                    <a:pt x="151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42" y="0"/>
                    <a:pt x="22" y="21"/>
                    <a:pt x="22" y="46"/>
                  </a:cubicBezTo>
                  <a:cubicBezTo>
                    <a:pt x="22" y="90"/>
                    <a:pt x="22" y="90"/>
                    <a:pt x="22" y="90"/>
                  </a:cubicBezTo>
                  <a:moveTo>
                    <a:pt x="105" y="245"/>
                  </a:moveTo>
                  <a:cubicBezTo>
                    <a:pt x="105" y="289"/>
                    <a:pt x="105" y="289"/>
                    <a:pt x="105" y="289"/>
                  </a:cubicBezTo>
                  <a:cubicBezTo>
                    <a:pt x="105" y="314"/>
                    <a:pt x="125" y="335"/>
                    <a:pt x="151" y="335"/>
                  </a:cubicBezTo>
                  <a:cubicBezTo>
                    <a:pt x="176" y="335"/>
                    <a:pt x="197" y="314"/>
                    <a:pt x="197" y="289"/>
                  </a:cubicBezTo>
                  <a:cubicBezTo>
                    <a:pt x="197" y="254"/>
                    <a:pt x="197" y="254"/>
                    <a:pt x="197" y="254"/>
                  </a:cubicBezTo>
                  <a:moveTo>
                    <a:pt x="22" y="245"/>
                  </a:moveTo>
                  <a:cubicBezTo>
                    <a:pt x="22" y="289"/>
                    <a:pt x="22" y="289"/>
                    <a:pt x="22" y="289"/>
                  </a:cubicBezTo>
                  <a:cubicBezTo>
                    <a:pt x="22" y="314"/>
                    <a:pt x="42" y="335"/>
                    <a:pt x="68" y="335"/>
                  </a:cubicBezTo>
                  <a:cubicBezTo>
                    <a:pt x="151" y="335"/>
                    <a:pt x="151" y="335"/>
                    <a:pt x="151" y="335"/>
                  </a:cubicBezTo>
                  <a:moveTo>
                    <a:pt x="125" y="231"/>
                  </a:moveTo>
                  <a:cubicBezTo>
                    <a:pt x="125" y="104"/>
                    <a:pt x="125" y="104"/>
                    <a:pt x="125" y="104"/>
                  </a:cubicBezTo>
                  <a:cubicBezTo>
                    <a:pt x="125" y="96"/>
                    <a:pt x="118" y="90"/>
                    <a:pt x="110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7" y="90"/>
                    <a:pt x="0" y="96"/>
                    <a:pt x="0" y="104"/>
                  </a:cubicBezTo>
                  <a:moveTo>
                    <a:pt x="0" y="104"/>
                  </a:moveTo>
                  <a:cubicBezTo>
                    <a:pt x="0" y="231"/>
                    <a:pt x="0" y="231"/>
                    <a:pt x="0" y="231"/>
                  </a:cubicBezTo>
                  <a:cubicBezTo>
                    <a:pt x="0" y="239"/>
                    <a:pt x="7" y="245"/>
                    <a:pt x="15" y="245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18" y="245"/>
                    <a:pt x="125" y="239"/>
                    <a:pt x="125" y="231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camera_4" title="Icon of a security camera">
              <a:extLst>
                <a:ext uri="{FF2B5EF4-FFF2-40B4-BE49-F238E27FC236}">
                  <a16:creationId xmlns:a16="http://schemas.microsoft.com/office/drawing/2014/main" id="{A399DE7F-3A44-45DC-8053-D8EA4301C49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19618" y="1527506"/>
              <a:ext cx="388401" cy="313084"/>
            </a:xfrm>
            <a:custGeom>
              <a:avLst/>
              <a:gdLst>
                <a:gd name="T0" fmla="*/ 284 w 297"/>
                <a:gd name="T1" fmla="*/ 84 h 238"/>
                <a:gd name="T2" fmla="*/ 13 w 297"/>
                <a:gd name="T3" fmla="*/ 84 h 238"/>
                <a:gd name="T4" fmla="*/ 0 w 297"/>
                <a:gd name="T5" fmla="*/ 71 h 238"/>
                <a:gd name="T6" fmla="*/ 0 w 297"/>
                <a:gd name="T7" fmla="*/ 13 h 238"/>
                <a:gd name="T8" fmla="*/ 13 w 297"/>
                <a:gd name="T9" fmla="*/ 0 h 238"/>
                <a:gd name="T10" fmla="*/ 284 w 297"/>
                <a:gd name="T11" fmla="*/ 0 h 238"/>
                <a:gd name="T12" fmla="*/ 297 w 297"/>
                <a:gd name="T13" fmla="*/ 13 h 238"/>
                <a:gd name="T14" fmla="*/ 297 w 297"/>
                <a:gd name="T15" fmla="*/ 71 h 238"/>
                <a:gd name="T16" fmla="*/ 284 w 297"/>
                <a:gd name="T17" fmla="*/ 84 h 238"/>
                <a:gd name="T18" fmla="*/ 31 w 297"/>
                <a:gd name="T19" fmla="*/ 84 h 238"/>
                <a:gd name="T20" fmla="*/ 31 w 297"/>
                <a:gd name="T21" fmla="*/ 121 h 238"/>
                <a:gd name="T22" fmla="*/ 149 w 297"/>
                <a:gd name="T23" fmla="*/ 238 h 238"/>
                <a:gd name="T24" fmla="*/ 149 w 297"/>
                <a:gd name="T25" fmla="*/ 238 h 238"/>
                <a:gd name="T26" fmla="*/ 266 w 297"/>
                <a:gd name="T27" fmla="*/ 121 h 238"/>
                <a:gd name="T28" fmla="*/ 266 w 297"/>
                <a:gd name="T29" fmla="*/ 84 h 238"/>
                <a:gd name="T30" fmla="*/ 207 w 297"/>
                <a:gd name="T31" fmla="*/ 223 h 238"/>
                <a:gd name="T32" fmla="*/ 207 w 297"/>
                <a:gd name="T33" fmla="*/ 174 h 238"/>
                <a:gd name="T34" fmla="*/ 149 w 297"/>
                <a:gd name="T35" fmla="*/ 115 h 238"/>
                <a:gd name="T36" fmla="*/ 149 w 297"/>
                <a:gd name="T37" fmla="*/ 115 h 238"/>
                <a:gd name="T38" fmla="*/ 90 w 297"/>
                <a:gd name="T39" fmla="*/ 174 h 238"/>
                <a:gd name="T40" fmla="*/ 90 w 297"/>
                <a:gd name="T41" fmla="*/ 223 h 238"/>
                <a:gd name="T42" fmla="*/ 149 w 297"/>
                <a:gd name="T43" fmla="*/ 135 h 238"/>
                <a:gd name="T44" fmla="*/ 112 w 297"/>
                <a:gd name="T45" fmla="*/ 172 h 238"/>
                <a:gd name="T46" fmla="*/ 149 w 297"/>
                <a:gd name="T47" fmla="*/ 209 h 238"/>
                <a:gd name="T48" fmla="*/ 185 w 297"/>
                <a:gd name="T49" fmla="*/ 172 h 238"/>
                <a:gd name="T50" fmla="*/ 149 w 297"/>
                <a:gd name="T51" fmla="*/ 135 h 238"/>
                <a:gd name="T52" fmla="*/ 266 w 297"/>
                <a:gd name="T53" fmla="*/ 41 h 238"/>
                <a:gd name="T54" fmla="*/ 259 w 297"/>
                <a:gd name="T55" fmla="*/ 48 h 238"/>
                <a:gd name="T56" fmla="*/ 266 w 297"/>
                <a:gd name="T57" fmla="*/ 56 h 238"/>
                <a:gd name="T58" fmla="*/ 274 w 297"/>
                <a:gd name="T59" fmla="*/ 48 h 238"/>
                <a:gd name="T60" fmla="*/ 266 w 297"/>
                <a:gd name="T61" fmla="*/ 4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7" h="238">
                  <a:moveTo>
                    <a:pt x="284" y="84"/>
                  </a:moveTo>
                  <a:cubicBezTo>
                    <a:pt x="13" y="84"/>
                    <a:pt x="13" y="84"/>
                    <a:pt x="13" y="84"/>
                  </a:cubicBezTo>
                  <a:cubicBezTo>
                    <a:pt x="6" y="84"/>
                    <a:pt x="0" y="78"/>
                    <a:pt x="0" y="7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91" y="0"/>
                    <a:pt x="297" y="6"/>
                    <a:pt x="297" y="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97" y="78"/>
                    <a:pt x="291" y="84"/>
                    <a:pt x="284" y="84"/>
                  </a:cubicBezTo>
                  <a:close/>
                  <a:moveTo>
                    <a:pt x="31" y="84"/>
                  </a:moveTo>
                  <a:cubicBezTo>
                    <a:pt x="31" y="121"/>
                    <a:pt x="31" y="121"/>
                    <a:pt x="31" y="121"/>
                  </a:cubicBezTo>
                  <a:cubicBezTo>
                    <a:pt x="31" y="185"/>
                    <a:pt x="84" y="238"/>
                    <a:pt x="149" y="238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213" y="238"/>
                    <a:pt x="266" y="185"/>
                    <a:pt x="266" y="121"/>
                  </a:cubicBezTo>
                  <a:cubicBezTo>
                    <a:pt x="266" y="84"/>
                    <a:pt x="266" y="84"/>
                    <a:pt x="266" y="84"/>
                  </a:cubicBezTo>
                  <a:moveTo>
                    <a:pt x="207" y="223"/>
                  </a:moveTo>
                  <a:cubicBezTo>
                    <a:pt x="207" y="174"/>
                    <a:pt x="207" y="174"/>
                    <a:pt x="207" y="174"/>
                  </a:cubicBezTo>
                  <a:cubicBezTo>
                    <a:pt x="207" y="141"/>
                    <a:pt x="181" y="115"/>
                    <a:pt x="149" y="115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17" y="115"/>
                    <a:pt x="90" y="141"/>
                    <a:pt x="90" y="174"/>
                  </a:cubicBezTo>
                  <a:cubicBezTo>
                    <a:pt x="90" y="223"/>
                    <a:pt x="90" y="223"/>
                    <a:pt x="90" y="223"/>
                  </a:cubicBezTo>
                  <a:moveTo>
                    <a:pt x="149" y="135"/>
                  </a:moveTo>
                  <a:cubicBezTo>
                    <a:pt x="128" y="135"/>
                    <a:pt x="112" y="152"/>
                    <a:pt x="112" y="172"/>
                  </a:cubicBezTo>
                  <a:cubicBezTo>
                    <a:pt x="112" y="192"/>
                    <a:pt x="128" y="209"/>
                    <a:pt x="149" y="209"/>
                  </a:cubicBezTo>
                  <a:cubicBezTo>
                    <a:pt x="169" y="209"/>
                    <a:pt x="185" y="192"/>
                    <a:pt x="185" y="172"/>
                  </a:cubicBezTo>
                  <a:cubicBezTo>
                    <a:pt x="185" y="152"/>
                    <a:pt x="169" y="135"/>
                    <a:pt x="149" y="135"/>
                  </a:cubicBezTo>
                  <a:close/>
                  <a:moveTo>
                    <a:pt x="266" y="41"/>
                  </a:moveTo>
                  <a:cubicBezTo>
                    <a:pt x="262" y="41"/>
                    <a:pt x="259" y="44"/>
                    <a:pt x="259" y="48"/>
                  </a:cubicBezTo>
                  <a:cubicBezTo>
                    <a:pt x="259" y="53"/>
                    <a:pt x="262" y="56"/>
                    <a:pt x="266" y="56"/>
                  </a:cubicBezTo>
                  <a:cubicBezTo>
                    <a:pt x="270" y="56"/>
                    <a:pt x="274" y="53"/>
                    <a:pt x="274" y="48"/>
                  </a:cubicBezTo>
                  <a:cubicBezTo>
                    <a:pt x="274" y="44"/>
                    <a:pt x="270" y="41"/>
                    <a:pt x="266" y="41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Speakers_E7F5" title="Icon of a speaker">
              <a:extLst>
                <a:ext uri="{FF2B5EF4-FFF2-40B4-BE49-F238E27FC236}">
                  <a16:creationId xmlns:a16="http://schemas.microsoft.com/office/drawing/2014/main" id="{6785F5ED-5B1F-419D-AA50-ABDC6C4768A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503188" y="1477912"/>
              <a:ext cx="235164" cy="365760"/>
            </a:xfrm>
            <a:custGeom>
              <a:avLst/>
              <a:gdLst>
                <a:gd name="T0" fmla="*/ 2242 w 2242"/>
                <a:gd name="T1" fmla="*/ 3487 h 3487"/>
                <a:gd name="T2" fmla="*/ 0 w 2242"/>
                <a:gd name="T3" fmla="*/ 3487 h 3487"/>
                <a:gd name="T4" fmla="*/ 0 w 2242"/>
                <a:gd name="T5" fmla="*/ 0 h 3487"/>
                <a:gd name="T6" fmla="*/ 2242 w 2242"/>
                <a:gd name="T7" fmla="*/ 0 h 3487"/>
                <a:gd name="T8" fmla="*/ 2242 w 2242"/>
                <a:gd name="T9" fmla="*/ 3487 h 3487"/>
                <a:gd name="T10" fmla="*/ 1121 w 2242"/>
                <a:gd name="T11" fmla="*/ 498 h 3487"/>
                <a:gd name="T12" fmla="*/ 498 w 2242"/>
                <a:gd name="T13" fmla="*/ 1121 h 3487"/>
                <a:gd name="T14" fmla="*/ 1121 w 2242"/>
                <a:gd name="T15" fmla="*/ 1744 h 3487"/>
                <a:gd name="T16" fmla="*/ 1744 w 2242"/>
                <a:gd name="T17" fmla="*/ 1121 h 3487"/>
                <a:gd name="T18" fmla="*/ 1121 w 2242"/>
                <a:gd name="T19" fmla="*/ 498 h 3487"/>
                <a:gd name="T20" fmla="*/ 1121 w 2242"/>
                <a:gd name="T21" fmla="*/ 2242 h 3487"/>
                <a:gd name="T22" fmla="*/ 747 w 2242"/>
                <a:gd name="T23" fmla="*/ 2615 h 3487"/>
                <a:gd name="T24" fmla="*/ 1121 w 2242"/>
                <a:gd name="T25" fmla="*/ 2989 h 3487"/>
                <a:gd name="T26" fmla="*/ 1495 w 2242"/>
                <a:gd name="T27" fmla="*/ 2615 h 3487"/>
                <a:gd name="T28" fmla="*/ 1121 w 2242"/>
                <a:gd name="T29" fmla="*/ 2242 h 3487"/>
                <a:gd name="T30" fmla="*/ 1121 w 2242"/>
                <a:gd name="T31" fmla="*/ 1308 h 3487"/>
                <a:gd name="T32" fmla="*/ 1308 w 2242"/>
                <a:gd name="T33" fmla="*/ 1121 h 3487"/>
                <a:gd name="T34" fmla="*/ 1121 w 2242"/>
                <a:gd name="T35" fmla="*/ 934 h 3487"/>
                <a:gd name="T36" fmla="*/ 934 w 2242"/>
                <a:gd name="T37" fmla="*/ 1121 h 3487"/>
                <a:gd name="T38" fmla="*/ 1121 w 2242"/>
                <a:gd name="T39" fmla="*/ 1308 h 3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2" h="3487">
                  <a:moveTo>
                    <a:pt x="2242" y="3487"/>
                  </a:moveTo>
                  <a:cubicBezTo>
                    <a:pt x="0" y="3487"/>
                    <a:pt x="0" y="3487"/>
                    <a:pt x="0" y="348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42" y="0"/>
                    <a:pt x="2242" y="0"/>
                    <a:pt x="2242" y="0"/>
                  </a:cubicBezTo>
                  <a:lnTo>
                    <a:pt x="2242" y="3487"/>
                  </a:lnTo>
                  <a:close/>
                  <a:moveTo>
                    <a:pt x="1121" y="498"/>
                  </a:moveTo>
                  <a:cubicBezTo>
                    <a:pt x="777" y="498"/>
                    <a:pt x="498" y="777"/>
                    <a:pt x="498" y="1121"/>
                  </a:cubicBezTo>
                  <a:cubicBezTo>
                    <a:pt x="498" y="1465"/>
                    <a:pt x="777" y="1744"/>
                    <a:pt x="1121" y="1744"/>
                  </a:cubicBezTo>
                  <a:cubicBezTo>
                    <a:pt x="1465" y="1744"/>
                    <a:pt x="1744" y="1465"/>
                    <a:pt x="1744" y="1121"/>
                  </a:cubicBezTo>
                  <a:cubicBezTo>
                    <a:pt x="1744" y="777"/>
                    <a:pt x="1465" y="498"/>
                    <a:pt x="1121" y="498"/>
                  </a:cubicBezTo>
                  <a:close/>
                  <a:moveTo>
                    <a:pt x="1121" y="2242"/>
                  </a:moveTo>
                  <a:cubicBezTo>
                    <a:pt x="915" y="2242"/>
                    <a:pt x="747" y="2409"/>
                    <a:pt x="747" y="2615"/>
                  </a:cubicBezTo>
                  <a:cubicBezTo>
                    <a:pt x="747" y="2821"/>
                    <a:pt x="915" y="2989"/>
                    <a:pt x="1121" y="2989"/>
                  </a:cubicBezTo>
                  <a:cubicBezTo>
                    <a:pt x="1327" y="2989"/>
                    <a:pt x="1495" y="2821"/>
                    <a:pt x="1495" y="2615"/>
                  </a:cubicBezTo>
                  <a:cubicBezTo>
                    <a:pt x="1495" y="2409"/>
                    <a:pt x="1327" y="2242"/>
                    <a:pt x="1121" y="2242"/>
                  </a:cubicBezTo>
                  <a:close/>
                  <a:moveTo>
                    <a:pt x="1121" y="1308"/>
                  </a:moveTo>
                  <a:cubicBezTo>
                    <a:pt x="1224" y="1308"/>
                    <a:pt x="1308" y="1224"/>
                    <a:pt x="1308" y="1121"/>
                  </a:cubicBezTo>
                  <a:cubicBezTo>
                    <a:pt x="1308" y="1018"/>
                    <a:pt x="1224" y="934"/>
                    <a:pt x="1121" y="934"/>
                  </a:cubicBezTo>
                  <a:cubicBezTo>
                    <a:pt x="1018" y="934"/>
                    <a:pt x="934" y="1018"/>
                    <a:pt x="934" y="1121"/>
                  </a:cubicBezTo>
                  <a:cubicBezTo>
                    <a:pt x="934" y="1224"/>
                    <a:pt x="1018" y="1308"/>
                    <a:pt x="1121" y="130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HoloLens_EC94" title="Icon of Microsoft HoloLens">
              <a:extLst>
                <a:ext uri="{FF2B5EF4-FFF2-40B4-BE49-F238E27FC236}">
                  <a16:creationId xmlns:a16="http://schemas.microsoft.com/office/drawing/2014/main" id="{7800AB46-B8D9-46AD-B2E1-FD32C090F8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92779" y="1564507"/>
              <a:ext cx="411480" cy="219797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Game_E7FC" title="Icon of a game controller">
              <a:extLst>
                <a:ext uri="{FF2B5EF4-FFF2-40B4-BE49-F238E27FC236}">
                  <a16:creationId xmlns:a16="http://schemas.microsoft.com/office/drawing/2014/main" id="{FC1334D3-DA7A-4573-BF93-978661DB1A6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2370" y="1537281"/>
              <a:ext cx="411480" cy="247023"/>
            </a:xfrm>
            <a:custGeom>
              <a:avLst/>
              <a:gdLst>
                <a:gd name="T0" fmla="*/ 1375 w 3750"/>
                <a:gd name="T1" fmla="*/ 1750 h 2250"/>
                <a:gd name="T2" fmla="*/ 625 w 3750"/>
                <a:gd name="T3" fmla="*/ 2250 h 2250"/>
                <a:gd name="T4" fmla="*/ 0 w 3750"/>
                <a:gd name="T5" fmla="*/ 1000 h 2250"/>
                <a:gd name="T6" fmla="*/ 1000 w 3750"/>
                <a:gd name="T7" fmla="*/ 0 h 2250"/>
                <a:gd name="T8" fmla="*/ 2750 w 3750"/>
                <a:gd name="T9" fmla="*/ 0 h 2250"/>
                <a:gd name="T10" fmla="*/ 3750 w 3750"/>
                <a:gd name="T11" fmla="*/ 1000 h 2250"/>
                <a:gd name="T12" fmla="*/ 3125 w 3750"/>
                <a:gd name="T13" fmla="*/ 2250 h 2250"/>
                <a:gd name="T14" fmla="*/ 2375 w 3750"/>
                <a:gd name="T15" fmla="*/ 1750 h 2250"/>
                <a:gd name="T16" fmla="*/ 1375 w 3750"/>
                <a:gd name="T17" fmla="*/ 1750 h 2250"/>
                <a:gd name="T18" fmla="*/ 3125 w 3750"/>
                <a:gd name="T19" fmla="*/ 1246 h 2250"/>
                <a:gd name="T20" fmla="*/ 2996 w 3750"/>
                <a:gd name="T21" fmla="*/ 1375 h 2250"/>
                <a:gd name="T22" fmla="*/ 3125 w 3750"/>
                <a:gd name="T23" fmla="*/ 1504 h 2250"/>
                <a:gd name="T24" fmla="*/ 3254 w 3750"/>
                <a:gd name="T25" fmla="*/ 1375 h 2250"/>
                <a:gd name="T26" fmla="*/ 3125 w 3750"/>
                <a:gd name="T27" fmla="*/ 1246 h 2250"/>
                <a:gd name="T28" fmla="*/ 2625 w 3750"/>
                <a:gd name="T29" fmla="*/ 747 h 2250"/>
                <a:gd name="T30" fmla="*/ 2497 w 3750"/>
                <a:gd name="T31" fmla="*/ 875 h 2250"/>
                <a:gd name="T32" fmla="*/ 2625 w 3750"/>
                <a:gd name="T33" fmla="*/ 1003 h 2250"/>
                <a:gd name="T34" fmla="*/ 2753 w 3750"/>
                <a:gd name="T35" fmla="*/ 875 h 2250"/>
                <a:gd name="T36" fmla="*/ 2625 w 3750"/>
                <a:gd name="T37" fmla="*/ 747 h 2250"/>
                <a:gd name="T38" fmla="*/ 1125 w 3750"/>
                <a:gd name="T39" fmla="*/ 1000 h 2250"/>
                <a:gd name="T40" fmla="*/ 375 w 3750"/>
                <a:gd name="T41" fmla="*/ 1000 h 2250"/>
                <a:gd name="T42" fmla="*/ 750 w 3750"/>
                <a:gd name="T43" fmla="*/ 1375 h 2250"/>
                <a:gd name="T44" fmla="*/ 750 w 3750"/>
                <a:gd name="T45" fmla="*/ 625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0" h="2250">
                  <a:moveTo>
                    <a:pt x="1375" y="1750"/>
                  </a:moveTo>
                  <a:cubicBezTo>
                    <a:pt x="997" y="1762"/>
                    <a:pt x="877" y="2250"/>
                    <a:pt x="625" y="2250"/>
                  </a:cubicBezTo>
                  <a:cubicBezTo>
                    <a:pt x="96" y="2250"/>
                    <a:pt x="0" y="1441"/>
                    <a:pt x="0" y="1000"/>
                  </a:cubicBezTo>
                  <a:cubicBezTo>
                    <a:pt x="0" y="448"/>
                    <a:pt x="448" y="0"/>
                    <a:pt x="1000" y="0"/>
                  </a:cubicBezTo>
                  <a:cubicBezTo>
                    <a:pt x="2750" y="0"/>
                    <a:pt x="2750" y="0"/>
                    <a:pt x="2750" y="0"/>
                  </a:cubicBezTo>
                  <a:cubicBezTo>
                    <a:pt x="3302" y="0"/>
                    <a:pt x="3750" y="448"/>
                    <a:pt x="3750" y="1000"/>
                  </a:cubicBezTo>
                  <a:cubicBezTo>
                    <a:pt x="3750" y="1441"/>
                    <a:pt x="3654" y="2250"/>
                    <a:pt x="3125" y="2250"/>
                  </a:cubicBezTo>
                  <a:cubicBezTo>
                    <a:pt x="2873" y="2250"/>
                    <a:pt x="2753" y="1762"/>
                    <a:pt x="2375" y="1750"/>
                  </a:cubicBezTo>
                  <a:lnTo>
                    <a:pt x="1375" y="1750"/>
                  </a:lnTo>
                  <a:close/>
                  <a:moveTo>
                    <a:pt x="3125" y="1246"/>
                  </a:moveTo>
                  <a:cubicBezTo>
                    <a:pt x="3054" y="1246"/>
                    <a:pt x="2996" y="1304"/>
                    <a:pt x="2996" y="1375"/>
                  </a:cubicBezTo>
                  <a:cubicBezTo>
                    <a:pt x="2996" y="1446"/>
                    <a:pt x="3054" y="1504"/>
                    <a:pt x="3125" y="1504"/>
                  </a:cubicBezTo>
                  <a:cubicBezTo>
                    <a:pt x="3196" y="1504"/>
                    <a:pt x="3254" y="1446"/>
                    <a:pt x="3254" y="1375"/>
                  </a:cubicBezTo>
                  <a:cubicBezTo>
                    <a:pt x="3254" y="1304"/>
                    <a:pt x="3196" y="1246"/>
                    <a:pt x="3125" y="1246"/>
                  </a:cubicBezTo>
                  <a:close/>
                  <a:moveTo>
                    <a:pt x="2625" y="747"/>
                  </a:moveTo>
                  <a:cubicBezTo>
                    <a:pt x="2554" y="747"/>
                    <a:pt x="2497" y="804"/>
                    <a:pt x="2497" y="875"/>
                  </a:cubicBezTo>
                  <a:cubicBezTo>
                    <a:pt x="2497" y="946"/>
                    <a:pt x="2554" y="1003"/>
                    <a:pt x="2625" y="1003"/>
                  </a:cubicBezTo>
                  <a:cubicBezTo>
                    <a:pt x="2696" y="1003"/>
                    <a:pt x="2753" y="946"/>
                    <a:pt x="2753" y="875"/>
                  </a:cubicBezTo>
                  <a:cubicBezTo>
                    <a:pt x="2753" y="804"/>
                    <a:pt x="2696" y="747"/>
                    <a:pt x="2625" y="747"/>
                  </a:cubicBezTo>
                  <a:close/>
                  <a:moveTo>
                    <a:pt x="1125" y="1000"/>
                  </a:moveTo>
                  <a:cubicBezTo>
                    <a:pt x="375" y="1000"/>
                    <a:pt x="375" y="1000"/>
                    <a:pt x="375" y="1000"/>
                  </a:cubicBezTo>
                  <a:moveTo>
                    <a:pt x="750" y="1375"/>
                  </a:moveTo>
                  <a:cubicBezTo>
                    <a:pt x="750" y="625"/>
                    <a:pt x="750" y="625"/>
                    <a:pt x="750" y="625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Touchscreen" title="Icon of a closed hand with one finger touching a screen">
              <a:extLst>
                <a:ext uri="{FF2B5EF4-FFF2-40B4-BE49-F238E27FC236}">
                  <a16:creationId xmlns:a16="http://schemas.microsoft.com/office/drawing/2014/main" id="{CC91E6A5-B1E2-4693-ABE2-58ED1E521DE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86979" y="1476320"/>
              <a:ext cx="390103" cy="365760"/>
            </a:xfrm>
            <a:custGeom>
              <a:avLst/>
              <a:gdLst>
                <a:gd name="T0" fmla="*/ 1917 w 3772"/>
                <a:gd name="T1" fmla="*/ 1791 h 3535"/>
                <a:gd name="T2" fmla="*/ 1917 w 3772"/>
                <a:gd name="T3" fmla="*/ 1985 h 3535"/>
                <a:gd name="T4" fmla="*/ 1917 w 3772"/>
                <a:gd name="T5" fmla="*/ 1123 h 3535"/>
                <a:gd name="T6" fmla="*/ 1745 w 3772"/>
                <a:gd name="T7" fmla="*/ 951 h 3535"/>
                <a:gd name="T8" fmla="*/ 1573 w 3772"/>
                <a:gd name="T9" fmla="*/ 1123 h 3535"/>
                <a:gd name="T10" fmla="*/ 1573 w 3772"/>
                <a:gd name="T11" fmla="*/ 1135 h 3535"/>
                <a:gd name="T12" fmla="*/ 1573 w 3772"/>
                <a:gd name="T13" fmla="*/ 2527 h 3535"/>
                <a:gd name="T14" fmla="*/ 1469 w 3772"/>
                <a:gd name="T15" fmla="*/ 2569 h 3535"/>
                <a:gd name="T16" fmla="*/ 1282 w 3772"/>
                <a:gd name="T17" fmla="*/ 2383 h 3535"/>
                <a:gd name="T18" fmla="*/ 1023 w 3772"/>
                <a:gd name="T19" fmla="*/ 2383 h 3535"/>
                <a:gd name="T20" fmla="*/ 1023 w 3772"/>
                <a:gd name="T21" fmla="*/ 2641 h 3535"/>
                <a:gd name="T22" fmla="*/ 1659 w 3772"/>
                <a:gd name="T23" fmla="*/ 3277 h 3535"/>
                <a:gd name="T24" fmla="*/ 2262 w 3772"/>
                <a:gd name="T25" fmla="*/ 3535 h 3535"/>
                <a:gd name="T26" fmla="*/ 2951 w 3772"/>
                <a:gd name="T27" fmla="*/ 2846 h 3535"/>
                <a:gd name="T28" fmla="*/ 2951 w 3772"/>
                <a:gd name="T29" fmla="*/ 2184 h 3535"/>
                <a:gd name="T30" fmla="*/ 2820 w 3772"/>
                <a:gd name="T31" fmla="*/ 2017 h 3535"/>
                <a:gd name="T32" fmla="*/ 1917 w 3772"/>
                <a:gd name="T33" fmla="*/ 1791 h 3535"/>
                <a:gd name="T34" fmla="*/ 1917 w 3772"/>
                <a:gd name="T35" fmla="*/ 1123 h 3535"/>
                <a:gd name="T36" fmla="*/ 1917 w 3772"/>
                <a:gd name="T37" fmla="*/ 1602 h 3535"/>
                <a:gd name="T38" fmla="*/ 2254 w 3772"/>
                <a:gd name="T39" fmla="*/ 1123 h 3535"/>
                <a:gd name="T40" fmla="*/ 1744 w 3772"/>
                <a:gd name="T41" fmla="*/ 614 h 3535"/>
                <a:gd name="T42" fmla="*/ 1235 w 3772"/>
                <a:gd name="T43" fmla="*/ 1123 h 3535"/>
                <a:gd name="T44" fmla="*/ 1573 w 3772"/>
                <a:gd name="T45" fmla="*/ 1603 h 3535"/>
                <a:gd name="T46" fmla="*/ 2951 w 3772"/>
                <a:gd name="T47" fmla="*/ 2672 h 3535"/>
                <a:gd name="T48" fmla="*/ 3657 w 3772"/>
                <a:gd name="T49" fmla="*/ 2672 h 3535"/>
                <a:gd name="T50" fmla="*/ 3772 w 3772"/>
                <a:gd name="T51" fmla="*/ 2557 h 3535"/>
                <a:gd name="T52" fmla="*/ 3772 w 3772"/>
                <a:gd name="T53" fmla="*/ 115 h 3535"/>
                <a:gd name="T54" fmla="*/ 3657 w 3772"/>
                <a:gd name="T55" fmla="*/ 0 h 3535"/>
                <a:gd name="T56" fmla="*/ 115 w 3772"/>
                <a:gd name="T57" fmla="*/ 0 h 3535"/>
                <a:gd name="T58" fmla="*/ 0 w 3772"/>
                <a:gd name="T59" fmla="*/ 115 h 3535"/>
                <a:gd name="T60" fmla="*/ 0 w 3772"/>
                <a:gd name="T61" fmla="*/ 2557 h 3535"/>
                <a:gd name="T62" fmla="*/ 115 w 3772"/>
                <a:gd name="T63" fmla="*/ 2672 h 3535"/>
                <a:gd name="T64" fmla="*/ 1054 w 3772"/>
                <a:gd name="T65" fmla="*/ 2672 h 3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2" h="3535">
                  <a:moveTo>
                    <a:pt x="1917" y="1791"/>
                  </a:moveTo>
                  <a:cubicBezTo>
                    <a:pt x="1917" y="1985"/>
                    <a:pt x="1917" y="1985"/>
                    <a:pt x="1917" y="1985"/>
                  </a:cubicBezTo>
                  <a:moveTo>
                    <a:pt x="1917" y="1123"/>
                  </a:moveTo>
                  <a:cubicBezTo>
                    <a:pt x="1917" y="1028"/>
                    <a:pt x="1840" y="951"/>
                    <a:pt x="1745" y="951"/>
                  </a:cubicBezTo>
                  <a:cubicBezTo>
                    <a:pt x="1650" y="951"/>
                    <a:pt x="1573" y="1028"/>
                    <a:pt x="1573" y="1123"/>
                  </a:cubicBezTo>
                  <a:cubicBezTo>
                    <a:pt x="1573" y="1123"/>
                    <a:pt x="1573" y="1127"/>
                    <a:pt x="1573" y="1135"/>
                  </a:cubicBezTo>
                  <a:cubicBezTo>
                    <a:pt x="1573" y="1252"/>
                    <a:pt x="1573" y="2194"/>
                    <a:pt x="1573" y="2527"/>
                  </a:cubicBezTo>
                  <a:cubicBezTo>
                    <a:pt x="1573" y="2581"/>
                    <a:pt x="1507" y="2608"/>
                    <a:pt x="1469" y="2569"/>
                  </a:cubicBezTo>
                  <a:cubicBezTo>
                    <a:pt x="1282" y="2383"/>
                    <a:pt x="1282" y="2383"/>
                    <a:pt x="1282" y="2383"/>
                  </a:cubicBezTo>
                  <a:cubicBezTo>
                    <a:pt x="1210" y="2311"/>
                    <a:pt x="1095" y="2311"/>
                    <a:pt x="1023" y="2383"/>
                  </a:cubicBezTo>
                  <a:cubicBezTo>
                    <a:pt x="952" y="2454"/>
                    <a:pt x="952" y="2570"/>
                    <a:pt x="1023" y="2641"/>
                  </a:cubicBezTo>
                  <a:cubicBezTo>
                    <a:pt x="1659" y="3277"/>
                    <a:pt x="1659" y="3277"/>
                    <a:pt x="1659" y="3277"/>
                  </a:cubicBezTo>
                  <a:cubicBezTo>
                    <a:pt x="1813" y="3436"/>
                    <a:pt x="2026" y="3535"/>
                    <a:pt x="2262" y="3535"/>
                  </a:cubicBezTo>
                  <a:cubicBezTo>
                    <a:pt x="2643" y="3535"/>
                    <a:pt x="2951" y="3227"/>
                    <a:pt x="2951" y="2846"/>
                  </a:cubicBezTo>
                  <a:cubicBezTo>
                    <a:pt x="2951" y="2184"/>
                    <a:pt x="2951" y="2184"/>
                    <a:pt x="2951" y="2184"/>
                  </a:cubicBezTo>
                  <a:cubicBezTo>
                    <a:pt x="2951" y="2105"/>
                    <a:pt x="2897" y="2036"/>
                    <a:pt x="2820" y="2017"/>
                  </a:cubicBezTo>
                  <a:cubicBezTo>
                    <a:pt x="1917" y="1791"/>
                    <a:pt x="1917" y="1791"/>
                    <a:pt x="1917" y="1791"/>
                  </a:cubicBezTo>
                  <a:lnTo>
                    <a:pt x="1917" y="1123"/>
                  </a:lnTo>
                  <a:close/>
                  <a:moveTo>
                    <a:pt x="1917" y="1602"/>
                  </a:moveTo>
                  <a:cubicBezTo>
                    <a:pt x="2114" y="1532"/>
                    <a:pt x="2254" y="1344"/>
                    <a:pt x="2254" y="1123"/>
                  </a:cubicBezTo>
                  <a:cubicBezTo>
                    <a:pt x="2254" y="842"/>
                    <a:pt x="2026" y="614"/>
                    <a:pt x="1744" y="614"/>
                  </a:cubicBezTo>
                  <a:cubicBezTo>
                    <a:pt x="1463" y="614"/>
                    <a:pt x="1235" y="842"/>
                    <a:pt x="1235" y="1123"/>
                  </a:cubicBezTo>
                  <a:cubicBezTo>
                    <a:pt x="1235" y="1344"/>
                    <a:pt x="1376" y="1532"/>
                    <a:pt x="1573" y="1603"/>
                  </a:cubicBezTo>
                  <a:moveTo>
                    <a:pt x="2951" y="2672"/>
                  </a:moveTo>
                  <a:cubicBezTo>
                    <a:pt x="3657" y="2672"/>
                    <a:pt x="3657" y="2672"/>
                    <a:pt x="3657" y="2672"/>
                  </a:cubicBezTo>
                  <a:cubicBezTo>
                    <a:pt x="3720" y="2672"/>
                    <a:pt x="3772" y="2621"/>
                    <a:pt x="3772" y="2557"/>
                  </a:cubicBezTo>
                  <a:cubicBezTo>
                    <a:pt x="3772" y="115"/>
                    <a:pt x="3772" y="115"/>
                    <a:pt x="3772" y="115"/>
                  </a:cubicBezTo>
                  <a:cubicBezTo>
                    <a:pt x="3772" y="51"/>
                    <a:pt x="3720" y="0"/>
                    <a:pt x="365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5"/>
                  </a:cubicBezTo>
                  <a:cubicBezTo>
                    <a:pt x="0" y="2557"/>
                    <a:pt x="0" y="2557"/>
                    <a:pt x="0" y="2557"/>
                  </a:cubicBezTo>
                  <a:cubicBezTo>
                    <a:pt x="0" y="2621"/>
                    <a:pt x="51" y="2672"/>
                    <a:pt x="115" y="2672"/>
                  </a:cubicBezTo>
                  <a:cubicBezTo>
                    <a:pt x="1054" y="2672"/>
                    <a:pt x="1054" y="2672"/>
                    <a:pt x="1054" y="2672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ShoppingCart_E7BF" title="Icon of a shopping cart">
              <a:extLst>
                <a:ext uri="{FF2B5EF4-FFF2-40B4-BE49-F238E27FC236}">
                  <a16:creationId xmlns:a16="http://schemas.microsoft.com/office/drawing/2014/main" id="{63A56026-A385-47E6-82F4-2F7F4CD307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16012" y="1476320"/>
              <a:ext cx="430127" cy="365760"/>
            </a:xfrm>
            <a:custGeom>
              <a:avLst/>
              <a:gdLst>
                <a:gd name="T0" fmla="*/ 3368 w 3817"/>
                <a:gd name="T1" fmla="*/ 2994 h 3244"/>
                <a:gd name="T2" fmla="*/ 3119 w 3817"/>
                <a:gd name="T3" fmla="*/ 3244 h 3244"/>
                <a:gd name="T4" fmla="*/ 2869 w 3817"/>
                <a:gd name="T5" fmla="*/ 2994 h 3244"/>
                <a:gd name="T6" fmla="*/ 3119 w 3817"/>
                <a:gd name="T7" fmla="*/ 2745 h 3244"/>
                <a:gd name="T8" fmla="*/ 3368 w 3817"/>
                <a:gd name="T9" fmla="*/ 2994 h 3244"/>
                <a:gd name="T10" fmla="*/ 1372 w 3817"/>
                <a:gd name="T11" fmla="*/ 2745 h 3244"/>
                <a:gd name="T12" fmla="*/ 1123 w 3817"/>
                <a:gd name="T13" fmla="*/ 2994 h 3244"/>
                <a:gd name="T14" fmla="*/ 1372 w 3817"/>
                <a:gd name="T15" fmla="*/ 3244 h 3244"/>
                <a:gd name="T16" fmla="*/ 1622 w 3817"/>
                <a:gd name="T17" fmla="*/ 2994 h 3244"/>
                <a:gd name="T18" fmla="*/ 1372 w 3817"/>
                <a:gd name="T19" fmla="*/ 2745 h 3244"/>
                <a:gd name="T20" fmla="*/ 0 w 3817"/>
                <a:gd name="T21" fmla="*/ 0 h 3244"/>
                <a:gd name="T22" fmla="*/ 457 w 3817"/>
                <a:gd name="T23" fmla="*/ 0 h 3244"/>
                <a:gd name="T24" fmla="*/ 1372 w 3817"/>
                <a:gd name="T25" fmla="*/ 2745 h 3244"/>
                <a:gd name="T26" fmla="*/ 3119 w 3817"/>
                <a:gd name="T27" fmla="*/ 2745 h 3244"/>
                <a:gd name="T28" fmla="*/ 1123 w 3817"/>
                <a:gd name="T29" fmla="*/ 1996 h 3244"/>
                <a:gd name="T30" fmla="*/ 3318 w 3817"/>
                <a:gd name="T31" fmla="*/ 1996 h 3244"/>
                <a:gd name="T32" fmla="*/ 3817 w 3817"/>
                <a:gd name="T33" fmla="*/ 499 h 3244"/>
                <a:gd name="T34" fmla="*/ 624 w 3817"/>
                <a:gd name="T35" fmla="*/ 499 h 3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17" h="3244">
                  <a:moveTo>
                    <a:pt x="3368" y="2994"/>
                  </a:moveTo>
                  <a:cubicBezTo>
                    <a:pt x="3368" y="3132"/>
                    <a:pt x="3257" y="3244"/>
                    <a:pt x="3119" y="3244"/>
                  </a:cubicBezTo>
                  <a:cubicBezTo>
                    <a:pt x="2981" y="3244"/>
                    <a:pt x="2869" y="3132"/>
                    <a:pt x="2869" y="2994"/>
                  </a:cubicBezTo>
                  <a:cubicBezTo>
                    <a:pt x="2869" y="2856"/>
                    <a:pt x="2981" y="2745"/>
                    <a:pt x="3119" y="2745"/>
                  </a:cubicBezTo>
                  <a:cubicBezTo>
                    <a:pt x="3257" y="2745"/>
                    <a:pt x="3368" y="2856"/>
                    <a:pt x="3368" y="2994"/>
                  </a:cubicBezTo>
                  <a:close/>
                  <a:moveTo>
                    <a:pt x="1372" y="2745"/>
                  </a:moveTo>
                  <a:cubicBezTo>
                    <a:pt x="1234" y="2745"/>
                    <a:pt x="1123" y="2856"/>
                    <a:pt x="1123" y="2994"/>
                  </a:cubicBezTo>
                  <a:cubicBezTo>
                    <a:pt x="1123" y="3132"/>
                    <a:pt x="1234" y="3244"/>
                    <a:pt x="1372" y="3244"/>
                  </a:cubicBezTo>
                  <a:cubicBezTo>
                    <a:pt x="1510" y="3244"/>
                    <a:pt x="1622" y="3132"/>
                    <a:pt x="1622" y="2994"/>
                  </a:cubicBezTo>
                  <a:cubicBezTo>
                    <a:pt x="1622" y="2856"/>
                    <a:pt x="1510" y="2745"/>
                    <a:pt x="1372" y="2745"/>
                  </a:cubicBezTo>
                  <a:close/>
                  <a:moveTo>
                    <a:pt x="0" y="0"/>
                  </a:moveTo>
                  <a:cubicBezTo>
                    <a:pt x="457" y="0"/>
                    <a:pt x="457" y="0"/>
                    <a:pt x="457" y="0"/>
                  </a:cubicBezTo>
                  <a:cubicBezTo>
                    <a:pt x="1372" y="2745"/>
                    <a:pt x="1372" y="2745"/>
                    <a:pt x="1372" y="2745"/>
                  </a:cubicBezTo>
                  <a:cubicBezTo>
                    <a:pt x="3119" y="2745"/>
                    <a:pt x="3119" y="2745"/>
                    <a:pt x="3119" y="2745"/>
                  </a:cubicBezTo>
                  <a:moveTo>
                    <a:pt x="1123" y="1996"/>
                  </a:moveTo>
                  <a:cubicBezTo>
                    <a:pt x="3318" y="1996"/>
                    <a:pt x="3318" y="1996"/>
                    <a:pt x="3318" y="1996"/>
                  </a:cubicBezTo>
                  <a:cubicBezTo>
                    <a:pt x="3817" y="499"/>
                    <a:pt x="3817" y="499"/>
                    <a:pt x="3817" y="499"/>
                  </a:cubicBezTo>
                  <a:cubicBezTo>
                    <a:pt x="624" y="499"/>
                    <a:pt x="624" y="499"/>
                    <a:pt x="624" y="499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AE5C8E6-CFD3-4E3C-B976-8BF40C83CA78}"/>
              </a:ext>
            </a:extLst>
          </p:cNvPr>
          <p:cNvSpPr txBox="1"/>
          <p:nvPr/>
        </p:nvSpPr>
        <p:spPr>
          <a:xfrm>
            <a:off x="5356011" y="6352791"/>
            <a:ext cx="15823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Services and data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4A422E8-0443-4875-B9F7-FB19E8778E27}"/>
              </a:ext>
            </a:extLst>
          </p:cNvPr>
          <p:cNvGrpSpPr/>
          <p:nvPr/>
        </p:nvGrpSpPr>
        <p:grpSpPr>
          <a:xfrm>
            <a:off x="99583" y="3564486"/>
            <a:ext cx="1595479" cy="1424099"/>
            <a:chOff x="609839" y="3686873"/>
            <a:chExt cx="2137149" cy="206377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3FCBFD-C4ED-43CD-9522-D118D22F0203}"/>
                </a:ext>
              </a:extLst>
            </p:cNvPr>
            <p:cNvSpPr txBox="1"/>
            <p:nvPr/>
          </p:nvSpPr>
          <p:spPr>
            <a:xfrm flipH="1">
              <a:off x="609839" y="4689110"/>
              <a:ext cx="2137149" cy="106153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83B0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Developers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D83B0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(use APIs)</a:t>
              </a:r>
            </a:p>
          </p:txBody>
        </p:sp>
        <p:sp>
          <p:nvSpPr>
            <p:cNvPr id="37" name="people_7" title="Icon of two people">
              <a:extLst>
                <a:ext uri="{FF2B5EF4-FFF2-40B4-BE49-F238E27FC236}">
                  <a16:creationId xmlns:a16="http://schemas.microsoft.com/office/drawing/2014/main" id="{377AC694-A340-4DCC-BD4C-FC19951C03E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29001" y="3686873"/>
              <a:ext cx="898828" cy="981250"/>
            </a:xfrm>
            <a:custGeom>
              <a:avLst/>
              <a:gdLst>
                <a:gd name="T0" fmla="*/ 26 w 316"/>
                <a:gd name="T1" fmla="*/ 200 h 345"/>
                <a:gd name="T2" fmla="*/ 85 w 316"/>
                <a:gd name="T3" fmla="*/ 141 h 345"/>
                <a:gd name="T4" fmla="*/ 144 w 316"/>
                <a:gd name="T5" fmla="*/ 200 h 345"/>
                <a:gd name="T6" fmla="*/ 85 w 316"/>
                <a:gd name="T7" fmla="*/ 259 h 345"/>
                <a:gd name="T8" fmla="*/ 26 w 316"/>
                <a:gd name="T9" fmla="*/ 200 h 345"/>
                <a:gd name="T10" fmla="*/ 172 w 316"/>
                <a:gd name="T11" fmla="*/ 345 h 345"/>
                <a:gd name="T12" fmla="*/ 86 w 316"/>
                <a:gd name="T13" fmla="*/ 259 h 345"/>
                <a:gd name="T14" fmla="*/ 0 w 316"/>
                <a:gd name="T15" fmla="*/ 345 h 345"/>
                <a:gd name="T16" fmla="*/ 229 w 316"/>
                <a:gd name="T17" fmla="*/ 118 h 345"/>
                <a:gd name="T18" fmla="*/ 288 w 316"/>
                <a:gd name="T19" fmla="*/ 59 h 345"/>
                <a:gd name="T20" fmla="*/ 229 w 316"/>
                <a:gd name="T21" fmla="*/ 0 h 345"/>
                <a:gd name="T22" fmla="*/ 170 w 316"/>
                <a:gd name="T23" fmla="*/ 59 h 345"/>
                <a:gd name="T24" fmla="*/ 229 w 316"/>
                <a:gd name="T25" fmla="*/ 118 h 345"/>
                <a:gd name="T26" fmla="*/ 316 w 316"/>
                <a:gd name="T27" fmla="*/ 204 h 345"/>
                <a:gd name="T28" fmla="*/ 230 w 316"/>
                <a:gd name="T29" fmla="*/ 118 h 345"/>
                <a:gd name="T30" fmla="*/ 144 w 316"/>
                <a:gd name="T31" fmla="*/ 20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6" h="345">
                  <a:moveTo>
                    <a:pt x="26" y="200"/>
                  </a:moveTo>
                  <a:cubicBezTo>
                    <a:pt x="26" y="167"/>
                    <a:pt x="52" y="141"/>
                    <a:pt x="85" y="141"/>
                  </a:cubicBezTo>
                  <a:cubicBezTo>
                    <a:pt x="117" y="141"/>
                    <a:pt x="144" y="167"/>
                    <a:pt x="144" y="200"/>
                  </a:cubicBezTo>
                  <a:cubicBezTo>
                    <a:pt x="144" y="233"/>
                    <a:pt x="117" y="259"/>
                    <a:pt x="85" y="259"/>
                  </a:cubicBezTo>
                  <a:cubicBezTo>
                    <a:pt x="52" y="259"/>
                    <a:pt x="26" y="233"/>
                    <a:pt x="26" y="200"/>
                  </a:cubicBezTo>
                  <a:close/>
                  <a:moveTo>
                    <a:pt x="172" y="345"/>
                  </a:moveTo>
                  <a:cubicBezTo>
                    <a:pt x="172" y="298"/>
                    <a:pt x="133" y="259"/>
                    <a:pt x="86" y="259"/>
                  </a:cubicBezTo>
                  <a:cubicBezTo>
                    <a:pt x="38" y="259"/>
                    <a:pt x="0" y="298"/>
                    <a:pt x="0" y="345"/>
                  </a:cubicBezTo>
                  <a:moveTo>
                    <a:pt x="229" y="118"/>
                  </a:moveTo>
                  <a:cubicBezTo>
                    <a:pt x="261" y="118"/>
                    <a:pt x="288" y="92"/>
                    <a:pt x="288" y="59"/>
                  </a:cubicBezTo>
                  <a:cubicBezTo>
                    <a:pt x="288" y="26"/>
                    <a:pt x="261" y="0"/>
                    <a:pt x="229" y="0"/>
                  </a:cubicBezTo>
                  <a:cubicBezTo>
                    <a:pt x="196" y="0"/>
                    <a:pt x="170" y="26"/>
                    <a:pt x="170" y="59"/>
                  </a:cubicBezTo>
                  <a:cubicBezTo>
                    <a:pt x="170" y="92"/>
                    <a:pt x="196" y="118"/>
                    <a:pt x="229" y="118"/>
                  </a:cubicBezTo>
                  <a:close/>
                  <a:moveTo>
                    <a:pt x="316" y="204"/>
                  </a:moveTo>
                  <a:cubicBezTo>
                    <a:pt x="316" y="157"/>
                    <a:pt x="277" y="118"/>
                    <a:pt x="230" y="118"/>
                  </a:cubicBezTo>
                  <a:cubicBezTo>
                    <a:pt x="182" y="118"/>
                    <a:pt x="144" y="157"/>
                    <a:pt x="144" y="204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65C206-2D08-46C5-9287-CA981656EB25}"/>
              </a:ext>
            </a:extLst>
          </p:cNvPr>
          <p:cNvGrpSpPr/>
          <p:nvPr/>
        </p:nvGrpSpPr>
        <p:grpSpPr>
          <a:xfrm>
            <a:off x="197529" y="1331728"/>
            <a:ext cx="2256730" cy="2361197"/>
            <a:chOff x="241071" y="1331728"/>
            <a:chExt cx="2256730" cy="23611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AA6D5F-7A66-4EA1-826A-8A095371FFC7}"/>
                </a:ext>
              </a:extLst>
            </p:cNvPr>
            <p:cNvSpPr txBox="1"/>
            <p:nvPr/>
          </p:nvSpPr>
          <p:spPr>
            <a:xfrm flipH="1">
              <a:off x="255491" y="1331729"/>
              <a:ext cx="2242310" cy="1836913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Discover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Learn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Get access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Try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SDKs and samples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Get help</a:t>
              </a:r>
            </a:p>
          </p:txBody>
        </p:sp>
        <p:sp>
          <p:nvSpPr>
            <p:cNvPr id="40" name="speech_2" title="Icon of a chat bubble">
              <a:extLst>
                <a:ext uri="{FF2B5EF4-FFF2-40B4-BE49-F238E27FC236}">
                  <a16:creationId xmlns:a16="http://schemas.microsoft.com/office/drawing/2014/main" id="{D827E8C3-8189-41F1-856C-C954BFF27BA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41071" y="1331728"/>
              <a:ext cx="2196475" cy="2361197"/>
            </a:xfrm>
            <a:custGeom>
              <a:avLst/>
              <a:gdLst>
                <a:gd name="T0" fmla="*/ 122 w 215"/>
                <a:gd name="T1" fmla="*/ 145 h 191"/>
                <a:gd name="T2" fmla="*/ 76 w 215"/>
                <a:gd name="T3" fmla="*/ 145 h 191"/>
                <a:gd name="T4" fmla="*/ 31 w 215"/>
                <a:gd name="T5" fmla="*/ 191 h 191"/>
                <a:gd name="T6" fmla="*/ 31 w 215"/>
                <a:gd name="T7" fmla="*/ 145 h 191"/>
                <a:gd name="T8" fmla="*/ 0 w 215"/>
                <a:gd name="T9" fmla="*/ 145 h 191"/>
                <a:gd name="T10" fmla="*/ 0 w 215"/>
                <a:gd name="T11" fmla="*/ 0 h 191"/>
                <a:gd name="T12" fmla="*/ 215 w 215"/>
                <a:gd name="T13" fmla="*/ 0 h 191"/>
                <a:gd name="T14" fmla="*/ 215 w 215"/>
                <a:gd name="T15" fmla="*/ 120 h 191"/>
                <a:gd name="T16" fmla="*/ 122 w 215"/>
                <a:gd name="T17" fmla="*/ 145 h 191"/>
                <a:gd name="T18" fmla="*/ 122 w 215"/>
                <a:gd name="T19" fmla="*/ 145 h 191"/>
                <a:gd name="T20" fmla="*/ 122 w 215"/>
                <a:gd name="T21" fmla="*/ 145 h 191"/>
                <a:gd name="T22" fmla="*/ 215 w 215"/>
                <a:gd name="T23" fmla="*/ 145 h 191"/>
                <a:gd name="T24" fmla="*/ 215 w 215"/>
                <a:gd name="T25" fmla="*/ 12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191">
                  <a:moveTo>
                    <a:pt x="122" y="145"/>
                  </a:moveTo>
                  <a:lnTo>
                    <a:pt x="76" y="145"/>
                  </a:lnTo>
                  <a:lnTo>
                    <a:pt x="31" y="191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215" y="0"/>
                  </a:lnTo>
                  <a:lnTo>
                    <a:pt x="215" y="120"/>
                  </a:lnTo>
                  <a:moveTo>
                    <a:pt x="122" y="145"/>
                  </a:moveTo>
                  <a:lnTo>
                    <a:pt x="122" y="145"/>
                  </a:lnTo>
                  <a:moveTo>
                    <a:pt x="122" y="145"/>
                  </a:moveTo>
                  <a:lnTo>
                    <a:pt x="215" y="145"/>
                  </a:lnTo>
                  <a:lnTo>
                    <a:pt x="215" y="120"/>
                  </a:lnTo>
                </a:path>
              </a:pathLst>
            </a:custGeom>
            <a:noFill/>
            <a:ln w="3175" cap="sq">
              <a:solidFill>
                <a:schemeClr val="accent3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7C8CDF-3246-43DC-96DB-1C037CFABD5B}"/>
              </a:ext>
            </a:extLst>
          </p:cNvPr>
          <p:cNvGrpSpPr/>
          <p:nvPr/>
        </p:nvGrpSpPr>
        <p:grpSpPr>
          <a:xfrm>
            <a:off x="10368047" y="3610311"/>
            <a:ext cx="1595479" cy="1424099"/>
            <a:chOff x="609839" y="3686873"/>
            <a:chExt cx="2137149" cy="206377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A90325-7817-40CF-907C-0EC0C81BB048}"/>
                </a:ext>
              </a:extLst>
            </p:cNvPr>
            <p:cNvSpPr txBox="1"/>
            <p:nvPr/>
          </p:nvSpPr>
          <p:spPr>
            <a:xfrm flipH="1">
              <a:off x="609839" y="4689110"/>
              <a:ext cx="2137149" cy="106153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Publishers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(provide APIs)</a:t>
              </a:r>
            </a:p>
          </p:txBody>
        </p:sp>
        <p:sp>
          <p:nvSpPr>
            <p:cNvPr id="43" name="people_7" title="Icon of two people">
              <a:extLst>
                <a:ext uri="{FF2B5EF4-FFF2-40B4-BE49-F238E27FC236}">
                  <a16:creationId xmlns:a16="http://schemas.microsoft.com/office/drawing/2014/main" id="{C9E5644A-0333-45DB-81AC-98390C4002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1229002" y="3686873"/>
              <a:ext cx="898828" cy="981250"/>
            </a:xfrm>
            <a:custGeom>
              <a:avLst/>
              <a:gdLst>
                <a:gd name="T0" fmla="*/ 26 w 316"/>
                <a:gd name="T1" fmla="*/ 200 h 345"/>
                <a:gd name="T2" fmla="*/ 85 w 316"/>
                <a:gd name="T3" fmla="*/ 141 h 345"/>
                <a:gd name="T4" fmla="*/ 144 w 316"/>
                <a:gd name="T5" fmla="*/ 200 h 345"/>
                <a:gd name="T6" fmla="*/ 85 w 316"/>
                <a:gd name="T7" fmla="*/ 259 h 345"/>
                <a:gd name="T8" fmla="*/ 26 w 316"/>
                <a:gd name="T9" fmla="*/ 200 h 345"/>
                <a:gd name="T10" fmla="*/ 172 w 316"/>
                <a:gd name="T11" fmla="*/ 345 h 345"/>
                <a:gd name="T12" fmla="*/ 86 w 316"/>
                <a:gd name="T13" fmla="*/ 259 h 345"/>
                <a:gd name="T14" fmla="*/ 0 w 316"/>
                <a:gd name="T15" fmla="*/ 345 h 345"/>
                <a:gd name="T16" fmla="*/ 229 w 316"/>
                <a:gd name="T17" fmla="*/ 118 h 345"/>
                <a:gd name="T18" fmla="*/ 288 w 316"/>
                <a:gd name="T19" fmla="*/ 59 h 345"/>
                <a:gd name="T20" fmla="*/ 229 w 316"/>
                <a:gd name="T21" fmla="*/ 0 h 345"/>
                <a:gd name="T22" fmla="*/ 170 w 316"/>
                <a:gd name="T23" fmla="*/ 59 h 345"/>
                <a:gd name="T24" fmla="*/ 229 w 316"/>
                <a:gd name="T25" fmla="*/ 118 h 345"/>
                <a:gd name="T26" fmla="*/ 316 w 316"/>
                <a:gd name="T27" fmla="*/ 204 h 345"/>
                <a:gd name="T28" fmla="*/ 230 w 316"/>
                <a:gd name="T29" fmla="*/ 118 h 345"/>
                <a:gd name="T30" fmla="*/ 144 w 316"/>
                <a:gd name="T31" fmla="*/ 20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6" h="345">
                  <a:moveTo>
                    <a:pt x="26" y="200"/>
                  </a:moveTo>
                  <a:cubicBezTo>
                    <a:pt x="26" y="167"/>
                    <a:pt x="52" y="141"/>
                    <a:pt x="85" y="141"/>
                  </a:cubicBezTo>
                  <a:cubicBezTo>
                    <a:pt x="117" y="141"/>
                    <a:pt x="144" y="167"/>
                    <a:pt x="144" y="200"/>
                  </a:cubicBezTo>
                  <a:cubicBezTo>
                    <a:pt x="144" y="233"/>
                    <a:pt x="117" y="259"/>
                    <a:pt x="85" y="259"/>
                  </a:cubicBezTo>
                  <a:cubicBezTo>
                    <a:pt x="52" y="259"/>
                    <a:pt x="26" y="233"/>
                    <a:pt x="26" y="200"/>
                  </a:cubicBezTo>
                  <a:close/>
                  <a:moveTo>
                    <a:pt x="172" y="345"/>
                  </a:moveTo>
                  <a:cubicBezTo>
                    <a:pt x="172" y="298"/>
                    <a:pt x="133" y="259"/>
                    <a:pt x="86" y="259"/>
                  </a:cubicBezTo>
                  <a:cubicBezTo>
                    <a:pt x="38" y="259"/>
                    <a:pt x="0" y="298"/>
                    <a:pt x="0" y="345"/>
                  </a:cubicBezTo>
                  <a:moveTo>
                    <a:pt x="229" y="118"/>
                  </a:moveTo>
                  <a:cubicBezTo>
                    <a:pt x="261" y="118"/>
                    <a:pt x="288" y="92"/>
                    <a:pt x="288" y="59"/>
                  </a:cubicBezTo>
                  <a:cubicBezTo>
                    <a:pt x="288" y="26"/>
                    <a:pt x="261" y="0"/>
                    <a:pt x="229" y="0"/>
                  </a:cubicBezTo>
                  <a:cubicBezTo>
                    <a:pt x="196" y="0"/>
                    <a:pt x="170" y="26"/>
                    <a:pt x="170" y="59"/>
                  </a:cubicBezTo>
                  <a:cubicBezTo>
                    <a:pt x="170" y="92"/>
                    <a:pt x="196" y="118"/>
                    <a:pt x="229" y="118"/>
                  </a:cubicBezTo>
                  <a:close/>
                  <a:moveTo>
                    <a:pt x="316" y="204"/>
                  </a:moveTo>
                  <a:cubicBezTo>
                    <a:pt x="316" y="157"/>
                    <a:pt x="277" y="118"/>
                    <a:pt x="230" y="118"/>
                  </a:cubicBezTo>
                  <a:cubicBezTo>
                    <a:pt x="182" y="118"/>
                    <a:pt x="144" y="157"/>
                    <a:pt x="144" y="204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6AD21EC-B787-40DE-80C2-B8727BE03C89}"/>
              </a:ext>
            </a:extLst>
          </p:cNvPr>
          <p:cNvGrpSpPr/>
          <p:nvPr/>
        </p:nvGrpSpPr>
        <p:grpSpPr>
          <a:xfrm>
            <a:off x="9686653" y="1331729"/>
            <a:ext cx="2417229" cy="2361197"/>
            <a:chOff x="9599569" y="1331729"/>
            <a:chExt cx="2417229" cy="23611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BC17577-6EB9-4A43-9325-B6512A6FE12E}"/>
                </a:ext>
              </a:extLst>
            </p:cNvPr>
            <p:cNvSpPr txBox="1"/>
            <p:nvPr/>
          </p:nvSpPr>
          <p:spPr>
            <a:xfrm flipH="1">
              <a:off x="9599569" y="1331729"/>
              <a:ext cx="2417229" cy="2071336"/>
            </a:xfrm>
            <a:prstGeom prst="rect">
              <a:avLst/>
            </a:prstGeom>
            <a:noFill/>
          </p:spPr>
          <p:txBody>
            <a:bodyPr wrap="square" lIns="274320" tIns="146304" rIns="182880" bIns="146304" numCol="1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Abstract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Secure and protect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Manage lifecycle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Monitor and measure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Onboard developers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Monetize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speech_2" title="Icon of a chat bubble">
              <a:extLst>
                <a:ext uri="{FF2B5EF4-FFF2-40B4-BE49-F238E27FC236}">
                  <a16:creationId xmlns:a16="http://schemas.microsoft.com/office/drawing/2014/main" id="{71C11ED7-B9E9-4A7B-8C5B-E73D7A3DCE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9705815" y="1331729"/>
              <a:ext cx="2192459" cy="2361197"/>
            </a:xfrm>
            <a:custGeom>
              <a:avLst/>
              <a:gdLst>
                <a:gd name="T0" fmla="*/ 122 w 215"/>
                <a:gd name="T1" fmla="*/ 145 h 191"/>
                <a:gd name="T2" fmla="*/ 76 w 215"/>
                <a:gd name="T3" fmla="*/ 145 h 191"/>
                <a:gd name="T4" fmla="*/ 31 w 215"/>
                <a:gd name="T5" fmla="*/ 191 h 191"/>
                <a:gd name="T6" fmla="*/ 31 w 215"/>
                <a:gd name="T7" fmla="*/ 145 h 191"/>
                <a:gd name="T8" fmla="*/ 0 w 215"/>
                <a:gd name="T9" fmla="*/ 145 h 191"/>
                <a:gd name="T10" fmla="*/ 0 w 215"/>
                <a:gd name="T11" fmla="*/ 0 h 191"/>
                <a:gd name="T12" fmla="*/ 215 w 215"/>
                <a:gd name="T13" fmla="*/ 0 h 191"/>
                <a:gd name="T14" fmla="*/ 215 w 215"/>
                <a:gd name="T15" fmla="*/ 120 h 191"/>
                <a:gd name="T16" fmla="*/ 122 w 215"/>
                <a:gd name="T17" fmla="*/ 145 h 191"/>
                <a:gd name="T18" fmla="*/ 122 w 215"/>
                <a:gd name="T19" fmla="*/ 145 h 191"/>
                <a:gd name="T20" fmla="*/ 122 w 215"/>
                <a:gd name="T21" fmla="*/ 145 h 191"/>
                <a:gd name="T22" fmla="*/ 215 w 215"/>
                <a:gd name="T23" fmla="*/ 145 h 191"/>
                <a:gd name="T24" fmla="*/ 215 w 215"/>
                <a:gd name="T25" fmla="*/ 12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191">
                  <a:moveTo>
                    <a:pt x="122" y="145"/>
                  </a:moveTo>
                  <a:lnTo>
                    <a:pt x="76" y="145"/>
                  </a:lnTo>
                  <a:lnTo>
                    <a:pt x="31" y="191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215" y="0"/>
                  </a:lnTo>
                  <a:lnTo>
                    <a:pt x="215" y="120"/>
                  </a:lnTo>
                  <a:moveTo>
                    <a:pt x="122" y="145"/>
                  </a:moveTo>
                  <a:lnTo>
                    <a:pt x="122" y="145"/>
                  </a:lnTo>
                  <a:moveTo>
                    <a:pt x="122" y="145"/>
                  </a:moveTo>
                  <a:lnTo>
                    <a:pt x="215" y="145"/>
                  </a:lnTo>
                  <a:lnTo>
                    <a:pt x="215" y="120"/>
                  </a:lnTo>
                </a:path>
              </a:pathLst>
            </a:custGeom>
            <a:noFill/>
            <a:ln w="3175" cap="sq">
              <a:solidFill>
                <a:schemeClr val="accent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7" name="Down Arrow 69">
            <a:extLst>
              <a:ext uri="{FF2B5EF4-FFF2-40B4-BE49-F238E27FC236}">
                <a16:creationId xmlns:a16="http://schemas.microsoft.com/office/drawing/2014/main" id="{3B1BCECF-22DB-4157-812E-861C665D8851}"/>
              </a:ext>
            </a:extLst>
          </p:cNvPr>
          <p:cNvSpPr/>
          <p:nvPr/>
        </p:nvSpPr>
        <p:spPr bwMode="auto">
          <a:xfrm rot="5400000">
            <a:off x="10072813" y="3887261"/>
            <a:ext cx="346056" cy="243544"/>
          </a:xfrm>
          <a:prstGeom prst="downArrow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Down Arrow 70">
            <a:extLst>
              <a:ext uri="{FF2B5EF4-FFF2-40B4-BE49-F238E27FC236}">
                <a16:creationId xmlns:a16="http://schemas.microsoft.com/office/drawing/2014/main" id="{89FAA924-3777-47B4-8FDA-08671FAB2B90}"/>
              </a:ext>
            </a:extLst>
          </p:cNvPr>
          <p:cNvSpPr/>
          <p:nvPr/>
        </p:nvSpPr>
        <p:spPr bwMode="auto">
          <a:xfrm rot="16200000">
            <a:off x="1590532" y="3890456"/>
            <a:ext cx="346056" cy="243544"/>
          </a:xfrm>
          <a:prstGeom prst="downArrow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Down Arrow 71">
            <a:extLst>
              <a:ext uri="{FF2B5EF4-FFF2-40B4-BE49-F238E27FC236}">
                <a16:creationId xmlns:a16="http://schemas.microsoft.com/office/drawing/2014/main" id="{D53EBA3A-DD60-468A-967A-8C620D0B4878}"/>
              </a:ext>
            </a:extLst>
          </p:cNvPr>
          <p:cNvSpPr/>
          <p:nvPr/>
        </p:nvSpPr>
        <p:spPr bwMode="auto">
          <a:xfrm>
            <a:off x="5872136" y="2335047"/>
            <a:ext cx="346056" cy="24354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Down Arrow 72">
            <a:extLst>
              <a:ext uri="{FF2B5EF4-FFF2-40B4-BE49-F238E27FC236}">
                <a16:creationId xmlns:a16="http://schemas.microsoft.com/office/drawing/2014/main" id="{B5389F49-4229-484C-99CD-8CC942F4E0DF}"/>
              </a:ext>
            </a:extLst>
          </p:cNvPr>
          <p:cNvSpPr/>
          <p:nvPr/>
        </p:nvSpPr>
        <p:spPr bwMode="auto">
          <a:xfrm>
            <a:off x="5912409" y="5342463"/>
            <a:ext cx="346056" cy="24354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878CB8-DF5B-49DD-95DC-726FAAE47139}"/>
              </a:ext>
            </a:extLst>
          </p:cNvPr>
          <p:cNvGrpSpPr/>
          <p:nvPr/>
        </p:nvGrpSpPr>
        <p:grpSpPr>
          <a:xfrm>
            <a:off x="2696406" y="2578591"/>
            <a:ext cx="6804631" cy="2462447"/>
            <a:chOff x="1886186" y="2539750"/>
            <a:chExt cx="8230316" cy="297837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9DD262-FE90-4F65-858D-BBC88D1F6549}"/>
                </a:ext>
              </a:extLst>
            </p:cNvPr>
            <p:cNvSpPr/>
            <p:nvPr/>
          </p:nvSpPr>
          <p:spPr bwMode="auto">
            <a:xfrm>
              <a:off x="1886186" y="2908092"/>
              <a:ext cx="8226805" cy="2610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69ACCC6-CBFE-4EB2-BDA6-8F4AB1C23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3987" y="2539750"/>
              <a:ext cx="582515" cy="582515"/>
            </a:xfrm>
            <a:prstGeom prst="rect">
              <a:avLst/>
            </a:prstGeom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27FD6376-6B53-4386-B1EE-FAF399A731AE}"/>
              </a:ext>
            </a:extLst>
          </p:cNvPr>
          <p:cNvSpPr/>
          <p:nvPr/>
        </p:nvSpPr>
        <p:spPr bwMode="auto">
          <a:xfrm>
            <a:off x="2902470" y="3086187"/>
            <a:ext cx="2049612" cy="17304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5ADF45-F74B-417D-A524-37AA13223319}"/>
              </a:ext>
            </a:extLst>
          </p:cNvPr>
          <p:cNvSpPr/>
          <p:nvPr/>
        </p:nvSpPr>
        <p:spPr bwMode="auto">
          <a:xfrm>
            <a:off x="5078083" y="3086187"/>
            <a:ext cx="2049612" cy="1730411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CC8436-161D-4BC5-8ABF-30E38A36A3D2}"/>
              </a:ext>
            </a:extLst>
          </p:cNvPr>
          <p:cNvSpPr/>
          <p:nvPr/>
        </p:nvSpPr>
        <p:spPr bwMode="auto">
          <a:xfrm>
            <a:off x="7253695" y="3086187"/>
            <a:ext cx="2049612" cy="1730411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0E1CFF-D5F1-403A-ABB7-06EBA0ED74BB}"/>
              </a:ext>
            </a:extLst>
          </p:cNvPr>
          <p:cNvSpPr txBox="1"/>
          <p:nvPr/>
        </p:nvSpPr>
        <p:spPr>
          <a:xfrm>
            <a:off x="3131866" y="3278360"/>
            <a:ext cx="161967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Consume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1BEB51-3BF6-4C37-8B76-286B85FB177E}"/>
              </a:ext>
            </a:extLst>
          </p:cNvPr>
          <p:cNvSpPr txBox="1"/>
          <p:nvPr/>
        </p:nvSpPr>
        <p:spPr>
          <a:xfrm>
            <a:off x="7617614" y="3273185"/>
            <a:ext cx="131184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Publish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A727D9-0B0F-467C-9275-AA1FBC9F68DF}"/>
              </a:ext>
            </a:extLst>
          </p:cNvPr>
          <p:cNvSpPr txBox="1"/>
          <p:nvPr/>
        </p:nvSpPr>
        <p:spPr>
          <a:xfrm>
            <a:off x="5446753" y="3272802"/>
            <a:ext cx="144731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Mediate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561BDD-F4C4-4BCE-8818-6D887EDB85FB}"/>
              </a:ext>
            </a:extLst>
          </p:cNvPr>
          <p:cNvSpPr txBox="1"/>
          <p:nvPr/>
        </p:nvSpPr>
        <p:spPr>
          <a:xfrm flipH="1">
            <a:off x="7648497" y="3988244"/>
            <a:ext cx="1335608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Azure portal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1DACE7-56F2-4B1E-9502-2B5D2389B01B}"/>
              </a:ext>
            </a:extLst>
          </p:cNvPr>
          <p:cNvSpPr txBox="1"/>
          <p:nvPr/>
        </p:nvSpPr>
        <p:spPr>
          <a:xfrm flipH="1">
            <a:off x="5608264" y="3988244"/>
            <a:ext cx="1093036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Gateway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EE98A2-00F4-4454-AA6E-C208A8BFB0C6}"/>
              </a:ext>
            </a:extLst>
          </p:cNvPr>
          <p:cNvSpPr txBox="1"/>
          <p:nvPr/>
        </p:nvSpPr>
        <p:spPr>
          <a:xfrm flipH="1">
            <a:off x="3099872" y="3988244"/>
            <a:ext cx="165480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Developer portal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AB8EB7-ED1E-4418-AC9D-67E0A71A939C}"/>
              </a:ext>
            </a:extLst>
          </p:cNvPr>
          <p:cNvSpPr txBox="1"/>
          <p:nvPr/>
        </p:nvSpPr>
        <p:spPr>
          <a:xfrm>
            <a:off x="5004947" y="1208619"/>
            <a:ext cx="20935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Connected experiences</a:t>
            </a:r>
          </a:p>
        </p:txBody>
      </p:sp>
    </p:spTree>
    <p:extLst>
      <p:ext uri="{BB962C8B-B14F-4D97-AF65-F5344CB8AC3E}">
        <p14:creationId xmlns:p14="http://schemas.microsoft.com/office/powerpoint/2010/main" val="2402778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Façade and front door</a:t>
            </a:r>
          </a:p>
        </p:txBody>
      </p:sp>
      <p:sp>
        <p:nvSpPr>
          <p:cNvPr id="4" name="Rectangle 3"/>
          <p:cNvSpPr/>
          <p:nvPr/>
        </p:nvSpPr>
        <p:spPr bwMode="auto">
          <a:xfrm rot="5400000">
            <a:off x="4039658" y="2543977"/>
            <a:ext cx="5207622" cy="273204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 rot="5400000">
            <a:off x="5888306" y="1215478"/>
            <a:ext cx="1506873" cy="2189821"/>
          </a:xfrm>
          <a:prstGeom prst="rect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5400000">
            <a:off x="5888306" y="2814987"/>
            <a:ext cx="1506873" cy="2189821"/>
          </a:xfrm>
          <a:prstGeom prst="rect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5400000">
            <a:off x="5888307" y="4414495"/>
            <a:ext cx="1506873" cy="2189821"/>
          </a:xfrm>
          <a:prstGeom prst="rect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5" y="1560381"/>
            <a:ext cx="1239825" cy="1239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150342" y="5902452"/>
            <a:ext cx="2608097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API managers and developers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371898" y="2670027"/>
            <a:ext cx="213714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App developers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9765648" y="5435546"/>
            <a:ext cx="2467165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APIs on Azure and outside</a:t>
            </a:r>
          </a:p>
        </p:txBody>
      </p:sp>
      <p:sp>
        <p:nvSpPr>
          <p:cNvPr id="14" name="Down Arrow 13"/>
          <p:cNvSpPr/>
          <p:nvPr/>
        </p:nvSpPr>
        <p:spPr bwMode="auto">
          <a:xfrm rot="16200000">
            <a:off x="2153391" y="5432388"/>
            <a:ext cx="346056" cy="243544"/>
          </a:xfrm>
          <a:prstGeom prst="downArrow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6200000">
            <a:off x="2148194" y="2126570"/>
            <a:ext cx="346056" cy="243544"/>
          </a:xfrm>
          <a:prstGeom prst="downArrow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6" y="4810229"/>
            <a:ext cx="1277551" cy="12775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09" y="4543619"/>
            <a:ext cx="607919" cy="6079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750" y="3665202"/>
            <a:ext cx="607919" cy="6079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4580603"/>
            <a:ext cx="810286" cy="7339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2873308"/>
            <a:ext cx="607919" cy="6079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24" y="2868252"/>
            <a:ext cx="780288" cy="7802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duotone>
              <a:srgbClr val="D2D2D2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34" y="3289345"/>
            <a:ext cx="1470573" cy="147057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546831" y="1707722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Developer portal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46832" y="4836521"/>
            <a:ext cx="2189821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Azure portal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46832" y="3268538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5546828" y="5527239"/>
            <a:ext cx="2189822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>
                <a:solidFill>
                  <a:schemeClr val="bg1"/>
                </a:solidFill>
                <a:latin typeface="+mj-lt"/>
              </a:rPr>
              <a:t>Publish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553410" y="3983980"/>
            <a:ext cx="218324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>
                <a:solidFill>
                  <a:schemeClr val="bg1"/>
                </a:solidFill>
                <a:latin typeface="+mj-lt"/>
              </a:rPr>
              <a:t>Mediate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5546829" y="2411334"/>
            <a:ext cx="218982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>
                <a:solidFill>
                  <a:schemeClr val="bg1"/>
                </a:solidFill>
                <a:latin typeface="+mj-lt"/>
              </a:rPr>
              <a:t>Consume</a:t>
            </a:r>
          </a:p>
        </p:txBody>
      </p:sp>
      <p:sp>
        <p:nvSpPr>
          <p:cNvPr id="30" name="Down Arrow 29"/>
          <p:cNvSpPr/>
          <p:nvPr/>
        </p:nvSpPr>
        <p:spPr bwMode="auto">
          <a:xfrm rot="16200000">
            <a:off x="9377489" y="3803733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54" y="872609"/>
            <a:ext cx="645124" cy="64512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594" y="3662326"/>
            <a:ext cx="648055" cy="648055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10590864" y="3910001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9135032" y="4313757"/>
            <a:ext cx="3052344" cy="461665"/>
          </a:xfrm>
          <a:prstGeom prst="rect">
            <a:avLst/>
          </a:prstGeom>
          <a:solidFill>
            <a:srgbClr val="E6E6E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171450" marR="0" lvl="0" indent="-17145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err="1">
                <a:solidFill>
                  <a:srgbClr val="0179D6"/>
                </a:solidFill>
              </a:rPr>
              <a:t>contosoapi-foo.azurewebsites.com</a:t>
            </a:r>
            <a:endParaRPr lang="en-US" sz="1200">
              <a:solidFill>
                <a:srgbClr val="0179D6"/>
              </a:solidFill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2148194" y="3753100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289946" y="4380896"/>
            <a:ext cx="24483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1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st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and 3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rd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party apps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" y="3178177"/>
            <a:ext cx="1378005" cy="137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4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1" grpId="0"/>
      <p:bldP spid="13" grpId="0"/>
      <p:bldP spid="14" grpId="0" animBg="1"/>
      <p:bldP spid="15" grpId="0" animBg="1"/>
      <p:bldP spid="24" grpId="0"/>
      <p:bldP spid="25" grpId="0"/>
      <p:bldP spid="27" grpId="0"/>
      <p:bldP spid="29" grpId="0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 flipH="1">
            <a:off x="9135032" y="4313757"/>
            <a:ext cx="3052344" cy="461665"/>
          </a:xfrm>
          <a:prstGeom prst="rect">
            <a:avLst/>
          </a:prstGeom>
          <a:solidFill>
            <a:srgbClr val="E6E6E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171450" marR="0" lvl="0" indent="-17145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err="1">
                <a:solidFill>
                  <a:srgbClr val="0179D6"/>
                </a:solidFill>
              </a:rPr>
              <a:t>contosoapi-foo.azurewebsites.com</a:t>
            </a:r>
            <a:endParaRPr lang="en-US" sz="1200">
              <a:solidFill>
                <a:srgbClr val="0179D6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flipH="1">
            <a:off x="9313283" y="4330249"/>
            <a:ext cx="2873793" cy="461665"/>
          </a:xfrm>
          <a:prstGeom prst="rect">
            <a:avLst/>
          </a:prstGeom>
          <a:solidFill>
            <a:srgbClr val="E6E6E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171450" marR="0" lvl="0" indent="-17145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err="1">
                <a:solidFill>
                  <a:srgbClr val="0179D6"/>
                </a:solidFill>
              </a:rPr>
              <a:t>contosoapi-bar.azurewebsites.com</a:t>
            </a:r>
            <a:endParaRPr lang="en-US" sz="1200">
              <a:solidFill>
                <a:srgbClr val="0179D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Façade and front door</a:t>
            </a:r>
          </a:p>
        </p:txBody>
      </p:sp>
      <p:sp>
        <p:nvSpPr>
          <p:cNvPr id="8" name="Down Arrow 7"/>
          <p:cNvSpPr/>
          <p:nvPr/>
        </p:nvSpPr>
        <p:spPr bwMode="auto">
          <a:xfrm rot="16200000">
            <a:off x="2148194" y="3753100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289946" y="4380896"/>
            <a:ext cx="24483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1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st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and 3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rd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party apps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" y="3178177"/>
            <a:ext cx="1378005" cy="1378005"/>
          </a:xfrm>
          <a:prstGeom prst="rect">
            <a:avLst/>
          </a:prstGeom>
        </p:spPr>
      </p:pic>
      <p:sp>
        <p:nvSpPr>
          <p:cNvPr id="30" name="Down Arrow 29"/>
          <p:cNvSpPr/>
          <p:nvPr/>
        </p:nvSpPr>
        <p:spPr bwMode="auto">
          <a:xfrm rot="16200000">
            <a:off x="9377489" y="3803733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594" y="3662326"/>
            <a:ext cx="648055" cy="648055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10590864" y="3910001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 bwMode="auto">
          <a:xfrm rot="5400000">
            <a:off x="4039658" y="2543977"/>
            <a:ext cx="5207622" cy="273204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 rot="5400000">
            <a:off x="5888306" y="2814987"/>
            <a:ext cx="1506873" cy="2189821"/>
          </a:xfrm>
          <a:prstGeom prst="rect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46832" y="3268538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51" name="TextBox 50"/>
          <p:cNvSpPr txBox="1"/>
          <p:nvPr/>
        </p:nvSpPr>
        <p:spPr>
          <a:xfrm flipH="1">
            <a:off x="5553410" y="3983980"/>
            <a:ext cx="218324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>
                <a:solidFill>
                  <a:schemeClr val="bg1"/>
                </a:solidFill>
                <a:latin typeface="+mj-lt"/>
              </a:rPr>
              <a:t>Mediate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54" y="872609"/>
            <a:ext cx="645124" cy="645124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949952" y="3921027"/>
            <a:ext cx="596880" cy="0"/>
          </a:xfrm>
          <a:prstGeom prst="line">
            <a:avLst/>
          </a:prstGeom>
          <a:ln w="57150">
            <a:solidFill>
              <a:srgbClr val="3BBA55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flipH="1">
            <a:off x="3037903" y="4327152"/>
            <a:ext cx="2229899" cy="461665"/>
          </a:xfrm>
          <a:prstGeom prst="rect">
            <a:avLst/>
          </a:prstGeom>
          <a:solidFill>
            <a:srgbClr val="E6E6E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171450" marR="0" lvl="0" indent="-17145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err="1">
                <a:solidFill>
                  <a:srgbClr val="3BBA55"/>
                </a:solidFill>
              </a:rPr>
              <a:t>contoso.azure-api.net</a:t>
            </a:r>
            <a:r>
              <a:rPr lang="en-US" sz="1200">
                <a:solidFill>
                  <a:srgbClr val="3BBA55"/>
                </a:solidFill>
              </a:rPr>
              <a:t>/foo</a:t>
            </a:r>
          </a:p>
        </p:txBody>
      </p:sp>
      <p:sp>
        <p:nvSpPr>
          <p:cNvPr id="63" name="TextBox 62"/>
          <p:cNvSpPr txBox="1"/>
          <p:nvPr/>
        </p:nvSpPr>
        <p:spPr>
          <a:xfrm flipH="1">
            <a:off x="3040799" y="4337507"/>
            <a:ext cx="2229899" cy="461665"/>
          </a:xfrm>
          <a:prstGeom prst="rect">
            <a:avLst/>
          </a:prstGeom>
          <a:solidFill>
            <a:srgbClr val="E6E6E6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171450" marR="0" lvl="0" indent="-17145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err="1">
                <a:solidFill>
                  <a:srgbClr val="3BBA55"/>
                </a:solidFill>
              </a:rPr>
              <a:t>api.contoso.com</a:t>
            </a:r>
            <a:r>
              <a:rPr lang="en-US" sz="1200">
                <a:solidFill>
                  <a:srgbClr val="3BBA55"/>
                </a:solidFill>
              </a:rPr>
              <a:t>/foo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4949952" y="3921027"/>
            <a:ext cx="596880" cy="0"/>
          </a:xfrm>
          <a:prstGeom prst="line">
            <a:avLst/>
          </a:prstGeom>
          <a:ln w="57150">
            <a:solidFill>
              <a:srgbClr val="3BBA55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634" y="3228034"/>
            <a:ext cx="607919" cy="60791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49" y="3700579"/>
            <a:ext cx="780288" cy="78028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47" y="2973264"/>
            <a:ext cx="607919" cy="60791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128" y="3445331"/>
            <a:ext cx="607919" cy="60791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312" y="3901995"/>
            <a:ext cx="780288" cy="780288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9965092" y="3320854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oval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965092" y="3611716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oval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965092" y="3902578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diamond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965092" y="4193440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oval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965092" y="4484302"/>
            <a:ext cx="294308" cy="0"/>
          </a:xfrm>
          <a:prstGeom prst="line">
            <a:avLst/>
          </a:prstGeom>
          <a:ln w="57150">
            <a:solidFill>
              <a:srgbClr val="0179D6"/>
            </a:solidFill>
            <a:headEnd type="diamond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ouse" descr="House, home, residence&#10;">
            <a:extLst>
              <a:ext uri="{FF2B5EF4-FFF2-40B4-BE49-F238E27FC236}">
                <a16:creationId xmlns:a16="http://schemas.microsoft.com/office/drawing/2014/main" id="{0B7ED66A-01DD-493C-ADD5-09D1ACFDA7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08158" y="3289957"/>
            <a:ext cx="367553" cy="326055"/>
          </a:xfrm>
          <a:custGeom>
            <a:avLst/>
            <a:gdLst>
              <a:gd name="T0" fmla="*/ 0 w 248"/>
              <a:gd name="T1" fmla="*/ 123 h 220"/>
              <a:gd name="T2" fmla="*/ 124 w 248"/>
              <a:gd name="T3" fmla="*/ 0 h 220"/>
              <a:gd name="T4" fmla="*/ 248 w 248"/>
              <a:gd name="T5" fmla="*/ 123 h 220"/>
              <a:gd name="T6" fmla="*/ 27 w 248"/>
              <a:gd name="T7" fmla="*/ 97 h 220"/>
              <a:gd name="T8" fmla="*/ 27 w 248"/>
              <a:gd name="T9" fmla="*/ 220 h 220"/>
              <a:gd name="T10" fmla="*/ 98 w 248"/>
              <a:gd name="T11" fmla="*/ 220 h 220"/>
              <a:gd name="T12" fmla="*/ 98 w 248"/>
              <a:gd name="T13" fmla="*/ 131 h 220"/>
              <a:gd name="T14" fmla="*/ 152 w 248"/>
              <a:gd name="T15" fmla="*/ 131 h 220"/>
              <a:gd name="T16" fmla="*/ 152 w 248"/>
              <a:gd name="T17" fmla="*/ 220 h 220"/>
              <a:gd name="T18" fmla="*/ 222 w 248"/>
              <a:gd name="T19" fmla="*/ 220 h 220"/>
              <a:gd name="T20" fmla="*/ 222 w 248"/>
              <a:gd name="T21" fmla="*/ 9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8" h="220">
                <a:moveTo>
                  <a:pt x="0" y="123"/>
                </a:moveTo>
                <a:lnTo>
                  <a:pt x="124" y="0"/>
                </a:lnTo>
                <a:lnTo>
                  <a:pt x="248" y="123"/>
                </a:lnTo>
                <a:moveTo>
                  <a:pt x="27" y="97"/>
                </a:moveTo>
                <a:lnTo>
                  <a:pt x="27" y="220"/>
                </a:lnTo>
                <a:lnTo>
                  <a:pt x="98" y="220"/>
                </a:lnTo>
                <a:lnTo>
                  <a:pt x="98" y="131"/>
                </a:lnTo>
                <a:lnTo>
                  <a:pt x="152" y="131"/>
                </a:lnTo>
                <a:lnTo>
                  <a:pt x="152" y="220"/>
                </a:lnTo>
                <a:lnTo>
                  <a:pt x="222" y="220"/>
                </a:lnTo>
                <a:lnTo>
                  <a:pt x="222" y="97"/>
                </a:lnTo>
              </a:path>
            </a:pathLst>
          </a:custGeom>
          <a:noFill/>
          <a:ln w="285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5075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65" grpId="0" animBg="1"/>
      <p:bldP spid="65" grpId="1" animBg="1"/>
      <p:bldP spid="65" grpId="2" animBg="1"/>
      <p:bldP spid="62" grpId="0" animBg="1"/>
      <p:bldP spid="63" grpId="0" animBg="1"/>
      <p:bldP spid="63" grpId="1" animBg="1"/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8983A828-942C-B94B-BF68-13380D4A1F5D}"/>
              </a:ext>
            </a:extLst>
          </p:cNvPr>
          <p:cNvSpPr txBox="1"/>
          <p:nvPr/>
        </p:nvSpPr>
        <p:spPr>
          <a:xfrm flipH="1">
            <a:off x="2667112" y="1152000"/>
            <a:ext cx="2268255" cy="240681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Username/Password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Internet IPs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  Microsoft account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  Google account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  Facebook account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  Twitter account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Delegated (custom)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Azure AD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D73B01"/>
                </a:solidFill>
                <a:effectLst/>
                <a:uLnTx/>
                <a:uFillTx/>
                <a:latin typeface="Segoe UI"/>
              </a:rPr>
              <a:t>Azure AD B2C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705C85-EB20-9A45-8D58-D45ADABBD897}"/>
              </a:ext>
            </a:extLst>
          </p:cNvPr>
          <p:cNvSpPr txBox="1"/>
          <p:nvPr/>
        </p:nvSpPr>
        <p:spPr>
          <a:xfrm flipH="1">
            <a:off x="7966702" y="3355290"/>
            <a:ext cx="1703934" cy="1434239"/>
          </a:xfrm>
          <a:prstGeom prst="rect">
            <a:avLst/>
          </a:prstGeom>
          <a:solidFill>
            <a:srgbClr val="E6E6E6">
              <a:alpha val="0"/>
            </a:srgbClr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HTTP Basic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Mutual certificate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Shared secret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IP filter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VNET/NSG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2D19CA-93E5-FE4C-A941-03C5DFFFFB63}"/>
              </a:ext>
            </a:extLst>
          </p:cNvPr>
          <p:cNvSpPr txBox="1"/>
          <p:nvPr/>
        </p:nvSpPr>
        <p:spPr>
          <a:xfrm flipH="1">
            <a:off x="2645563" y="5443661"/>
            <a:ext cx="2028700" cy="704808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</a:rPr>
              <a:t>Azure account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</a:rPr>
              <a:t>RBAC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36D3F5-C961-3644-A987-32A8393353D7}"/>
              </a:ext>
            </a:extLst>
          </p:cNvPr>
          <p:cNvSpPr txBox="1"/>
          <p:nvPr/>
        </p:nvSpPr>
        <p:spPr>
          <a:xfrm flipH="1">
            <a:off x="2651249" y="3413932"/>
            <a:ext cx="2376344" cy="1677382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Key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OAuth 2 &amp; OpenID Connect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Client certificate</a:t>
            </a:r>
          </a:p>
          <a:p>
            <a:pPr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kern="0">
                <a:solidFill>
                  <a:srgbClr val="107C10"/>
                </a:solidFill>
              </a:rPr>
              <a:t>Custom external authorizer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107C1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IP filter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</a:rPr>
              <a:t>Rate limits and quotas</a:t>
            </a:r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8C5D74E5-232F-644F-BACF-D188D0C11978}"/>
              </a:ext>
            </a:extLst>
          </p:cNvPr>
          <p:cNvSpPr/>
          <p:nvPr/>
        </p:nvSpPr>
        <p:spPr bwMode="auto">
          <a:xfrm rot="16200000">
            <a:off x="2148194" y="3969798"/>
            <a:ext cx="346056" cy="243544"/>
          </a:xfrm>
          <a:prstGeom prst="downArrow">
            <a:avLst/>
          </a:prstGeom>
          <a:solidFill>
            <a:srgbClr val="107C1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solidFill>
                <a:srgbClr val="107C1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6C1829-F66F-9945-8FDA-3772DB67C361}"/>
              </a:ext>
            </a:extLst>
          </p:cNvPr>
          <p:cNvSpPr txBox="1"/>
          <p:nvPr/>
        </p:nvSpPr>
        <p:spPr>
          <a:xfrm flipH="1">
            <a:off x="289946" y="4586443"/>
            <a:ext cx="24483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>
                <a:solidFill>
                  <a:srgbClr val="107C10"/>
                </a:solidFill>
                <a:latin typeface="Segoe UI Light"/>
              </a:rPr>
              <a:t>1</a:t>
            </a:r>
            <a:r>
              <a:rPr lang="en-US" sz="1400" baseline="30000">
                <a:solidFill>
                  <a:srgbClr val="107C10"/>
                </a:solidFill>
                <a:latin typeface="Segoe UI Light"/>
              </a:rPr>
              <a:t>st</a:t>
            </a:r>
            <a:r>
              <a:rPr lang="en-US" sz="1400">
                <a:solidFill>
                  <a:srgbClr val="107C10"/>
                </a:solidFill>
                <a:latin typeface="Segoe UI Light"/>
              </a:rPr>
              <a:t> and 3</a:t>
            </a:r>
            <a:r>
              <a:rPr lang="en-US" sz="1400" baseline="30000">
                <a:solidFill>
                  <a:srgbClr val="107C10"/>
                </a:solidFill>
                <a:latin typeface="Segoe UI Light"/>
              </a:rPr>
              <a:t>rd</a:t>
            </a:r>
            <a:r>
              <a:rPr lang="en-US" sz="1400">
                <a:solidFill>
                  <a:srgbClr val="107C10"/>
                </a:solidFill>
                <a:latin typeface="Segoe UI Light"/>
              </a:rPr>
              <a:t> party apps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240655-1765-4343-A0A8-C48D95F98565}"/>
              </a:ext>
            </a:extLst>
          </p:cNvPr>
          <p:cNvSpPr txBox="1"/>
          <p:nvPr/>
        </p:nvSpPr>
        <p:spPr>
          <a:xfrm flipH="1">
            <a:off x="9724835" y="5541337"/>
            <a:ext cx="2467165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APIs on Azure and outside</a:t>
            </a: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7A2FD6F9-28DA-5F42-9E6A-EF576CD99761}"/>
              </a:ext>
            </a:extLst>
          </p:cNvPr>
          <p:cNvSpPr/>
          <p:nvPr/>
        </p:nvSpPr>
        <p:spPr bwMode="auto">
          <a:xfrm rot="16200000">
            <a:off x="2153391" y="5637935"/>
            <a:ext cx="346056" cy="243544"/>
          </a:xfrm>
          <a:prstGeom prst="downArrow">
            <a:avLst/>
          </a:prstGeom>
          <a:solidFill>
            <a:srgbClr val="4885E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B055C0A2-BB44-6A49-9040-66B0EF7AE80C}"/>
              </a:ext>
            </a:extLst>
          </p:cNvPr>
          <p:cNvSpPr/>
          <p:nvPr/>
        </p:nvSpPr>
        <p:spPr bwMode="auto">
          <a:xfrm rot="16200000">
            <a:off x="2148194" y="2332117"/>
            <a:ext cx="346056" cy="243544"/>
          </a:xfrm>
          <a:prstGeom prst="downArrow">
            <a:avLst/>
          </a:prstGeom>
          <a:solidFill>
            <a:srgbClr val="DB47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CD4D054-E178-7743-9433-EFC7CD14D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" y="3394875"/>
            <a:ext cx="1378005" cy="137800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01DC374-B7A7-304B-B26B-E26C5E434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09" y="4749166"/>
            <a:ext cx="607919" cy="60791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DFA0F9C-DF54-6141-848E-4AE7A3F507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750" y="3870749"/>
            <a:ext cx="607919" cy="60791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AA6D226-A035-A248-AFF9-31138E1C73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4786150"/>
            <a:ext cx="810286" cy="73392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565C639-E828-E644-83ED-1FEAE5464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3078855"/>
            <a:ext cx="607919" cy="60791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F005411-76A4-9F4D-8F69-BACEEE8647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24" y="3073799"/>
            <a:ext cx="780288" cy="78028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D73CADA-80A3-5440-A38A-A7F9E9BE094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rgbClr val="D2D2D2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34" y="3494892"/>
            <a:ext cx="1470573" cy="1470573"/>
          </a:xfrm>
          <a:prstGeom prst="rect">
            <a:avLst/>
          </a:prstGeom>
        </p:spPr>
      </p:pic>
      <p:sp>
        <p:nvSpPr>
          <p:cNvPr id="57" name="Down Arrow 56">
            <a:extLst>
              <a:ext uri="{FF2B5EF4-FFF2-40B4-BE49-F238E27FC236}">
                <a16:creationId xmlns:a16="http://schemas.microsoft.com/office/drawing/2014/main" id="{F03B92B4-C05D-3D43-BA6F-A5B5EBA6B37F}"/>
              </a:ext>
            </a:extLst>
          </p:cNvPr>
          <p:cNvSpPr/>
          <p:nvPr/>
        </p:nvSpPr>
        <p:spPr bwMode="auto">
          <a:xfrm rot="16200000">
            <a:off x="9377489" y="4009280"/>
            <a:ext cx="346056" cy="243544"/>
          </a:xfrm>
          <a:prstGeom prst="downArrow">
            <a:avLst/>
          </a:prstGeom>
          <a:solidFill>
            <a:srgbClr val="107C1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Lock" descr="Locked, protected, safe&#10;">
            <a:extLst>
              <a:ext uri="{FF2B5EF4-FFF2-40B4-BE49-F238E27FC236}">
                <a16:creationId xmlns:a16="http://schemas.microsoft.com/office/drawing/2014/main" id="{4934DD31-DC70-264D-8A8B-D0A5385F740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67912" y="5531107"/>
            <a:ext cx="327121" cy="45720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38100" cap="sq">
            <a:solidFill>
              <a:srgbClr val="0D0D0D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</a:endParaRPr>
          </a:p>
        </p:txBody>
      </p:sp>
      <p:sp>
        <p:nvSpPr>
          <p:cNvPr id="59" name="Lock" descr="Locked, protected, safe&#10;">
            <a:extLst>
              <a:ext uri="{FF2B5EF4-FFF2-40B4-BE49-F238E27FC236}">
                <a16:creationId xmlns:a16="http://schemas.microsoft.com/office/drawing/2014/main" id="{52BCCFD4-34CE-A142-9711-F5366D76A0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63191" y="2157240"/>
            <a:ext cx="327121" cy="45720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38100" cap="sq">
            <a:solidFill>
              <a:srgbClr val="0D0D0D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</a:endParaRPr>
          </a:p>
        </p:txBody>
      </p:sp>
      <p:sp>
        <p:nvSpPr>
          <p:cNvPr id="60" name="Lock" descr="Locked, protected, safe&#10;">
            <a:extLst>
              <a:ext uri="{FF2B5EF4-FFF2-40B4-BE49-F238E27FC236}">
                <a16:creationId xmlns:a16="http://schemas.microsoft.com/office/drawing/2014/main" id="{7165993C-AD7C-8F42-B1DB-FA37970351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56560" y="3867907"/>
            <a:ext cx="327121" cy="45720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38100" cap="sq">
            <a:solidFill>
              <a:srgbClr val="0D0D0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</a:endParaRPr>
          </a:p>
        </p:txBody>
      </p:sp>
      <p:sp>
        <p:nvSpPr>
          <p:cNvPr id="61" name="Lock" descr="Locked, protected, safe&#10;">
            <a:extLst>
              <a:ext uri="{FF2B5EF4-FFF2-40B4-BE49-F238E27FC236}">
                <a16:creationId xmlns:a16="http://schemas.microsoft.com/office/drawing/2014/main" id="{582C0DA3-93B0-1E47-BBF1-244B318F58B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63921" y="3875434"/>
            <a:ext cx="327121" cy="457200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38100" cap="sq">
            <a:solidFill>
              <a:srgbClr val="0D0D0D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CABF98-EEE6-9D4A-B264-ADAF9987DF91}"/>
              </a:ext>
            </a:extLst>
          </p:cNvPr>
          <p:cNvSpPr/>
          <p:nvPr/>
        </p:nvSpPr>
        <p:spPr bwMode="auto">
          <a:xfrm rot="5400000">
            <a:off x="3719031" y="2749524"/>
            <a:ext cx="5207622" cy="273204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9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A410826-1119-7A4C-B1B6-186970AF825F}"/>
              </a:ext>
            </a:extLst>
          </p:cNvPr>
          <p:cNvSpPr/>
          <p:nvPr/>
        </p:nvSpPr>
        <p:spPr bwMode="auto">
          <a:xfrm rot="5400000">
            <a:off x="5567679" y="1421025"/>
            <a:ext cx="1506873" cy="2189821"/>
          </a:xfrm>
          <a:prstGeom prst="rect">
            <a:avLst/>
          </a:prstGeom>
          <a:solidFill>
            <a:srgbClr val="D73B0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5255E8-B9A6-224D-A4D5-8779BB1456E9}"/>
              </a:ext>
            </a:extLst>
          </p:cNvPr>
          <p:cNvSpPr/>
          <p:nvPr/>
        </p:nvSpPr>
        <p:spPr bwMode="auto">
          <a:xfrm rot="5400000">
            <a:off x="5567679" y="3020534"/>
            <a:ext cx="1506873" cy="2189821"/>
          </a:xfrm>
          <a:prstGeom prst="rect">
            <a:avLst/>
          </a:prstGeom>
          <a:solidFill>
            <a:srgbClr val="107C1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054D60-E4D6-834C-AC22-544F103D1F9A}"/>
              </a:ext>
            </a:extLst>
          </p:cNvPr>
          <p:cNvSpPr/>
          <p:nvPr/>
        </p:nvSpPr>
        <p:spPr bwMode="auto">
          <a:xfrm rot="5400000">
            <a:off x="5567680" y="4620042"/>
            <a:ext cx="1506873" cy="2189821"/>
          </a:xfrm>
          <a:prstGeom prst="rect">
            <a:avLst/>
          </a:prstGeom>
          <a:solidFill>
            <a:srgbClr val="0078D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6F802D-F36E-4B4A-8A7F-7DFD08EEB9CC}"/>
              </a:ext>
            </a:extLst>
          </p:cNvPr>
          <p:cNvSpPr txBox="1"/>
          <p:nvPr/>
        </p:nvSpPr>
        <p:spPr>
          <a:xfrm>
            <a:off x="5226204" y="1913269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Developer portal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33977F-007A-2344-B8E5-20DFBC808760}"/>
              </a:ext>
            </a:extLst>
          </p:cNvPr>
          <p:cNvSpPr txBox="1"/>
          <p:nvPr/>
        </p:nvSpPr>
        <p:spPr>
          <a:xfrm>
            <a:off x="5226205" y="5042068"/>
            <a:ext cx="2189821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Azure portal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F462BA-41D3-A84F-808A-3C4952EFB653}"/>
              </a:ext>
            </a:extLst>
          </p:cNvPr>
          <p:cNvSpPr txBox="1"/>
          <p:nvPr/>
        </p:nvSpPr>
        <p:spPr>
          <a:xfrm>
            <a:off x="5226205" y="3474085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Gateway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DBBAFF0-8B77-D04B-8C64-840A4D591C22}"/>
              </a:ext>
            </a:extLst>
          </p:cNvPr>
          <p:cNvSpPr txBox="1"/>
          <p:nvPr/>
        </p:nvSpPr>
        <p:spPr>
          <a:xfrm flipH="1">
            <a:off x="5226201" y="5732786"/>
            <a:ext cx="2189822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i="1">
                <a:solidFill>
                  <a:srgbClr val="FFFFFF"/>
                </a:solidFill>
                <a:latin typeface="Segoe UI Light"/>
              </a:rPr>
              <a:t>Publish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57BD8B-8999-CE4D-A9FE-0820AECA4C02}"/>
              </a:ext>
            </a:extLst>
          </p:cNvPr>
          <p:cNvSpPr txBox="1"/>
          <p:nvPr/>
        </p:nvSpPr>
        <p:spPr>
          <a:xfrm flipH="1">
            <a:off x="5232783" y="4189527"/>
            <a:ext cx="218324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i="1">
                <a:solidFill>
                  <a:srgbClr val="FFFFFF"/>
                </a:solidFill>
                <a:latin typeface="Segoe UI Light"/>
              </a:rPr>
              <a:t>Mediate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F491A8-84E6-BE48-9653-5B0E2611A42B}"/>
              </a:ext>
            </a:extLst>
          </p:cNvPr>
          <p:cNvSpPr txBox="1"/>
          <p:nvPr/>
        </p:nvSpPr>
        <p:spPr>
          <a:xfrm flipH="1">
            <a:off x="5226202" y="2616881"/>
            <a:ext cx="218982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i="1">
                <a:solidFill>
                  <a:srgbClr val="FFFFFF"/>
                </a:solidFill>
                <a:latin typeface="Segoe UI Light"/>
              </a:rPr>
              <a:t>Consume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7BA5406-A6AD-D747-BE20-C95C562228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27" y="1078156"/>
            <a:ext cx="645124" cy="645124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C79DB325-8ECC-A345-976F-7EFBAAF28249}"/>
              </a:ext>
            </a:extLst>
          </p:cNvPr>
          <p:cNvGrpSpPr/>
          <p:nvPr/>
        </p:nvGrpSpPr>
        <p:grpSpPr>
          <a:xfrm>
            <a:off x="371070" y="1707673"/>
            <a:ext cx="2137149" cy="1491602"/>
            <a:chOff x="609839" y="3686873"/>
            <a:chExt cx="2137149" cy="149160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14EAD04-3D4C-CB47-8CCC-65937D9D4B9E}"/>
                </a:ext>
              </a:extLst>
            </p:cNvPr>
            <p:cNvSpPr txBox="1"/>
            <p:nvPr/>
          </p:nvSpPr>
          <p:spPr>
            <a:xfrm flipH="1">
              <a:off x="609839" y="4689110"/>
              <a:ext cx="2137149" cy="4893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D73B01"/>
                  </a:solidFill>
                  <a:effectLst/>
                  <a:uLnTx/>
                  <a:uFillTx/>
                  <a:latin typeface="Segoe UI Light"/>
                </a:rPr>
                <a:t>App developers</a:t>
              </a:r>
            </a:p>
          </p:txBody>
        </p:sp>
        <p:sp>
          <p:nvSpPr>
            <p:cNvPr id="75" name="people_7" title="Icon of two people">
              <a:extLst>
                <a:ext uri="{FF2B5EF4-FFF2-40B4-BE49-F238E27FC236}">
                  <a16:creationId xmlns:a16="http://schemas.microsoft.com/office/drawing/2014/main" id="{5748CCDB-6CE4-5A4C-90C4-7F4C7F3F02F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29001" y="3686873"/>
              <a:ext cx="898828" cy="981250"/>
            </a:xfrm>
            <a:custGeom>
              <a:avLst/>
              <a:gdLst>
                <a:gd name="T0" fmla="*/ 26 w 316"/>
                <a:gd name="T1" fmla="*/ 200 h 345"/>
                <a:gd name="T2" fmla="*/ 85 w 316"/>
                <a:gd name="T3" fmla="*/ 141 h 345"/>
                <a:gd name="T4" fmla="*/ 144 w 316"/>
                <a:gd name="T5" fmla="*/ 200 h 345"/>
                <a:gd name="T6" fmla="*/ 85 w 316"/>
                <a:gd name="T7" fmla="*/ 259 h 345"/>
                <a:gd name="T8" fmla="*/ 26 w 316"/>
                <a:gd name="T9" fmla="*/ 200 h 345"/>
                <a:gd name="T10" fmla="*/ 172 w 316"/>
                <a:gd name="T11" fmla="*/ 345 h 345"/>
                <a:gd name="T12" fmla="*/ 86 w 316"/>
                <a:gd name="T13" fmla="*/ 259 h 345"/>
                <a:gd name="T14" fmla="*/ 0 w 316"/>
                <a:gd name="T15" fmla="*/ 345 h 345"/>
                <a:gd name="T16" fmla="*/ 229 w 316"/>
                <a:gd name="T17" fmla="*/ 118 h 345"/>
                <a:gd name="T18" fmla="*/ 288 w 316"/>
                <a:gd name="T19" fmla="*/ 59 h 345"/>
                <a:gd name="T20" fmla="*/ 229 w 316"/>
                <a:gd name="T21" fmla="*/ 0 h 345"/>
                <a:gd name="T22" fmla="*/ 170 w 316"/>
                <a:gd name="T23" fmla="*/ 59 h 345"/>
                <a:gd name="T24" fmla="*/ 229 w 316"/>
                <a:gd name="T25" fmla="*/ 118 h 345"/>
                <a:gd name="T26" fmla="*/ 316 w 316"/>
                <a:gd name="T27" fmla="*/ 204 h 345"/>
                <a:gd name="T28" fmla="*/ 230 w 316"/>
                <a:gd name="T29" fmla="*/ 118 h 345"/>
                <a:gd name="T30" fmla="*/ 144 w 316"/>
                <a:gd name="T31" fmla="*/ 20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6" h="345">
                  <a:moveTo>
                    <a:pt x="26" y="200"/>
                  </a:moveTo>
                  <a:cubicBezTo>
                    <a:pt x="26" y="167"/>
                    <a:pt x="52" y="141"/>
                    <a:pt x="85" y="141"/>
                  </a:cubicBezTo>
                  <a:cubicBezTo>
                    <a:pt x="117" y="141"/>
                    <a:pt x="144" y="167"/>
                    <a:pt x="144" y="200"/>
                  </a:cubicBezTo>
                  <a:cubicBezTo>
                    <a:pt x="144" y="233"/>
                    <a:pt x="117" y="259"/>
                    <a:pt x="85" y="259"/>
                  </a:cubicBezTo>
                  <a:cubicBezTo>
                    <a:pt x="52" y="259"/>
                    <a:pt x="26" y="233"/>
                    <a:pt x="26" y="200"/>
                  </a:cubicBezTo>
                  <a:close/>
                  <a:moveTo>
                    <a:pt x="172" y="345"/>
                  </a:moveTo>
                  <a:cubicBezTo>
                    <a:pt x="172" y="298"/>
                    <a:pt x="133" y="259"/>
                    <a:pt x="86" y="259"/>
                  </a:cubicBezTo>
                  <a:cubicBezTo>
                    <a:pt x="38" y="259"/>
                    <a:pt x="0" y="298"/>
                    <a:pt x="0" y="345"/>
                  </a:cubicBezTo>
                  <a:moveTo>
                    <a:pt x="229" y="118"/>
                  </a:moveTo>
                  <a:cubicBezTo>
                    <a:pt x="261" y="118"/>
                    <a:pt x="288" y="92"/>
                    <a:pt x="288" y="59"/>
                  </a:cubicBezTo>
                  <a:cubicBezTo>
                    <a:pt x="288" y="26"/>
                    <a:pt x="261" y="0"/>
                    <a:pt x="229" y="0"/>
                  </a:cubicBezTo>
                  <a:cubicBezTo>
                    <a:pt x="196" y="0"/>
                    <a:pt x="170" y="26"/>
                    <a:pt x="170" y="59"/>
                  </a:cubicBezTo>
                  <a:cubicBezTo>
                    <a:pt x="170" y="92"/>
                    <a:pt x="196" y="118"/>
                    <a:pt x="229" y="118"/>
                  </a:cubicBezTo>
                  <a:close/>
                  <a:moveTo>
                    <a:pt x="316" y="204"/>
                  </a:moveTo>
                  <a:cubicBezTo>
                    <a:pt x="316" y="157"/>
                    <a:pt x="277" y="118"/>
                    <a:pt x="230" y="118"/>
                  </a:cubicBezTo>
                  <a:cubicBezTo>
                    <a:pt x="182" y="118"/>
                    <a:pt x="144" y="157"/>
                    <a:pt x="144" y="204"/>
                  </a:cubicBezTo>
                </a:path>
              </a:pathLst>
            </a:custGeom>
            <a:noFill/>
            <a:ln w="47625" cap="sq">
              <a:solidFill>
                <a:srgbClr val="D73B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EAA892A-6AB5-2F4A-8774-8B26FB7F5DEC}"/>
              </a:ext>
            </a:extLst>
          </p:cNvPr>
          <p:cNvGrpSpPr/>
          <p:nvPr/>
        </p:nvGrpSpPr>
        <p:grpSpPr>
          <a:xfrm>
            <a:off x="363190" y="5016667"/>
            <a:ext cx="2137150" cy="1486946"/>
            <a:chOff x="9565929" y="3686873"/>
            <a:chExt cx="2137150" cy="148694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C80F328-D26B-E346-91DB-47EC601A7F19}"/>
                </a:ext>
              </a:extLst>
            </p:cNvPr>
            <p:cNvSpPr txBox="1"/>
            <p:nvPr/>
          </p:nvSpPr>
          <p:spPr>
            <a:xfrm flipH="1">
              <a:off x="9565929" y="4684454"/>
              <a:ext cx="2137150" cy="4893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 Light"/>
                </a:rPr>
                <a:t>API publishers</a:t>
              </a:r>
            </a:p>
          </p:txBody>
        </p:sp>
        <p:sp>
          <p:nvSpPr>
            <p:cNvPr id="78" name="people_7" title="Icon of two people">
              <a:extLst>
                <a:ext uri="{FF2B5EF4-FFF2-40B4-BE49-F238E27FC236}">
                  <a16:creationId xmlns:a16="http://schemas.microsoft.com/office/drawing/2014/main" id="{FFBBEB6B-5CB1-9C46-96C0-7A32710B6E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185091" y="3686873"/>
              <a:ext cx="898828" cy="981250"/>
            </a:xfrm>
            <a:custGeom>
              <a:avLst/>
              <a:gdLst>
                <a:gd name="T0" fmla="*/ 26 w 316"/>
                <a:gd name="T1" fmla="*/ 200 h 345"/>
                <a:gd name="T2" fmla="*/ 85 w 316"/>
                <a:gd name="T3" fmla="*/ 141 h 345"/>
                <a:gd name="T4" fmla="*/ 144 w 316"/>
                <a:gd name="T5" fmla="*/ 200 h 345"/>
                <a:gd name="T6" fmla="*/ 85 w 316"/>
                <a:gd name="T7" fmla="*/ 259 h 345"/>
                <a:gd name="T8" fmla="*/ 26 w 316"/>
                <a:gd name="T9" fmla="*/ 200 h 345"/>
                <a:gd name="T10" fmla="*/ 172 w 316"/>
                <a:gd name="T11" fmla="*/ 345 h 345"/>
                <a:gd name="T12" fmla="*/ 86 w 316"/>
                <a:gd name="T13" fmla="*/ 259 h 345"/>
                <a:gd name="T14" fmla="*/ 0 w 316"/>
                <a:gd name="T15" fmla="*/ 345 h 345"/>
                <a:gd name="T16" fmla="*/ 229 w 316"/>
                <a:gd name="T17" fmla="*/ 118 h 345"/>
                <a:gd name="T18" fmla="*/ 288 w 316"/>
                <a:gd name="T19" fmla="*/ 59 h 345"/>
                <a:gd name="T20" fmla="*/ 229 w 316"/>
                <a:gd name="T21" fmla="*/ 0 h 345"/>
                <a:gd name="T22" fmla="*/ 170 w 316"/>
                <a:gd name="T23" fmla="*/ 59 h 345"/>
                <a:gd name="T24" fmla="*/ 229 w 316"/>
                <a:gd name="T25" fmla="*/ 118 h 345"/>
                <a:gd name="T26" fmla="*/ 316 w 316"/>
                <a:gd name="T27" fmla="*/ 204 h 345"/>
                <a:gd name="T28" fmla="*/ 230 w 316"/>
                <a:gd name="T29" fmla="*/ 118 h 345"/>
                <a:gd name="T30" fmla="*/ 144 w 316"/>
                <a:gd name="T31" fmla="*/ 20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6" h="345">
                  <a:moveTo>
                    <a:pt x="26" y="200"/>
                  </a:moveTo>
                  <a:cubicBezTo>
                    <a:pt x="26" y="167"/>
                    <a:pt x="52" y="141"/>
                    <a:pt x="85" y="141"/>
                  </a:cubicBezTo>
                  <a:cubicBezTo>
                    <a:pt x="117" y="141"/>
                    <a:pt x="144" y="167"/>
                    <a:pt x="144" y="200"/>
                  </a:cubicBezTo>
                  <a:cubicBezTo>
                    <a:pt x="144" y="233"/>
                    <a:pt x="117" y="259"/>
                    <a:pt x="85" y="259"/>
                  </a:cubicBezTo>
                  <a:cubicBezTo>
                    <a:pt x="52" y="259"/>
                    <a:pt x="26" y="233"/>
                    <a:pt x="26" y="200"/>
                  </a:cubicBezTo>
                  <a:close/>
                  <a:moveTo>
                    <a:pt x="172" y="345"/>
                  </a:moveTo>
                  <a:cubicBezTo>
                    <a:pt x="172" y="298"/>
                    <a:pt x="133" y="259"/>
                    <a:pt x="86" y="259"/>
                  </a:cubicBezTo>
                  <a:cubicBezTo>
                    <a:pt x="38" y="259"/>
                    <a:pt x="0" y="298"/>
                    <a:pt x="0" y="345"/>
                  </a:cubicBezTo>
                  <a:moveTo>
                    <a:pt x="229" y="118"/>
                  </a:moveTo>
                  <a:cubicBezTo>
                    <a:pt x="261" y="118"/>
                    <a:pt x="288" y="92"/>
                    <a:pt x="288" y="59"/>
                  </a:cubicBezTo>
                  <a:cubicBezTo>
                    <a:pt x="288" y="26"/>
                    <a:pt x="261" y="0"/>
                    <a:pt x="229" y="0"/>
                  </a:cubicBezTo>
                  <a:cubicBezTo>
                    <a:pt x="196" y="0"/>
                    <a:pt x="170" y="26"/>
                    <a:pt x="170" y="59"/>
                  </a:cubicBezTo>
                  <a:cubicBezTo>
                    <a:pt x="170" y="92"/>
                    <a:pt x="196" y="118"/>
                    <a:pt x="229" y="118"/>
                  </a:cubicBezTo>
                  <a:close/>
                  <a:moveTo>
                    <a:pt x="316" y="204"/>
                  </a:moveTo>
                  <a:cubicBezTo>
                    <a:pt x="316" y="157"/>
                    <a:pt x="277" y="118"/>
                    <a:pt x="230" y="118"/>
                  </a:cubicBezTo>
                  <a:cubicBezTo>
                    <a:pt x="182" y="118"/>
                    <a:pt x="144" y="157"/>
                    <a:pt x="144" y="204"/>
                  </a:cubicBezTo>
                </a:path>
              </a:pathLst>
            </a:custGeom>
            <a:noFill/>
            <a:ln w="47625" cap="sq">
              <a:solidFill>
                <a:srgbClr val="00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C346DC4-8200-5A43-9165-B26287BA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and protection</a:t>
            </a:r>
          </a:p>
        </p:txBody>
      </p:sp>
      <p:pic>
        <p:nvPicPr>
          <p:cNvPr id="79" name="Picture 4" descr="Bildergebnis fÃ¼r oauth 2.0 icon">
            <a:extLst>
              <a:ext uri="{FF2B5EF4-FFF2-40B4-BE49-F238E27FC236}">
                <a16:creationId xmlns:a16="http://schemas.microsoft.com/office/drawing/2014/main" id="{F22B6FE6-99FF-44F3-8C29-0D9E14A96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923" y="582813"/>
            <a:ext cx="334460" cy="33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Bildergebnis fÃ¼r openid connect logo">
            <a:extLst>
              <a:ext uri="{FF2B5EF4-FFF2-40B4-BE49-F238E27FC236}">
                <a16:creationId xmlns:a16="http://schemas.microsoft.com/office/drawing/2014/main" id="{848975B0-B100-4F82-91F1-228D05960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330" y="580115"/>
            <a:ext cx="607919" cy="28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0" descr="Bildergebnis fÃ¼r facebook logo">
            <a:extLst>
              <a:ext uri="{FF2B5EF4-FFF2-40B4-BE49-F238E27FC236}">
                <a16:creationId xmlns:a16="http://schemas.microsoft.com/office/drawing/2014/main" id="{73AEF331-9500-43D5-93BA-21BD24F93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217" y="597217"/>
            <a:ext cx="280364" cy="28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2" descr="Bildergebnis fÃ¼r google logo">
            <a:extLst>
              <a:ext uri="{FF2B5EF4-FFF2-40B4-BE49-F238E27FC236}">
                <a16:creationId xmlns:a16="http://schemas.microsoft.com/office/drawing/2014/main" id="{72F96A19-3413-4E88-92C2-FFFBB536D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666" y="580115"/>
            <a:ext cx="427622" cy="28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4" descr="Bildergebnis fÃ¼r twitter logo">
            <a:extLst>
              <a:ext uri="{FF2B5EF4-FFF2-40B4-BE49-F238E27FC236}">
                <a16:creationId xmlns:a16="http://schemas.microsoft.com/office/drawing/2014/main" id="{0E88D656-AA28-420D-860A-432CDEDB4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434" y="582676"/>
            <a:ext cx="355303" cy="28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6" descr="Bildergebnis fÃ¼r azure ad">
            <a:extLst>
              <a:ext uri="{FF2B5EF4-FFF2-40B4-BE49-F238E27FC236}">
                <a16:creationId xmlns:a16="http://schemas.microsoft.com/office/drawing/2014/main" id="{683A5330-CB8B-4329-ACD3-83FD70451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646" y="580115"/>
            <a:ext cx="335803" cy="33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305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VNETs and Hybrid</a:t>
            </a:r>
          </a:p>
        </p:txBody>
      </p:sp>
      <p:sp>
        <p:nvSpPr>
          <p:cNvPr id="4" name="Rectangle 3"/>
          <p:cNvSpPr/>
          <p:nvPr/>
        </p:nvSpPr>
        <p:spPr bwMode="auto">
          <a:xfrm rot="5400000">
            <a:off x="4039658" y="2543977"/>
            <a:ext cx="5207622" cy="273204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 rot="5400000">
            <a:off x="5888306" y="1215478"/>
            <a:ext cx="1506873" cy="2189821"/>
          </a:xfrm>
          <a:prstGeom prst="rect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5400000">
            <a:off x="5888306" y="2814987"/>
            <a:ext cx="1506873" cy="2189821"/>
          </a:xfrm>
          <a:prstGeom prst="rect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5400000">
            <a:off x="5888307" y="4414495"/>
            <a:ext cx="1506873" cy="2189821"/>
          </a:xfrm>
          <a:prstGeom prst="rect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5" y="1560381"/>
            <a:ext cx="1239825" cy="1239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150342" y="5902452"/>
            <a:ext cx="2608097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API managers and developers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371898" y="2670027"/>
            <a:ext cx="213714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App developers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9765648" y="5435546"/>
            <a:ext cx="2467165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APIs on Azure and outside</a:t>
            </a:r>
          </a:p>
        </p:txBody>
      </p:sp>
      <p:sp>
        <p:nvSpPr>
          <p:cNvPr id="14" name="Down Arrow 13"/>
          <p:cNvSpPr/>
          <p:nvPr/>
        </p:nvSpPr>
        <p:spPr bwMode="auto">
          <a:xfrm rot="16200000">
            <a:off x="2153391" y="5432388"/>
            <a:ext cx="346056" cy="243544"/>
          </a:xfrm>
          <a:prstGeom prst="downArrow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6200000">
            <a:off x="2148194" y="2126570"/>
            <a:ext cx="346056" cy="243544"/>
          </a:xfrm>
          <a:prstGeom prst="downArrow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6" y="4810229"/>
            <a:ext cx="1277551" cy="12775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09" y="4543619"/>
            <a:ext cx="607919" cy="6079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750" y="3665202"/>
            <a:ext cx="607919" cy="6079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4580603"/>
            <a:ext cx="810286" cy="7339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72" y="2873308"/>
            <a:ext cx="607919" cy="6079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24" y="2868252"/>
            <a:ext cx="780288" cy="7802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duotone>
              <a:srgbClr val="D2D2D2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634" y="3289345"/>
            <a:ext cx="1470573" cy="147057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546831" y="1707722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Developer portal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46832" y="4836521"/>
            <a:ext cx="2189821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Azure portal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46832" y="3268538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5546828" y="5527239"/>
            <a:ext cx="2189822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>
                <a:solidFill>
                  <a:schemeClr val="bg1"/>
                </a:solidFill>
                <a:latin typeface="+mj-lt"/>
              </a:rPr>
              <a:t>Publish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553410" y="3983980"/>
            <a:ext cx="218324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>
                <a:solidFill>
                  <a:schemeClr val="bg1"/>
                </a:solidFill>
                <a:latin typeface="+mj-lt"/>
              </a:rPr>
              <a:t>Mediate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5546829" y="2411334"/>
            <a:ext cx="218982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>
                <a:solidFill>
                  <a:schemeClr val="bg1"/>
                </a:solidFill>
                <a:latin typeface="+mj-lt"/>
              </a:rPr>
              <a:t>Consume</a:t>
            </a:r>
          </a:p>
        </p:txBody>
      </p:sp>
      <p:sp>
        <p:nvSpPr>
          <p:cNvPr id="30" name="Down Arrow 29"/>
          <p:cNvSpPr/>
          <p:nvPr/>
        </p:nvSpPr>
        <p:spPr bwMode="auto">
          <a:xfrm rot="16200000">
            <a:off x="9377489" y="3803733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54" y="872609"/>
            <a:ext cx="645124" cy="645124"/>
          </a:xfrm>
          <a:prstGeom prst="rect">
            <a:avLst/>
          </a:prstGeom>
        </p:spPr>
      </p:pic>
      <p:sp>
        <p:nvSpPr>
          <p:cNvPr id="46" name="Down Arrow 45"/>
          <p:cNvSpPr/>
          <p:nvPr/>
        </p:nvSpPr>
        <p:spPr bwMode="auto">
          <a:xfrm rot="16200000">
            <a:off x="2148194" y="3753100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289946" y="4380896"/>
            <a:ext cx="24483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1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st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and 3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rd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party apps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" y="3178177"/>
            <a:ext cx="1378005" cy="137800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08" y="3651692"/>
            <a:ext cx="607919" cy="60791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flipH="1">
            <a:off x="10036033" y="2877211"/>
            <a:ext cx="84810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>
                <a:solidFill>
                  <a:srgbClr val="0179D6"/>
                </a:solidFill>
                <a:latin typeface="+mj-lt"/>
              </a:rPr>
              <a:t>VNET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754780" y="2925991"/>
            <a:ext cx="992938" cy="1944269"/>
          </a:xfrm>
          <a:prstGeom prst="rect">
            <a:avLst/>
          </a:prstGeom>
          <a:noFill/>
          <a:ln w="28575">
            <a:solidFill>
              <a:srgbClr val="0179D6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51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1" grpId="0"/>
      <p:bldP spid="13" grpId="0"/>
      <p:bldP spid="14" grpId="0" animBg="1"/>
      <p:bldP spid="15" grpId="0" animBg="1"/>
      <p:bldP spid="24" grpId="0"/>
      <p:bldP spid="25" grpId="0"/>
      <p:bldP spid="27" grpId="0"/>
      <p:bldP spid="29" grpId="0"/>
      <p:bldP spid="32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VNETs and Hybrid</a:t>
            </a:r>
          </a:p>
        </p:txBody>
      </p:sp>
      <p:sp>
        <p:nvSpPr>
          <p:cNvPr id="4" name="Rectangle 3"/>
          <p:cNvSpPr/>
          <p:nvPr/>
        </p:nvSpPr>
        <p:spPr bwMode="auto">
          <a:xfrm rot="5400000">
            <a:off x="4039658" y="2543977"/>
            <a:ext cx="5207622" cy="273204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5400000">
            <a:off x="5888306" y="2814987"/>
            <a:ext cx="1506873" cy="2189821"/>
          </a:xfrm>
          <a:prstGeom prst="rect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46832" y="3268538"/>
            <a:ext cx="2189822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553410" y="3983980"/>
            <a:ext cx="218324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i="1">
                <a:solidFill>
                  <a:schemeClr val="bg1"/>
                </a:solidFill>
                <a:latin typeface="+mj-lt"/>
              </a:rPr>
              <a:t>Mediate</a:t>
            </a:r>
          </a:p>
        </p:txBody>
      </p:sp>
      <p:sp>
        <p:nvSpPr>
          <p:cNvPr id="30" name="Down Arrow 29"/>
          <p:cNvSpPr/>
          <p:nvPr/>
        </p:nvSpPr>
        <p:spPr bwMode="auto">
          <a:xfrm rot="16200000">
            <a:off x="9377489" y="3803733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2148194" y="3753100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289946" y="4380896"/>
            <a:ext cx="24483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1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st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and 3</a:t>
            </a:r>
            <a:r>
              <a:rPr lang="en-US" sz="1400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rd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party apps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1" y="3178177"/>
            <a:ext cx="1378005" cy="13780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08" y="3651692"/>
            <a:ext cx="607919" cy="6079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5048153" y="2925992"/>
            <a:ext cx="5699564" cy="1944269"/>
          </a:xfrm>
          <a:prstGeom prst="rect">
            <a:avLst/>
          </a:prstGeom>
          <a:noFill/>
          <a:ln w="28575">
            <a:solidFill>
              <a:srgbClr val="0179D6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967090" y="2925991"/>
            <a:ext cx="6780628" cy="1944269"/>
          </a:xfrm>
          <a:prstGeom prst="rect">
            <a:avLst/>
          </a:prstGeom>
          <a:noFill/>
          <a:ln w="28575">
            <a:solidFill>
              <a:srgbClr val="0179D6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196382" y="3469429"/>
            <a:ext cx="1007105" cy="909733"/>
            <a:chOff x="3706490" y="3311319"/>
            <a:chExt cx="678160" cy="612592"/>
          </a:xfrm>
          <a:noFill/>
        </p:grpSpPr>
        <p:sp>
          <p:nvSpPr>
            <p:cNvPr id="45" name="Rectangle 44"/>
            <p:cNvSpPr/>
            <p:nvPr/>
          </p:nvSpPr>
          <p:spPr bwMode="auto">
            <a:xfrm>
              <a:off x="3706490" y="3311319"/>
              <a:ext cx="678160" cy="612592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299" y="3385344"/>
              <a:ext cx="464541" cy="464541"/>
            </a:xfrm>
            <a:prstGeom prst="rect">
              <a:avLst/>
            </a:prstGeom>
            <a:grpFill/>
          </p:spPr>
        </p:pic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duotone>
              <a:srgbClr val="D2D2D2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78" y="833534"/>
            <a:ext cx="1470573" cy="1470573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9417714" y="1753275"/>
            <a:ext cx="1161744" cy="1049421"/>
            <a:chOff x="8278263" y="5986583"/>
            <a:chExt cx="678160" cy="612592"/>
          </a:xfrm>
          <a:noFill/>
        </p:grpSpPr>
        <p:sp>
          <p:nvSpPr>
            <p:cNvPr id="54" name="Rectangle 53"/>
            <p:cNvSpPr/>
            <p:nvPr/>
          </p:nvSpPr>
          <p:spPr bwMode="auto">
            <a:xfrm>
              <a:off x="8278263" y="5986583"/>
              <a:ext cx="678160" cy="612592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8461" y="6073997"/>
              <a:ext cx="437763" cy="437763"/>
            </a:xfrm>
            <a:prstGeom prst="rect">
              <a:avLst/>
            </a:prstGeom>
            <a:grpFill/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134" y="2288098"/>
            <a:ext cx="776844" cy="776844"/>
          </a:xfrm>
          <a:prstGeom prst="rect">
            <a:avLst/>
          </a:prstGeom>
        </p:spPr>
      </p:pic>
      <p:sp>
        <p:nvSpPr>
          <p:cNvPr id="56" name="Down Arrow 55"/>
          <p:cNvSpPr/>
          <p:nvPr/>
        </p:nvSpPr>
        <p:spPr bwMode="auto">
          <a:xfrm rot="13334853">
            <a:off x="8426339" y="3134661"/>
            <a:ext cx="346056" cy="243544"/>
          </a:xfrm>
          <a:prstGeom prst="downArrow">
            <a:avLst/>
          </a:prstGeom>
          <a:solidFill>
            <a:srgbClr val="3CBA5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flipH="1">
            <a:off x="8798083" y="1828507"/>
            <a:ext cx="84810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>
                <a:solidFill>
                  <a:srgbClr val="0179D6"/>
                </a:solidFill>
                <a:latin typeface="+mj-lt"/>
              </a:rPr>
              <a:t>VPN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9088100" y="1663201"/>
            <a:ext cx="995431" cy="1029870"/>
          </a:xfrm>
          <a:prstGeom prst="line">
            <a:avLst/>
          </a:prstGeom>
          <a:ln w="28575">
            <a:solidFill>
              <a:srgbClr val="3BBA55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088099" y="1656366"/>
            <a:ext cx="995431" cy="1029870"/>
          </a:xfrm>
          <a:prstGeom prst="line">
            <a:avLst/>
          </a:prstGeom>
          <a:ln w="76200">
            <a:solidFill>
              <a:srgbClr val="3BBA55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10036033" y="2877211"/>
            <a:ext cx="84810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>
                <a:solidFill>
                  <a:srgbClr val="0179D6"/>
                </a:solidFill>
                <a:latin typeface="+mj-lt"/>
              </a:rPr>
              <a:t>VNET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9754780" y="2925991"/>
            <a:ext cx="992938" cy="1944269"/>
          </a:xfrm>
          <a:prstGeom prst="rect">
            <a:avLst/>
          </a:prstGeom>
          <a:noFill/>
          <a:ln w="28575">
            <a:solidFill>
              <a:srgbClr val="0179D6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30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3" grpId="0" animBg="1"/>
      <p:bldP spid="56" grpId="0" animBg="1"/>
      <p:bldP spid="58" grpId="0"/>
      <p:bldP spid="34" grpId="0" animBg="1"/>
    </p:bldLst>
  </p:timing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5.potx" id="{1DDE26AD-FCDB-497F-934C-DE1647EF5047}" vid="{CBF047EE-8A2D-4DFD-80E1-D9926FB95026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5.potx" id="{1DDE26AD-FCDB-497F-934C-DE1647EF5047}" vid="{6427F90C-007F-4772-BD5F-2C32B7E9CE11}"/>
    </a:ext>
  </a:extLst>
</a:theme>
</file>

<file path=ppt/theme/theme3.xml><?xml version="1.0" encoding="utf-8"?>
<a:theme xmlns:a="http://schemas.openxmlformats.org/drawingml/2006/main" name="5-50173_Microsoft_Ready_Light_Template">
  <a:themeElements>
    <a:clrScheme name="Microsoft Ready Light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0D1621-7EC8-4B51-A678-36097813A578}" vid="{BABC4CDB-E230-49BE-A9F6-33781B02F17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630a2e83-186a-4a0f-ab27-bee8a8096a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630a2e83-186a-4a0f-ab27-bee8a8096a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16-9_Illustration_2018_Cloud_005</Template>
  <TotalTime>0</TotalTime>
  <Words>1182</Words>
  <Application>Microsoft Office PowerPoint</Application>
  <PresentationFormat>Widescreen</PresentationFormat>
  <Paragraphs>286</Paragraphs>
  <Slides>23</Slides>
  <Notes>22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5-50173_Microsoft_Ready_Light_Template</vt:lpstr>
      <vt:lpstr>PowerPoint Presentation</vt:lpstr>
      <vt:lpstr>Agenda</vt:lpstr>
      <vt:lpstr>PowerPoint Presentation</vt:lpstr>
      <vt:lpstr>PowerPoint Presentation</vt:lpstr>
      <vt:lpstr>Façade and front door</vt:lpstr>
      <vt:lpstr>Façade and front door</vt:lpstr>
      <vt:lpstr>Security and protection</vt:lpstr>
      <vt:lpstr>VNETs and Hybrid</vt:lpstr>
      <vt:lpstr>VNETs and Hybrid</vt:lpstr>
      <vt:lpstr>API Gateway Policies</vt:lpstr>
      <vt:lpstr>Regional availability</vt:lpstr>
      <vt:lpstr>Multi-region topologies</vt:lpstr>
      <vt:lpstr>Multi-region topologies</vt:lpstr>
      <vt:lpstr>Multi-region topologies</vt:lpstr>
      <vt:lpstr>Multi-region topologies</vt:lpstr>
      <vt:lpstr>Multi-region topologies</vt:lpstr>
      <vt:lpstr>Multi-region topologies</vt:lpstr>
      <vt:lpstr>Monitoring and troubleshooting</vt:lpstr>
      <vt:lpstr>DevOps pipeline</vt:lpstr>
      <vt:lpstr>Demo</vt:lpstr>
      <vt:lpstr>And much more</vt:lpstr>
      <vt:lpstr>API Management is just the start</vt:lpstr>
      <vt:lpstr>Questions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Management</dc:title>
  <dc:subject>&lt;Event name&gt;</dc:subject>
  <dc:creator>Raphael Bickel</dc:creator>
  <cp:keywords/>
  <dc:description/>
  <cp:lastModifiedBy>Raphael Bickel</cp:lastModifiedBy>
  <cp:revision>1</cp:revision>
  <cp:lastPrinted>2019-01-11T13:43:08Z</cp:lastPrinted>
  <dcterms:created xsi:type="dcterms:W3CDTF">2018-12-10T10:50:06Z</dcterms:created>
  <dcterms:modified xsi:type="dcterms:W3CDTF">2019-01-16T16:39:47Z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