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7275-21C4-4B52-A363-827683DDE47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61D71-4E2F-48AF-B86B-70BA55334E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7275-21C4-4B52-A363-827683DDE47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1D71-4E2F-48AF-B86B-70BA55334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7275-21C4-4B52-A363-827683DDE47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1D71-4E2F-48AF-B86B-70BA55334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7275-21C4-4B52-A363-827683DDE47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1D71-4E2F-48AF-B86B-70BA55334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7275-21C4-4B52-A363-827683DDE47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1D71-4E2F-48AF-B86B-70BA55334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7275-21C4-4B52-A363-827683DDE47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1D71-4E2F-48AF-B86B-70BA55334E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7275-21C4-4B52-A363-827683DDE47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1D71-4E2F-48AF-B86B-70BA55334E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7275-21C4-4B52-A363-827683DDE47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1D71-4E2F-48AF-B86B-70BA55334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7275-21C4-4B52-A363-827683DDE47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1D71-4E2F-48AF-B86B-70BA55334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7275-21C4-4B52-A363-827683DDE47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1D71-4E2F-48AF-B86B-70BA55334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7275-21C4-4B52-A363-827683DDE47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1D71-4E2F-48AF-B86B-70BA55334E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D2A7275-21C4-4B52-A363-827683DDE47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D161D71-4E2F-48AF-B86B-70BA55334E6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Card Game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Ryan </a:t>
            </a:r>
            <a:r>
              <a:rPr lang="en-US" dirty="0" err="1" smtClean="0"/>
              <a:t>Bickham</a:t>
            </a:r>
            <a:endParaRPr lang="en-US" dirty="0" smtClean="0"/>
          </a:p>
          <a:p>
            <a:r>
              <a:rPr lang="en-US" dirty="0" smtClean="0"/>
              <a:t>Nicholas </a:t>
            </a:r>
            <a:r>
              <a:rPr lang="en-US" dirty="0" err="1" smtClean="0"/>
              <a:t>Borushko</a:t>
            </a:r>
            <a:endParaRPr lang="en-US" dirty="0" smtClean="0"/>
          </a:p>
          <a:p>
            <a:r>
              <a:rPr lang="en-US" dirty="0" smtClean="0"/>
              <a:t>Ryan Gillett</a:t>
            </a:r>
          </a:p>
          <a:p>
            <a:r>
              <a:rPr lang="en-US" dirty="0" smtClean="0"/>
              <a:t>Andrew Haeger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2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1154097"/>
          </a:xfrm>
        </p:spPr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596553" cy="4114800"/>
          </a:xfrm>
        </p:spPr>
      </p:pic>
    </p:spTree>
    <p:extLst>
      <p:ext uri="{BB962C8B-B14F-4D97-AF65-F5344CB8AC3E}">
        <p14:creationId xmlns:p14="http://schemas.microsoft.com/office/powerpoint/2010/main" val="304940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1154097"/>
          </a:xfrm>
        </p:spPr>
        <p:txBody>
          <a:bodyPr/>
          <a:lstStyle/>
          <a:p>
            <a:r>
              <a:rPr lang="en-US" dirty="0" smtClean="0"/>
              <a:t>Basic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6781800" cy="5230587"/>
          </a:xfrm>
        </p:spPr>
      </p:pic>
    </p:spTree>
    <p:extLst>
      <p:ext uri="{BB962C8B-B14F-4D97-AF65-F5344CB8AC3E}">
        <p14:creationId xmlns:p14="http://schemas.microsoft.com/office/powerpoint/2010/main" val="292343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UC: Join a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84400" y="3482181"/>
          <a:ext cx="4775200" cy="2114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7600"/>
                <a:gridCol w="2387600"/>
              </a:tblGrid>
              <a:tr h="20002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UC:  Join a Table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Actor: 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System: Card Game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  System displays the home screen. (Figure 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1.  TUCBW the user clicking Start Playing Now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2.  The system displays the page with a list of available games. (Figure 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3.  The user chooses a game they would like to play.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  The system displays a list of tables based on the chosen game. (Figure 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5.  The user clicks Join Table on the table they would like to play at.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6.  The system displays the game and the table to the user. (Figure 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7.  The user begins to play the game.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07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315200" cy="1154097"/>
          </a:xfrm>
        </p:spPr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6553200" cy="4901133"/>
          </a:xfrm>
        </p:spPr>
      </p:pic>
    </p:spTree>
    <p:extLst>
      <p:ext uri="{BB962C8B-B14F-4D97-AF65-F5344CB8AC3E}">
        <p14:creationId xmlns:p14="http://schemas.microsoft.com/office/powerpoint/2010/main" val="288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315200" cy="1154097"/>
          </a:xfrm>
        </p:spPr>
        <p:txBody>
          <a:bodyPr/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6629400" cy="4958123"/>
          </a:xfrm>
        </p:spPr>
      </p:pic>
    </p:spTree>
    <p:extLst>
      <p:ext uri="{BB962C8B-B14F-4D97-AF65-F5344CB8AC3E}">
        <p14:creationId xmlns:p14="http://schemas.microsoft.com/office/powerpoint/2010/main" val="336760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/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24000"/>
            <a:ext cx="6324600" cy="4730163"/>
          </a:xfrm>
        </p:spPr>
      </p:pic>
    </p:spTree>
    <p:extLst>
      <p:ext uri="{BB962C8B-B14F-4D97-AF65-F5344CB8AC3E}">
        <p14:creationId xmlns:p14="http://schemas.microsoft.com/office/powerpoint/2010/main" val="97899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1154097"/>
          </a:xfrm>
        </p:spPr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596553" cy="4114800"/>
          </a:xfrm>
        </p:spPr>
      </p:pic>
    </p:spTree>
    <p:extLst>
      <p:ext uri="{BB962C8B-B14F-4D97-AF65-F5344CB8AC3E}">
        <p14:creationId xmlns:p14="http://schemas.microsoft.com/office/powerpoint/2010/main" val="274688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UC:  Message Other Users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84400" y="3767931"/>
          <a:ext cx="4775200" cy="1543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7600"/>
                <a:gridCol w="2387600"/>
              </a:tblGrid>
              <a:tr h="20002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UC:  Message Other Users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Actor:  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System: Card Game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  System displays a game/table.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571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1.  The user clicks on the chat text input field, types a message, and clicks send. (Figure 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2.  The system displays the message entered to everyone at the table. (Figure 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39052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3.  The user reads the messages sent by other users.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40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Figure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7455876" cy="4038600"/>
          </a:xfrm>
        </p:spPr>
      </p:pic>
    </p:spTree>
    <p:extLst>
      <p:ext uri="{BB962C8B-B14F-4D97-AF65-F5344CB8AC3E}">
        <p14:creationId xmlns:p14="http://schemas.microsoft.com/office/powerpoint/2010/main" val="3583424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49</TotalTime>
  <Words>238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Card Game System</vt:lpstr>
      <vt:lpstr>Basic Design</vt:lpstr>
      <vt:lpstr>UC: Join a Table</vt:lpstr>
      <vt:lpstr>Figure 1</vt:lpstr>
      <vt:lpstr>Figure 2</vt:lpstr>
      <vt:lpstr>Figure 3</vt:lpstr>
      <vt:lpstr>Figure 4</vt:lpstr>
      <vt:lpstr>UC:  Message Other Users</vt:lpstr>
      <vt:lpstr>Figure 5</vt:lpstr>
      <vt:lpstr>Figure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Game System</dc:title>
  <dc:creator>Andrew Haeger</dc:creator>
  <cp:lastModifiedBy>Andrew Haeger</cp:lastModifiedBy>
  <cp:revision>3</cp:revision>
  <dcterms:created xsi:type="dcterms:W3CDTF">2013-10-22T01:43:14Z</dcterms:created>
  <dcterms:modified xsi:type="dcterms:W3CDTF">2013-10-22T02:32:20Z</dcterms:modified>
</cp:coreProperties>
</file>