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need a title image  where “Mis” is aligned on an angle over the A of adventures.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Background should align with the saga.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Glove and Mitten in the background, maybe on each side?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74674ba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74674b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think here we could come up with some hook, something we do for all episodes. Something like the Simpson’s do with the intro or other shows that have a hook like South Park.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74674ba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74674ba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is the artists free space.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writer should describe what the background might look like for the scene.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We should do the scenes background digital before printing, this way it will reduce the amount of rework.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74674ba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74674ba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is the artists free space.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writer should describe what the background might look like for the scene.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We should do the scenes background digital before printing, this way it will reduce the amount of rework.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74674ba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74674ba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is the artists free space.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writer should describe what the background might look like for the scene.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We should do the scenes background digital before printing, this way it will reduce the amount of rework.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Mis-Adventures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&lt;Story Title&gt;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Episode &lt;number&gt;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&lt;Episode Title&gt;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Scene</a:t>
            </a:r>
            <a:r>
              <a:rPr lang="en"/>
              <a:t>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Scene</a:t>
            </a:r>
            <a:r>
              <a:rPr lang="en"/>
              <a:t>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