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Montserrat SemiBold"/>
      <p:regular r:id="rId11"/>
      <p:bold r:id="rId12"/>
      <p:italic r:id="rId13"/>
      <p:boldItalic r:id="rId14"/>
    </p:embeddedFont>
    <p:embeddedFont>
      <p:font typeface="Caveat Medium"/>
      <p:regular r:id="rId15"/>
      <p:bold r:id="rId16"/>
    </p:embeddedFont>
    <p:embeddedFont>
      <p:font typeface="Comfortaa Medium"/>
      <p:regular r:id="rId17"/>
      <p:bold r:id="rId18"/>
    </p:embeddedFont>
    <p:embeddedFont>
      <p:font typeface="Comfortaa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omfortaa-bold.fntdata"/><Relationship Id="rId11" Type="http://schemas.openxmlformats.org/officeDocument/2006/relationships/font" Target="fonts/MontserratSemiBold-regular.fntdata"/><Relationship Id="rId10" Type="http://schemas.openxmlformats.org/officeDocument/2006/relationships/slide" Target="slides/slide5.xml"/><Relationship Id="rId13" Type="http://schemas.openxmlformats.org/officeDocument/2006/relationships/font" Target="fonts/MontserratSemiBold-italic.fntdata"/><Relationship Id="rId12" Type="http://schemas.openxmlformats.org/officeDocument/2006/relationships/font" Target="fonts/MontserratSemiBold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CaveatMedium-regular.fntdata"/><Relationship Id="rId14" Type="http://schemas.openxmlformats.org/officeDocument/2006/relationships/font" Target="fonts/MontserratSemiBold-boldItalic.fntdata"/><Relationship Id="rId17" Type="http://schemas.openxmlformats.org/officeDocument/2006/relationships/font" Target="fonts/ComfortaaMedium-regular.fntdata"/><Relationship Id="rId16" Type="http://schemas.openxmlformats.org/officeDocument/2006/relationships/font" Target="fonts/CaveatMedium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Comfortaa-regular.fntdata"/><Relationship Id="rId6" Type="http://schemas.openxmlformats.org/officeDocument/2006/relationships/slide" Target="slides/slide1.xml"/><Relationship Id="rId18" Type="http://schemas.openxmlformats.org/officeDocument/2006/relationships/font" Target="fonts/ComfortaaMedium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40d9455ad7_1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340d9455ad7_1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40d9455ad7_1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40d9455ad7_1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/>
              <a:t>Split screen left side for Glove,right for Mitten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/>
              <a:t>Use something like a lightning bolt to split the screen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/>
              <a:t>Glove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/>
              <a:t>Playground scene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/>
              <a:t>Should look like there is an active investigation for clues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/>
              <a:t>Not happy, no luck finding clues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/>
              <a:t>Should say </a:t>
            </a:r>
            <a:r>
              <a:rPr lang="en"/>
              <a:t>something</a:t>
            </a:r>
            <a:r>
              <a:rPr lang="en"/>
              <a:t> like “hmmph”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/>
              <a:t>Mitten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/>
              <a:t>Science room backdrop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/>
              <a:t>Selfie with dissected frog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/>
              <a:t>Teacher in the back ground pointing to the door, “To the office”.</a:t>
            </a:r>
            <a:endParaRPr/>
          </a:p>
          <a:p>
            <a:pPr indent="-2984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/>
              <a:t>Should have thought bubble, my social is going to buzz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40d9455ad7_1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40d9455ad7_1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Split screen -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Mitten in the office (selfie with the principal)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Glove waiting outside for Mitten?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488bc54a5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3488bc54a5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40d9455ad7_1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340d9455ad7_1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Glove and Mitten outside the school discussing when and where to meet for the school dance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Relationship Id="rId3" Type="http://schemas.openxmlformats.org/officeDocument/2006/relationships/image" Target="../media/image7.png"/><Relationship Id="rId4" Type="http://schemas.openxmlformats.org/officeDocument/2006/relationships/image" Target="../media/image5.png"/><Relationship Id="rId5" Type="http://schemas.openxmlformats.org/officeDocument/2006/relationships/image" Target="../media/image3.png"/><Relationship Id="rId6" Type="http://schemas.openxmlformats.org/officeDocument/2006/relationships/image" Target="../media/image6.png"/><Relationship Id="rId7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Relationship Id="rId3" Type="http://schemas.openxmlformats.org/officeDocument/2006/relationships/image" Target="../media/image7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2.png"/><Relationship Id="rId7" Type="http://schemas.openxmlformats.org/officeDocument/2006/relationships/image" Target="../media/image3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ory 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2" name="Google Shape;42;p2" title="sun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408387">
            <a:off x="37671" y="316224"/>
            <a:ext cx="2965532" cy="2760376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2"/>
          <p:cNvSpPr txBox="1"/>
          <p:nvPr/>
        </p:nvSpPr>
        <p:spPr>
          <a:xfrm rot="-1231840">
            <a:off x="-145747" y="670816"/>
            <a:ext cx="4757793" cy="97011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5250">
                <a:solidFill>
                  <a:srgbClr val="85200C"/>
                </a:solidFill>
                <a:latin typeface="Comfortaa"/>
                <a:ea typeface="Comfortaa"/>
                <a:cs typeface="Comfortaa"/>
                <a:sym typeface="Comfortaa"/>
              </a:rPr>
              <a:t>School-Daze</a:t>
            </a:r>
            <a:endParaRPr b="1" sz="5250">
              <a:solidFill>
                <a:srgbClr val="85200C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44" name="Google Shape;44;p2" title="bus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123904">
            <a:off x="5729650" y="3068900"/>
            <a:ext cx="3169625" cy="181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p2" title="chemestry-teacher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440142">
            <a:off x="343290" y="3549426"/>
            <a:ext cx="835469" cy="1181572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46;p2" title="glove-serious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226375" y="3012375"/>
            <a:ext cx="1570425" cy="165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Google Shape;47;p2" title="mitten-happy.png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868625" y="3242600"/>
            <a:ext cx="829275" cy="1019925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2"/>
          <p:cNvSpPr txBox="1"/>
          <p:nvPr>
            <p:ph type="title"/>
          </p:nvPr>
        </p:nvSpPr>
        <p:spPr>
          <a:xfrm>
            <a:off x="1005150" y="1892425"/>
            <a:ext cx="1629000" cy="4167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pisode title slide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1" name="Google Shape;51;p3" title="sun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408387">
            <a:off x="37671" y="316224"/>
            <a:ext cx="2965532" cy="2760376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3"/>
          <p:cNvSpPr txBox="1"/>
          <p:nvPr/>
        </p:nvSpPr>
        <p:spPr>
          <a:xfrm rot="-1231994">
            <a:off x="-95476" y="948463"/>
            <a:ext cx="3174051" cy="97011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5250">
                <a:solidFill>
                  <a:srgbClr val="85200C"/>
                </a:solidFill>
                <a:latin typeface="Comfortaa"/>
                <a:ea typeface="Comfortaa"/>
                <a:cs typeface="Comfortaa"/>
                <a:sym typeface="Comfortaa"/>
              </a:rPr>
              <a:t>Episode</a:t>
            </a:r>
            <a:endParaRPr b="1" sz="5250">
              <a:solidFill>
                <a:srgbClr val="85200C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53" name="Google Shape;53;p3" title="bus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123904">
            <a:off x="5729650" y="3068900"/>
            <a:ext cx="3169625" cy="181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Google Shape;54;p3" title="glove-serious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26375" y="3012375"/>
            <a:ext cx="1570425" cy="165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3" title="mitten-happy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868625" y="3242600"/>
            <a:ext cx="829275" cy="101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3" title="chemestry-teacher.png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 rot="-440142">
            <a:off x="343290" y="3549426"/>
            <a:ext cx="835469" cy="1181572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3"/>
          <p:cNvSpPr txBox="1"/>
          <p:nvPr>
            <p:ph type="title"/>
          </p:nvPr>
        </p:nvSpPr>
        <p:spPr>
          <a:xfrm>
            <a:off x="1005150" y="1892425"/>
            <a:ext cx="1629000" cy="4167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cene slide" type="tx">
  <p:cSld name="TITLE_AND_BOD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mfortaa Medium"/>
              <a:buNone/>
              <a:defRPr sz="2800">
                <a:solidFill>
                  <a:schemeClr val="dk1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322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omfortaa Medium"/>
              <a:buChar char="●"/>
              <a:defRPr sz="1800">
                <a:solidFill>
                  <a:schemeClr val="dk2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mfortaa Medium"/>
              <a:buChar char="○"/>
              <a:defRPr>
                <a:solidFill>
                  <a:schemeClr val="dk2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mfortaa Medium"/>
              <a:buChar char="■"/>
              <a:defRPr>
                <a:solidFill>
                  <a:schemeClr val="dk2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mfortaa Medium"/>
              <a:buChar char="●"/>
              <a:defRPr>
                <a:solidFill>
                  <a:schemeClr val="dk2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mfortaa Medium"/>
              <a:buChar char="○"/>
              <a:defRPr>
                <a:solidFill>
                  <a:schemeClr val="dk2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mfortaa Medium"/>
              <a:buChar char="■"/>
              <a:defRPr>
                <a:solidFill>
                  <a:schemeClr val="dk2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mfortaa Medium"/>
              <a:buChar char="●"/>
              <a:defRPr>
                <a:solidFill>
                  <a:schemeClr val="dk2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mfortaa Medium"/>
              <a:buChar char="○"/>
              <a:defRPr>
                <a:solidFill>
                  <a:schemeClr val="dk2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mfortaa Medium"/>
              <a:buChar char="■"/>
              <a:defRPr>
                <a:solidFill>
                  <a:schemeClr val="dk2"/>
                </a:solidFill>
                <a:latin typeface="Comfortaa Medium"/>
                <a:ea typeface="Comfortaa Medium"/>
                <a:cs typeface="Comfortaa Medium"/>
                <a:sym typeface="Comfortaa Medium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9" name="Google Shape;9;p1"/>
          <p:cNvGrpSpPr/>
          <p:nvPr/>
        </p:nvGrpSpPr>
        <p:grpSpPr>
          <a:xfrm>
            <a:off x="-241411" y="-188286"/>
            <a:ext cx="9626822" cy="5520072"/>
            <a:chOff x="-287192" y="-156800"/>
            <a:chExt cx="9626822" cy="5520072"/>
          </a:xfrm>
        </p:grpSpPr>
        <p:grpSp>
          <p:nvGrpSpPr>
            <p:cNvPr id="10" name="Google Shape;10;p1"/>
            <p:cNvGrpSpPr/>
            <p:nvPr/>
          </p:nvGrpSpPr>
          <p:grpSpPr>
            <a:xfrm>
              <a:off x="-287192" y="274042"/>
              <a:ext cx="763422" cy="4567563"/>
              <a:chOff x="-287192" y="274042"/>
              <a:chExt cx="763422" cy="4567563"/>
            </a:xfrm>
          </p:grpSpPr>
          <p:sp>
            <p:nvSpPr>
              <p:cNvPr id="11" name="Google Shape;11;p1"/>
              <p:cNvSpPr/>
              <p:nvPr/>
            </p:nvSpPr>
            <p:spPr>
              <a:xfrm rot="5400000">
                <a:off x="-549500" y="618400"/>
                <a:ext cx="1370088" cy="681372"/>
              </a:xfrm>
              <a:prstGeom prst="cloud">
                <a:avLst/>
              </a:prstGeom>
              <a:solidFill>
                <a:schemeClr val="lt2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" name="Google Shape;12;p1"/>
              <p:cNvSpPr/>
              <p:nvPr/>
            </p:nvSpPr>
            <p:spPr>
              <a:xfrm rot="5400000">
                <a:off x="-631550" y="1647825"/>
                <a:ext cx="1370088" cy="681372"/>
              </a:xfrm>
              <a:prstGeom prst="cloud">
                <a:avLst/>
              </a:prstGeom>
              <a:solidFill>
                <a:schemeClr val="lt2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1"/>
              <p:cNvSpPr/>
              <p:nvPr/>
            </p:nvSpPr>
            <p:spPr>
              <a:xfrm rot="5400000">
                <a:off x="-549500" y="2687525"/>
                <a:ext cx="1370088" cy="681372"/>
              </a:xfrm>
              <a:prstGeom prst="cloud">
                <a:avLst/>
              </a:prstGeom>
              <a:solidFill>
                <a:schemeClr val="lt2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" name="Google Shape;14;p1"/>
              <p:cNvSpPr/>
              <p:nvPr/>
            </p:nvSpPr>
            <p:spPr>
              <a:xfrm rot="5400000">
                <a:off x="-631550" y="3815875"/>
                <a:ext cx="1370088" cy="681372"/>
              </a:xfrm>
              <a:prstGeom prst="cloud">
                <a:avLst/>
              </a:prstGeom>
              <a:solidFill>
                <a:schemeClr val="lt2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" name="Google Shape;15;p1"/>
            <p:cNvGrpSpPr/>
            <p:nvPr/>
          </p:nvGrpSpPr>
          <p:grpSpPr>
            <a:xfrm>
              <a:off x="8576208" y="287967"/>
              <a:ext cx="763422" cy="4567563"/>
              <a:chOff x="-287192" y="274042"/>
              <a:chExt cx="763422" cy="4567563"/>
            </a:xfrm>
          </p:grpSpPr>
          <p:sp>
            <p:nvSpPr>
              <p:cNvPr id="16" name="Google Shape;16;p1"/>
              <p:cNvSpPr/>
              <p:nvPr/>
            </p:nvSpPr>
            <p:spPr>
              <a:xfrm rot="5400000">
                <a:off x="-549500" y="618400"/>
                <a:ext cx="1370088" cy="681372"/>
              </a:xfrm>
              <a:prstGeom prst="cloud">
                <a:avLst/>
              </a:prstGeom>
              <a:solidFill>
                <a:schemeClr val="lt2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1"/>
              <p:cNvSpPr/>
              <p:nvPr/>
            </p:nvSpPr>
            <p:spPr>
              <a:xfrm rot="5400000">
                <a:off x="-631550" y="1647825"/>
                <a:ext cx="1370088" cy="681372"/>
              </a:xfrm>
              <a:prstGeom prst="cloud">
                <a:avLst/>
              </a:prstGeom>
              <a:solidFill>
                <a:schemeClr val="lt2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" name="Google Shape;18;p1"/>
              <p:cNvSpPr/>
              <p:nvPr/>
            </p:nvSpPr>
            <p:spPr>
              <a:xfrm rot="5400000">
                <a:off x="-549500" y="2687525"/>
                <a:ext cx="1370088" cy="681372"/>
              </a:xfrm>
              <a:prstGeom prst="cloud">
                <a:avLst/>
              </a:prstGeom>
              <a:solidFill>
                <a:schemeClr val="lt2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" name="Google Shape;19;p1"/>
              <p:cNvSpPr/>
              <p:nvPr/>
            </p:nvSpPr>
            <p:spPr>
              <a:xfrm rot="5400000">
                <a:off x="-631550" y="3815875"/>
                <a:ext cx="1370088" cy="681372"/>
              </a:xfrm>
              <a:prstGeom prst="cloud">
                <a:avLst/>
              </a:prstGeom>
              <a:solidFill>
                <a:schemeClr val="lt2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" name="Google Shape;20;p1"/>
            <p:cNvGrpSpPr/>
            <p:nvPr/>
          </p:nvGrpSpPr>
          <p:grpSpPr>
            <a:xfrm>
              <a:off x="-205150" y="-156800"/>
              <a:ext cx="9535238" cy="757572"/>
              <a:chOff x="-205150" y="-156800"/>
              <a:chExt cx="9535238" cy="757572"/>
            </a:xfrm>
          </p:grpSpPr>
          <p:sp>
            <p:nvSpPr>
              <p:cNvPr id="21" name="Google Shape;21;p1"/>
              <p:cNvSpPr/>
              <p:nvPr/>
            </p:nvSpPr>
            <p:spPr>
              <a:xfrm>
                <a:off x="-205150" y="-156800"/>
                <a:ext cx="1370088" cy="681372"/>
              </a:xfrm>
              <a:prstGeom prst="cloud">
                <a:avLst/>
              </a:prstGeom>
              <a:solidFill>
                <a:schemeClr val="lt2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1"/>
              <p:cNvSpPr/>
              <p:nvPr/>
            </p:nvSpPr>
            <p:spPr>
              <a:xfrm>
                <a:off x="841125" y="-80600"/>
                <a:ext cx="1370088" cy="681372"/>
              </a:xfrm>
              <a:prstGeom prst="cloud">
                <a:avLst/>
              </a:prstGeom>
              <a:solidFill>
                <a:schemeClr val="lt2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b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" name="Google Shape;23;p1"/>
              <p:cNvSpPr/>
              <p:nvPr/>
            </p:nvSpPr>
            <p:spPr>
              <a:xfrm>
                <a:off x="1887400" y="-156800"/>
                <a:ext cx="1370088" cy="681372"/>
              </a:xfrm>
              <a:prstGeom prst="cloud">
                <a:avLst/>
              </a:prstGeom>
              <a:solidFill>
                <a:schemeClr val="lt2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" name="Google Shape;24;p1"/>
              <p:cNvSpPr/>
              <p:nvPr/>
            </p:nvSpPr>
            <p:spPr>
              <a:xfrm>
                <a:off x="2933700" y="-80600"/>
                <a:ext cx="1370088" cy="681372"/>
              </a:xfrm>
              <a:prstGeom prst="cloud">
                <a:avLst/>
              </a:prstGeom>
              <a:solidFill>
                <a:schemeClr val="lt2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b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1"/>
              <p:cNvSpPr/>
              <p:nvPr/>
            </p:nvSpPr>
            <p:spPr>
              <a:xfrm>
                <a:off x="4045950" y="-156800"/>
                <a:ext cx="1370088" cy="681372"/>
              </a:xfrm>
              <a:prstGeom prst="cloud">
                <a:avLst/>
              </a:prstGeom>
              <a:solidFill>
                <a:schemeClr val="lt2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1"/>
              <p:cNvSpPr/>
              <p:nvPr/>
            </p:nvSpPr>
            <p:spPr>
              <a:xfrm>
                <a:off x="5026275" y="-80600"/>
                <a:ext cx="1370088" cy="681372"/>
              </a:xfrm>
              <a:prstGeom prst="cloud">
                <a:avLst/>
              </a:prstGeom>
              <a:solidFill>
                <a:schemeClr val="lt2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b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1"/>
              <p:cNvSpPr/>
              <p:nvPr/>
            </p:nvSpPr>
            <p:spPr>
              <a:xfrm>
                <a:off x="6101900" y="-156800"/>
                <a:ext cx="1370088" cy="681372"/>
              </a:xfrm>
              <a:prstGeom prst="cloud">
                <a:avLst/>
              </a:prstGeom>
              <a:solidFill>
                <a:schemeClr val="lt2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1"/>
              <p:cNvSpPr/>
              <p:nvPr/>
            </p:nvSpPr>
            <p:spPr>
              <a:xfrm>
                <a:off x="6979625" y="-80600"/>
                <a:ext cx="1370088" cy="681372"/>
              </a:xfrm>
              <a:prstGeom prst="cloud">
                <a:avLst/>
              </a:prstGeom>
              <a:solidFill>
                <a:schemeClr val="lt2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" name="Google Shape;29;p1"/>
              <p:cNvSpPr/>
              <p:nvPr/>
            </p:nvSpPr>
            <p:spPr>
              <a:xfrm>
                <a:off x="7960000" y="-156800"/>
                <a:ext cx="1370088" cy="681372"/>
              </a:xfrm>
              <a:prstGeom prst="cloud">
                <a:avLst/>
              </a:prstGeom>
              <a:solidFill>
                <a:schemeClr val="lt2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0" name="Google Shape;30;p1"/>
            <p:cNvGrpSpPr/>
            <p:nvPr/>
          </p:nvGrpSpPr>
          <p:grpSpPr>
            <a:xfrm>
              <a:off x="-195625" y="4605700"/>
              <a:ext cx="9535238" cy="757572"/>
              <a:chOff x="-205150" y="-156800"/>
              <a:chExt cx="9535238" cy="757572"/>
            </a:xfrm>
          </p:grpSpPr>
          <p:sp>
            <p:nvSpPr>
              <p:cNvPr id="31" name="Google Shape;31;p1"/>
              <p:cNvSpPr/>
              <p:nvPr/>
            </p:nvSpPr>
            <p:spPr>
              <a:xfrm>
                <a:off x="-205150" y="-156800"/>
                <a:ext cx="1370088" cy="681372"/>
              </a:xfrm>
              <a:prstGeom prst="cloud">
                <a:avLst/>
              </a:prstGeom>
              <a:solidFill>
                <a:schemeClr val="lt2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" name="Google Shape;32;p1"/>
              <p:cNvSpPr/>
              <p:nvPr/>
            </p:nvSpPr>
            <p:spPr>
              <a:xfrm>
                <a:off x="841125" y="-80600"/>
                <a:ext cx="1370088" cy="681372"/>
              </a:xfrm>
              <a:prstGeom prst="cloud">
                <a:avLst/>
              </a:prstGeom>
              <a:solidFill>
                <a:schemeClr val="lt2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b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" name="Google Shape;33;p1"/>
              <p:cNvSpPr/>
              <p:nvPr/>
            </p:nvSpPr>
            <p:spPr>
              <a:xfrm>
                <a:off x="1887400" y="-156800"/>
                <a:ext cx="1370088" cy="681372"/>
              </a:xfrm>
              <a:prstGeom prst="cloud">
                <a:avLst/>
              </a:prstGeom>
              <a:solidFill>
                <a:schemeClr val="lt2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1"/>
              <p:cNvSpPr/>
              <p:nvPr/>
            </p:nvSpPr>
            <p:spPr>
              <a:xfrm>
                <a:off x="2933700" y="-80600"/>
                <a:ext cx="1370088" cy="681372"/>
              </a:xfrm>
              <a:prstGeom prst="cloud">
                <a:avLst/>
              </a:prstGeom>
              <a:solidFill>
                <a:schemeClr val="lt2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b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1"/>
              <p:cNvSpPr/>
              <p:nvPr/>
            </p:nvSpPr>
            <p:spPr>
              <a:xfrm>
                <a:off x="4045950" y="-156800"/>
                <a:ext cx="1370088" cy="681372"/>
              </a:xfrm>
              <a:prstGeom prst="cloud">
                <a:avLst/>
              </a:prstGeom>
              <a:solidFill>
                <a:schemeClr val="lt2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" name="Google Shape;36;p1"/>
              <p:cNvSpPr/>
              <p:nvPr/>
            </p:nvSpPr>
            <p:spPr>
              <a:xfrm>
                <a:off x="5026275" y="-80600"/>
                <a:ext cx="1370088" cy="681372"/>
              </a:xfrm>
              <a:prstGeom prst="cloud">
                <a:avLst/>
              </a:prstGeom>
              <a:solidFill>
                <a:schemeClr val="lt2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b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" name="Google Shape;37;p1"/>
              <p:cNvSpPr/>
              <p:nvPr/>
            </p:nvSpPr>
            <p:spPr>
              <a:xfrm>
                <a:off x="6101900" y="-156800"/>
                <a:ext cx="1370088" cy="681372"/>
              </a:xfrm>
              <a:prstGeom prst="cloud">
                <a:avLst/>
              </a:prstGeom>
              <a:solidFill>
                <a:schemeClr val="lt2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" name="Google Shape;38;p1"/>
              <p:cNvSpPr/>
              <p:nvPr/>
            </p:nvSpPr>
            <p:spPr>
              <a:xfrm>
                <a:off x="6979625" y="-80600"/>
                <a:ext cx="1370088" cy="681372"/>
              </a:xfrm>
              <a:prstGeom prst="cloud">
                <a:avLst/>
              </a:prstGeom>
              <a:solidFill>
                <a:schemeClr val="lt2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1"/>
              <p:cNvSpPr/>
              <p:nvPr/>
            </p:nvSpPr>
            <p:spPr>
              <a:xfrm>
                <a:off x="7960000" y="-156800"/>
                <a:ext cx="1370088" cy="681372"/>
              </a:xfrm>
              <a:prstGeom prst="cloud">
                <a:avLst/>
              </a:prstGeom>
              <a:solidFill>
                <a:schemeClr val="lt2"/>
              </a:solidFill>
              <a:ln cap="flat" cmpd="sng" w="19050">
                <a:solidFill>
                  <a:srgbClr val="66666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</p:sldLayoutIdLst>
  <mc:AlternateContent>
    <mc:Choice Requires="p14">
      <p:transition spd="slow" p14:dur="2000">
        <p:push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5.png"/><Relationship Id="rId4" Type="http://schemas.openxmlformats.org/officeDocument/2006/relationships/hyperlink" Target="http://drive.google.com/file/d/1LH9y_FK84cuaQu2mBhFOMRpcp4Wtz4sR/view" TargetMode="External"/><Relationship Id="rId5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20" Type="http://schemas.openxmlformats.org/officeDocument/2006/relationships/image" Target="../media/image16.png"/><Relationship Id="rId11" Type="http://schemas.openxmlformats.org/officeDocument/2006/relationships/image" Target="../media/image17.png"/><Relationship Id="rId22" Type="http://schemas.openxmlformats.org/officeDocument/2006/relationships/image" Target="../media/image1.png"/><Relationship Id="rId10" Type="http://schemas.openxmlformats.org/officeDocument/2006/relationships/image" Target="../media/image13.png"/><Relationship Id="rId21" Type="http://schemas.openxmlformats.org/officeDocument/2006/relationships/hyperlink" Target="http://drive.google.com/file/d/1h3nzfcfDVRyoajg9o53Lz7cmIuwSmHAD/view" TargetMode="External"/><Relationship Id="rId13" Type="http://schemas.openxmlformats.org/officeDocument/2006/relationships/image" Target="../media/image24.png"/><Relationship Id="rId1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0.png"/><Relationship Id="rId4" Type="http://schemas.openxmlformats.org/officeDocument/2006/relationships/image" Target="../media/image4.png"/><Relationship Id="rId9" Type="http://schemas.openxmlformats.org/officeDocument/2006/relationships/image" Target="../media/image32.png"/><Relationship Id="rId15" Type="http://schemas.openxmlformats.org/officeDocument/2006/relationships/image" Target="../media/image19.png"/><Relationship Id="rId14" Type="http://schemas.openxmlformats.org/officeDocument/2006/relationships/image" Target="../media/image37.png"/><Relationship Id="rId17" Type="http://schemas.openxmlformats.org/officeDocument/2006/relationships/image" Target="../media/image20.png"/><Relationship Id="rId16" Type="http://schemas.openxmlformats.org/officeDocument/2006/relationships/image" Target="../media/image18.png"/><Relationship Id="rId5" Type="http://schemas.openxmlformats.org/officeDocument/2006/relationships/image" Target="../media/image7.png"/><Relationship Id="rId19" Type="http://schemas.openxmlformats.org/officeDocument/2006/relationships/image" Target="../media/image22.png"/><Relationship Id="rId6" Type="http://schemas.openxmlformats.org/officeDocument/2006/relationships/image" Target="../media/image11.png"/><Relationship Id="rId18" Type="http://schemas.openxmlformats.org/officeDocument/2006/relationships/image" Target="../media/image31.png"/><Relationship Id="rId7" Type="http://schemas.openxmlformats.org/officeDocument/2006/relationships/image" Target="../media/image8.png"/><Relationship Id="rId8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1" Type="http://schemas.openxmlformats.org/officeDocument/2006/relationships/image" Target="../media/image23.png"/><Relationship Id="rId10" Type="http://schemas.openxmlformats.org/officeDocument/2006/relationships/image" Target="../media/image32.png"/><Relationship Id="rId13" Type="http://schemas.openxmlformats.org/officeDocument/2006/relationships/image" Target="../media/image1.png"/><Relationship Id="rId12" Type="http://schemas.openxmlformats.org/officeDocument/2006/relationships/hyperlink" Target="http://drive.google.com/file/d/1oZHRTmzXacEM_gMhkyv66ehZUgR2XyFt/view" TargetMode="External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1.png"/><Relationship Id="rId4" Type="http://schemas.openxmlformats.org/officeDocument/2006/relationships/image" Target="../media/image34.png"/><Relationship Id="rId9" Type="http://schemas.openxmlformats.org/officeDocument/2006/relationships/image" Target="../media/image29.png"/><Relationship Id="rId5" Type="http://schemas.openxmlformats.org/officeDocument/2006/relationships/image" Target="../media/image36.png"/><Relationship Id="rId6" Type="http://schemas.openxmlformats.org/officeDocument/2006/relationships/image" Target="../media/image13.png"/><Relationship Id="rId7" Type="http://schemas.openxmlformats.org/officeDocument/2006/relationships/image" Target="../media/image27.png"/><Relationship Id="rId8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26.png"/><Relationship Id="rId9" Type="http://schemas.openxmlformats.org/officeDocument/2006/relationships/image" Target="../media/image1.png"/><Relationship Id="rId5" Type="http://schemas.openxmlformats.org/officeDocument/2006/relationships/image" Target="../media/image35.png"/><Relationship Id="rId6" Type="http://schemas.openxmlformats.org/officeDocument/2006/relationships/image" Target="../media/image6.png"/><Relationship Id="rId7" Type="http://schemas.openxmlformats.org/officeDocument/2006/relationships/image" Target="../media/image5.png"/><Relationship Id="rId8" Type="http://schemas.openxmlformats.org/officeDocument/2006/relationships/hyperlink" Target="http://drive.google.com/file/d/1617e1-al-e--5lEbR1wGQ2_OLdWMb5CK/view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5"/>
          <p:cNvSpPr txBox="1"/>
          <p:nvPr>
            <p:ph type="title"/>
          </p:nvPr>
        </p:nvSpPr>
        <p:spPr>
          <a:xfrm>
            <a:off x="1025925" y="1882125"/>
            <a:ext cx="2607300" cy="10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Lights </a:t>
            </a:r>
            <a:r>
              <a:rPr lang="en"/>
              <a:t>01-Tuff-Daze</a:t>
            </a:r>
            <a:endParaRPr/>
          </a:p>
        </p:txBody>
      </p:sp>
      <p:pic>
        <p:nvPicPr>
          <p:cNvPr id="65" name="Google Shape;65;p5" title="scene-one.mp3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1525" y="-92175"/>
            <a:ext cx="4572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FE2F3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6"/>
          <p:cNvSpPr/>
          <p:nvPr/>
        </p:nvSpPr>
        <p:spPr>
          <a:xfrm>
            <a:off x="4625175" y="584200"/>
            <a:ext cx="4013100" cy="3938100"/>
          </a:xfrm>
          <a:prstGeom prst="rect">
            <a:avLst/>
          </a:prstGeom>
          <a:gradFill>
            <a:gsLst>
              <a:gs pos="0">
                <a:srgbClr val="DCECD5"/>
              </a:gs>
              <a:gs pos="100000">
                <a:srgbClr val="92BC81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 Medium"/>
              <a:ea typeface="Comfortaa Medium"/>
              <a:cs typeface="Comfortaa Medium"/>
              <a:sym typeface="Comfortaa Medium"/>
            </a:endParaRPr>
          </a:p>
        </p:txBody>
      </p:sp>
      <p:pic>
        <p:nvPicPr>
          <p:cNvPr id="71" name="Google Shape;71;p6" title="science-poster-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1600" y="1474950"/>
            <a:ext cx="306675" cy="462550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6"/>
          <p:cNvSpPr/>
          <p:nvPr/>
        </p:nvSpPr>
        <p:spPr>
          <a:xfrm>
            <a:off x="5022850" y="1990525"/>
            <a:ext cx="2101500" cy="1035000"/>
          </a:xfrm>
          <a:prstGeom prst="rect">
            <a:avLst/>
          </a:prstGeom>
          <a:solidFill>
            <a:srgbClr val="666666"/>
          </a:solidFill>
          <a:ln cap="flat" cmpd="dbl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cxnSp>
        <p:nvCxnSpPr>
          <p:cNvPr id="73" name="Google Shape;73;p6"/>
          <p:cNvCxnSpPr/>
          <p:nvPr/>
        </p:nvCxnSpPr>
        <p:spPr>
          <a:xfrm flipH="1" rot="10800000">
            <a:off x="4754675" y="3432350"/>
            <a:ext cx="3888300" cy="6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4" name="Google Shape;74;p6"/>
          <p:cNvSpPr/>
          <p:nvPr/>
        </p:nvSpPr>
        <p:spPr>
          <a:xfrm>
            <a:off x="4955675" y="673463"/>
            <a:ext cx="1608300" cy="647700"/>
          </a:xfrm>
          <a:prstGeom prst="horizontalScroll">
            <a:avLst>
              <a:gd fmla="val 12500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mfortaa Medium"/>
                <a:ea typeface="Comfortaa Medium"/>
                <a:cs typeface="Comfortaa Medium"/>
                <a:sym typeface="Comfortaa Medium"/>
              </a:rPr>
              <a:t>…while in science, Mitten </a:t>
            </a:r>
            <a:r>
              <a:rPr lang="en" sz="800">
                <a:latin typeface="Comfortaa Medium"/>
                <a:ea typeface="Comfortaa Medium"/>
                <a:cs typeface="Comfortaa Medium"/>
                <a:sym typeface="Comfortaa Medium"/>
              </a:rPr>
              <a:t>seizes</a:t>
            </a:r>
            <a:r>
              <a:rPr lang="en" sz="800">
                <a:latin typeface="Comfortaa Medium"/>
                <a:ea typeface="Comfortaa Medium"/>
                <a:cs typeface="Comfortaa Medium"/>
                <a:sym typeface="Comfortaa Medium"/>
              </a:rPr>
              <a:t> an opportunity</a:t>
            </a:r>
            <a:endParaRPr sz="600">
              <a:latin typeface="Comfortaa Medium"/>
              <a:ea typeface="Comfortaa Medium"/>
              <a:cs typeface="Comfortaa Medium"/>
              <a:sym typeface="Comfortaa Medium"/>
            </a:endParaRPr>
          </a:p>
        </p:txBody>
      </p:sp>
      <p:pic>
        <p:nvPicPr>
          <p:cNvPr id="75" name="Google Shape;75;p6" title="checker-floor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25175" y="3435200"/>
            <a:ext cx="4031400" cy="1094825"/>
          </a:xfrm>
          <a:prstGeom prst="rect">
            <a:avLst/>
          </a:prstGeom>
          <a:gradFill>
            <a:gsLst>
              <a:gs pos="0">
                <a:srgbClr val="FFFFFF"/>
              </a:gs>
              <a:gs pos="100000">
                <a:srgbClr val="B3B3B3"/>
              </a:gs>
            </a:gsLst>
            <a:lin ang="5400012" scaled="0"/>
          </a:gradFill>
          <a:ln>
            <a:noFill/>
          </a:ln>
        </p:spPr>
      </p:pic>
      <p:sp>
        <p:nvSpPr>
          <p:cNvPr id="76" name="Google Shape;76;p6"/>
          <p:cNvSpPr/>
          <p:nvPr/>
        </p:nvSpPr>
        <p:spPr>
          <a:xfrm>
            <a:off x="540650" y="591800"/>
            <a:ext cx="4031400" cy="3938100"/>
          </a:xfrm>
          <a:prstGeom prst="rect">
            <a:avLst/>
          </a:prstGeom>
          <a:gradFill>
            <a:gsLst>
              <a:gs pos="0">
                <a:srgbClr val="7F6000"/>
              </a:gs>
              <a:gs pos="100000">
                <a:srgbClr val="F0AA63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 Medium"/>
              <a:ea typeface="Comfortaa Medium"/>
              <a:cs typeface="Comfortaa Medium"/>
              <a:sym typeface="Comfortaa Medium"/>
            </a:endParaRPr>
          </a:p>
        </p:txBody>
      </p:sp>
      <p:sp>
        <p:nvSpPr>
          <p:cNvPr id="77" name="Google Shape;77;p6"/>
          <p:cNvSpPr/>
          <p:nvPr/>
        </p:nvSpPr>
        <p:spPr>
          <a:xfrm>
            <a:off x="546100" y="584200"/>
            <a:ext cx="4013200" cy="1035050"/>
          </a:xfrm>
          <a:custGeom>
            <a:rect b="b" l="l" r="r" t="t"/>
            <a:pathLst>
              <a:path extrusionOk="0" h="41402" w="160528">
                <a:moveTo>
                  <a:pt x="0" y="0"/>
                </a:moveTo>
                <a:lnTo>
                  <a:pt x="160528" y="254"/>
                </a:lnTo>
                <a:lnTo>
                  <a:pt x="160274" y="21590"/>
                </a:lnTo>
                <a:lnTo>
                  <a:pt x="149860" y="27940"/>
                </a:lnTo>
                <a:lnTo>
                  <a:pt x="142494" y="29210"/>
                </a:lnTo>
                <a:lnTo>
                  <a:pt x="133096" y="24384"/>
                </a:lnTo>
                <a:lnTo>
                  <a:pt x="116840" y="21844"/>
                </a:lnTo>
                <a:lnTo>
                  <a:pt x="104902" y="36068"/>
                </a:lnTo>
                <a:lnTo>
                  <a:pt x="93726" y="41148"/>
                </a:lnTo>
                <a:lnTo>
                  <a:pt x="82550" y="36322"/>
                </a:lnTo>
                <a:lnTo>
                  <a:pt x="75438" y="27432"/>
                </a:lnTo>
                <a:lnTo>
                  <a:pt x="70612" y="21590"/>
                </a:lnTo>
                <a:lnTo>
                  <a:pt x="61722" y="22352"/>
                </a:lnTo>
                <a:lnTo>
                  <a:pt x="55118" y="27686"/>
                </a:lnTo>
                <a:lnTo>
                  <a:pt x="47244" y="35052"/>
                </a:lnTo>
                <a:lnTo>
                  <a:pt x="38100" y="41402"/>
                </a:lnTo>
                <a:lnTo>
                  <a:pt x="29718" y="41148"/>
                </a:lnTo>
                <a:lnTo>
                  <a:pt x="16510" y="34290"/>
                </a:lnTo>
                <a:lnTo>
                  <a:pt x="5080" y="26670"/>
                </a:lnTo>
                <a:lnTo>
                  <a:pt x="508" y="17780"/>
                </a:lnTo>
                <a:close/>
              </a:path>
            </a:pathLst>
          </a:cu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8" name="Google Shape;78;p6"/>
          <p:cNvSpPr/>
          <p:nvPr/>
        </p:nvSpPr>
        <p:spPr>
          <a:xfrm>
            <a:off x="540650" y="3570925"/>
            <a:ext cx="4031400" cy="959100"/>
          </a:xfrm>
          <a:prstGeom prst="rect">
            <a:avLst/>
          </a:prstGeom>
          <a:gradFill>
            <a:gsLst>
              <a:gs pos="0">
                <a:srgbClr val="DCECD5"/>
              </a:gs>
              <a:gs pos="100000">
                <a:srgbClr val="92BC81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 Medium"/>
              <a:ea typeface="Comfortaa Medium"/>
              <a:cs typeface="Comfortaa Medium"/>
              <a:sym typeface="Comfortaa Medium"/>
            </a:endParaRPr>
          </a:p>
        </p:txBody>
      </p:sp>
      <p:pic>
        <p:nvPicPr>
          <p:cNvPr id="79" name="Google Shape;79;p6" title="sun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23250" y="591800"/>
            <a:ext cx="871275" cy="811025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6"/>
          <p:cNvSpPr/>
          <p:nvPr/>
        </p:nvSpPr>
        <p:spPr>
          <a:xfrm>
            <a:off x="7460337" y="1833190"/>
            <a:ext cx="964800" cy="1608600"/>
          </a:xfrm>
          <a:prstGeom prst="rect">
            <a:avLst/>
          </a:prstGeom>
          <a:solidFill>
            <a:srgbClr val="BF9000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 Medium"/>
              <a:ea typeface="Comfortaa Medium"/>
              <a:cs typeface="Comfortaa Medium"/>
              <a:sym typeface="Comfortaa Medium"/>
            </a:endParaRPr>
          </a:p>
        </p:txBody>
      </p:sp>
      <p:sp>
        <p:nvSpPr>
          <p:cNvPr id="81" name="Google Shape;81;p6"/>
          <p:cNvSpPr/>
          <p:nvPr/>
        </p:nvSpPr>
        <p:spPr>
          <a:xfrm>
            <a:off x="7349950" y="1563500"/>
            <a:ext cx="1185600" cy="269100"/>
          </a:xfrm>
          <a:prstGeom prst="rect">
            <a:avLst/>
          </a:prstGeom>
          <a:solidFill>
            <a:srgbClr val="783F04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 Medium"/>
              <a:ea typeface="Comfortaa Medium"/>
              <a:cs typeface="Comfortaa Medium"/>
              <a:sym typeface="Comfortaa Medium"/>
            </a:endParaRPr>
          </a:p>
        </p:txBody>
      </p:sp>
      <p:grpSp>
        <p:nvGrpSpPr>
          <p:cNvPr id="82" name="Google Shape;82;p6"/>
          <p:cNvGrpSpPr/>
          <p:nvPr/>
        </p:nvGrpSpPr>
        <p:grpSpPr>
          <a:xfrm>
            <a:off x="7235729" y="3930363"/>
            <a:ext cx="1231770" cy="426638"/>
            <a:chOff x="6311900" y="3009900"/>
            <a:chExt cx="1993800" cy="426638"/>
          </a:xfrm>
        </p:grpSpPr>
        <p:sp>
          <p:nvSpPr>
            <p:cNvPr id="83" name="Google Shape;83;p6"/>
            <p:cNvSpPr/>
            <p:nvPr/>
          </p:nvSpPr>
          <p:spPr>
            <a:xfrm>
              <a:off x="6496050" y="3036638"/>
              <a:ext cx="1619100" cy="399900"/>
            </a:xfrm>
            <a:prstGeom prst="rect">
              <a:avLst/>
            </a:prstGeom>
            <a:solidFill>
              <a:srgbClr val="BF9000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omfortaa Medium"/>
                <a:ea typeface="Comfortaa Medium"/>
                <a:cs typeface="Comfortaa Medium"/>
                <a:sym typeface="Comfortaa Medium"/>
              </a:endParaRPr>
            </a:p>
          </p:txBody>
        </p:sp>
        <p:sp>
          <p:nvSpPr>
            <p:cNvPr id="84" name="Google Shape;84;p6"/>
            <p:cNvSpPr/>
            <p:nvPr/>
          </p:nvSpPr>
          <p:spPr>
            <a:xfrm>
              <a:off x="6311900" y="3009900"/>
              <a:ext cx="1993800" cy="26700"/>
            </a:xfrm>
            <a:prstGeom prst="rect">
              <a:avLst/>
            </a:prstGeom>
            <a:solidFill>
              <a:srgbClr val="783F04"/>
            </a:solidFill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omfortaa Medium"/>
                <a:ea typeface="Comfortaa Medium"/>
                <a:cs typeface="Comfortaa Medium"/>
                <a:sym typeface="Comfortaa Medium"/>
              </a:endParaRPr>
            </a:p>
          </p:txBody>
        </p:sp>
      </p:grpSp>
      <p:grpSp>
        <p:nvGrpSpPr>
          <p:cNvPr id="85" name="Google Shape;85;p6"/>
          <p:cNvGrpSpPr/>
          <p:nvPr/>
        </p:nvGrpSpPr>
        <p:grpSpPr>
          <a:xfrm>
            <a:off x="4883283" y="3504898"/>
            <a:ext cx="1231770" cy="462560"/>
            <a:chOff x="6311900" y="3009900"/>
            <a:chExt cx="1993800" cy="426638"/>
          </a:xfrm>
        </p:grpSpPr>
        <p:sp>
          <p:nvSpPr>
            <p:cNvPr id="86" name="Google Shape;86;p6"/>
            <p:cNvSpPr/>
            <p:nvPr/>
          </p:nvSpPr>
          <p:spPr>
            <a:xfrm>
              <a:off x="6496050" y="3036638"/>
              <a:ext cx="1619100" cy="399900"/>
            </a:xfrm>
            <a:prstGeom prst="rect">
              <a:avLst/>
            </a:prstGeom>
            <a:solidFill>
              <a:srgbClr val="BF9000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omfortaa Medium"/>
                <a:ea typeface="Comfortaa Medium"/>
                <a:cs typeface="Comfortaa Medium"/>
                <a:sym typeface="Comfortaa Medium"/>
              </a:endParaRPr>
            </a:p>
          </p:txBody>
        </p:sp>
        <p:sp>
          <p:nvSpPr>
            <p:cNvPr id="87" name="Google Shape;87;p6"/>
            <p:cNvSpPr/>
            <p:nvPr/>
          </p:nvSpPr>
          <p:spPr>
            <a:xfrm>
              <a:off x="6311900" y="3009900"/>
              <a:ext cx="1993800" cy="26700"/>
            </a:xfrm>
            <a:prstGeom prst="rect">
              <a:avLst/>
            </a:prstGeom>
            <a:solidFill>
              <a:srgbClr val="783F04"/>
            </a:solidFill>
            <a:ln cap="flat" cmpd="sng" w="285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omfortaa Medium"/>
                <a:ea typeface="Comfortaa Medium"/>
                <a:cs typeface="Comfortaa Medium"/>
                <a:sym typeface="Comfortaa Medium"/>
              </a:endParaRPr>
            </a:p>
          </p:txBody>
        </p:sp>
      </p:grpSp>
      <p:sp>
        <p:nvSpPr>
          <p:cNvPr id="88" name="Google Shape;88;p6"/>
          <p:cNvSpPr/>
          <p:nvPr/>
        </p:nvSpPr>
        <p:spPr>
          <a:xfrm rot="996">
            <a:off x="6114175" y="2613450"/>
            <a:ext cx="1035000" cy="591300"/>
          </a:xfrm>
          <a:prstGeom prst="cloudCallout">
            <a:avLst>
              <a:gd fmla="val -38170" name="adj1"/>
              <a:gd fmla="val 46713" name="adj2"/>
            </a:avLst>
          </a:prstGeom>
          <a:gradFill>
            <a:gsLst>
              <a:gs pos="0">
                <a:srgbClr val="FFFFFF"/>
              </a:gs>
              <a:gs pos="100000">
                <a:srgbClr val="B3B3B3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mfortaa Medium"/>
                <a:ea typeface="Comfortaa Medium"/>
                <a:cs typeface="Comfortaa Medium"/>
                <a:sym typeface="Comfortaa Medium"/>
              </a:rPr>
              <a:t>This is </a:t>
            </a:r>
            <a:endParaRPr sz="800"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mfortaa Medium"/>
                <a:ea typeface="Comfortaa Medium"/>
                <a:cs typeface="Comfortaa Medium"/>
                <a:sym typeface="Comfortaa Medium"/>
              </a:rPr>
              <a:t>gonna go viral!</a:t>
            </a:r>
            <a:endParaRPr sz="800">
              <a:latin typeface="Comfortaa Medium"/>
              <a:ea typeface="Comfortaa Medium"/>
              <a:cs typeface="Comfortaa Medium"/>
              <a:sym typeface="Comfortaa Medium"/>
            </a:endParaRPr>
          </a:p>
        </p:txBody>
      </p:sp>
      <p:pic>
        <p:nvPicPr>
          <p:cNvPr id="89" name="Google Shape;89;p6" title="microscope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flipH="1">
            <a:off x="8205225" y="3661300"/>
            <a:ext cx="189821" cy="26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6" title="microscope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17350" y="3256325"/>
            <a:ext cx="175362" cy="248575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6"/>
          <p:cNvSpPr/>
          <p:nvPr/>
        </p:nvSpPr>
        <p:spPr>
          <a:xfrm>
            <a:off x="7708833" y="1998625"/>
            <a:ext cx="467700" cy="6477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 Medium"/>
              <a:ea typeface="Comfortaa Medium"/>
              <a:cs typeface="Comfortaa Medium"/>
              <a:sym typeface="Comfortaa Medium"/>
            </a:endParaRPr>
          </a:p>
        </p:txBody>
      </p:sp>
      <p:sp>
        <p:nvSpPr>
          <p:cNvPr id="92" name="Google Shape;92;p6"/>
          <p:cNvSpPr/>
          <p:nvPr/>
        </p:nvSpPr>
        <p:spPr>
          <a:xfrm>
            <a:off x="6289925" y="3372375"/>
            <a:ext cx="1292100" cy="913800"/>
          </a:xfrm>
          <a:prstGeom prst="wedgeEllipseCallout">
            <a:avLst>
              <a:gd fmla="val 56923" name="adj1"/>
              <a:gd fmla="val -34036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800">
                <a:latin typeface="Comfortaa"/>
                <a:ea typeface="Comfortaa"/>
                <a:cs typeface="Comfortaa"/>
                <a:sym typeface="Comfortaa"/>
              </a:rPr>
              <a:t>Mitten, you know the rules, no selfies with the frog, to the office!</a:t>
            </a:r>
            <a:endParaRPr b="1" i="1" sz="8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93" name="Google Shape;93;p6"/>
          <p:cNvSpPr/>
          <p:nvPr/>
        </p:nvSpPr>
        <p:spPr>
          <a:xfrm>
            <a:off x="7544875" y="2685750"/>
            <a:ext cx="114000" cy="115500"/>
          </a:xfrm>
          <a:prstGeom prst="ellipse">
            <a:avLst/>
          </a:prstGeom>
          <a:gradFill>
            <a:gsLst>
              <a:gs pos="0">
                <a:srgbClr val="FFFFFF"/>
              </a:gs>
              <a:gs pos="100000">
                <a:srgbClr val="B3B3B3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 Medium"/>
              <a:ea typeface="Comfortaa Medium"/>
              <a:cs typeface="Comfortaa Medium"/>
              <a:sym typeface="Comfortaa Medium"/>
            </a:endParaRPr>
          </a:p>
        </p:txBody>
      </p:sp>
      <p:grpSp>
        <p:nvGrpSpPr>
          <p:cNvPr id="94" name="Google Shape;94;p6"/>
          <p:cNvGrpSpPr/>
          <p:nvPr/>
        </p:nvGrpSpPr>
        <p:grpSpPr>
          <a:xfrm>
            <a:off x="5339675" y="3186200"/>
            <a:ext cx="232200" cy="309600"/>
            <a:chOff x="5568275" y="3186200"/>
            <a:chExt cx="232200" cy="309600"/>
          </a:xfrm>
        </p:grpSpPr>
        <p:sp>
          <p:nvSpPr>
            <p:cNvPr id="95" name="Google Shape;95;p6"/>
            <p:cNvSpPr/>
            <p:nvPr/>
          </p:nvSpPr>
          <p:spPr>
            <a:xfrm>
              <a:off x="5568275" y="3186200"/>
              <a:ext cx="232200" cy="309600"/>
            </a:xfrm>
            <a:prstGeom prst="rect">
              <a:avLst/>
            </a:prstGeom>
            <a:solidFill>
              <a:srgbClr val="D9D9D9"/>
            </a:solidFill>
            <a:ln cap="flat" cmpd="dbl" w="381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omfortaa Medium"/>
                <a:ea typeface="Comfortaa Medium"/>
                <a:cs typeface="Comfortaa Medium"/>
                <a:sym typeface="Comfortaa Medium"/>
              </a:endParaRPr>
            </a:p>
          </p:txBody>
        </p:sp>
        <p:pic>
          <p:nvPicPr>
            <p:cNvPr id="96" name="Google Shape;96;p6" title="frog.png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 flipH="1" rot="5400008">
              <a:off x="5556513" y="3243813"/>
              <a:ext cx="262725" cy="20394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7" name="Google Shape;97;p6"/>
          <p:cNvSpPr txBox="1"/>
          <p:nvPr/>
        </p:nvSpPr>
        <p:spPr>
          <a:xfrm>
            <a:off x="5092700" y="2077950"/>
            <a:ext cx="1035000" cy="62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1"/>
                </a:solidFill>
                <a:latin typeface="Caveat Medium"/>
                <a:ea typeface="Caveat Medium"/>
                <a:cs typeface="Caveat Medium"/>
                <a:sym typeface="Caveat Medium"/>
              </a:rPr>
              <a:t>Class &amp; Homework</a:t>
            </a:r>
            <a:endParaRPr sz="700">
              <a:solidFill>
                <a:schemeClr val="lt1"/>
              </a:solidFill>
              <a:latin typeface="Caveat Medium"/>
              <a:ea typeface="Caveat Medium"/>
              <a:cs typeface="Caveat Medium"/>
              <a:sym typeface="Cave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1"/>
                </a:solidFill>
                <a:latin typeface="Caveat Medium"/>
                <a:ea typeface="Caveat Medium"/>
                <a:cs typeface="Caveat Medium"/>
                <a:sym typeface="Caveat Medium"/>
              </a:rPr>
              <a:t>1. </a:t>
            </a:r>
            <a:r>
              <a:rPr lang="en" sz="700">
                <a:solidFill>
                  <a:schemeClr val="lt1"/>
                </a:solidFill>
                <a:latin typeface="Caveat Medium"/>
                <a:ea typeface="Caveat Medium"/>
                <a:cs typeface="Caveat Medium"/>
                <a:sym typeface="Caveat Medium"/>
              </a:rPr>
              <a:t>Frog d</a:t>
            </a:r>
            <a:r>
              <a:rPr lang="en" sz="700">
                <a:solidFill>
                  <a:schemeClr val="lt1"/>
                </a:solidFill>
                <a:latin typeface="Caveat Medium"/>
                <a:ea typeface="Caveat Medium"/>
                <a:cs typeface="Caveat Medium"/>
                <a:sym typeface="Caveat Medium"/>
              </a:rPr>
              <a:t>issections must be completed </a:t>
            </a:r>
            <a:r>
              <a:rPr lang="en" sz="700">
                <a:solidFill>
                  <a:schemeClr val="lt1"/>
                </a:solidFill>
                <a:latin typeface="Caveat Medium"/>
                <a:ea typeface="Caveat Medium"/>
                <a:cs typeface="Caveat Medium"/>
                <a:sym typeface="Caveat Medium"/>
              </a:rPr>
              <a:t>today</a:t>
            </a:r>
            <a:endParaRPr sz="700">
              <a:solidFill>
                <a:schemeClr val="lt1"/>
              </a:solidFill>
              <a:latin typeface="Caveat Medium"/>
              <a:ea typeface="Caveat Medium"/>
              <a:cs typeface="Caveat Medium"/>
              <a:sym typeface="Cave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1"/>
                </a:solidFill>
                <a:latin typeface="Caveat Medium"/>
                <a:ea typeface="Caveat Medium"/>
                <a:cs typeface="Caveat Medium"/>
                <a:sym typeface="Caveat Medium"/>
              </a:rPr>
              <a:t>2. Read pages 112 - 118</a:t>
            </a:r>
            <a:endParaRPr sz="700">
              <a:solidFill>
                <a:schemeClr val="lt1"/>
              </a:solidFill>
              <a:latin typeface="Caveat Medium"/>
              <a:ea typeface="Caveat Medium"/>
              <a:cs typeface="Caveat Medium"/>
              <a:sym typeface="Cavea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lt1"/>
              </a:solidFill>
              <a:latin typeface="Caveat Medium"/>
              <a:ea typeface="Caveat Medium"/>
              <a:cs typeface="Caveat Medium"/>
              <a:sym typeface="Caveat Medium"/>
            </a:endParaRPr>
          </a:p>
        </p:txBody>
      </p:sp>
      <p:grpSp>
        <p:nvGrpSpPr>
          <p:cNvPr id="98" name="Google Shape;98;p6"/>
          <p:cNvGrpSpPr/>
          <p:nvPr/>
        </p:nvGrpSpPr>
        <p:grpSpPr>
          <a:xfrm>
            <a:off x="5405125" y="3025525"/>
            <a:ext cx="997375" cy="1226650"/>
            <a:chOff x="5633725" y="2873125"/>
            <a:chExt cx="997375" cy="1226650"/>
          </a:xfrm>
        </p:grpSpPr>
        <p:pic>
          <p:nvPicPr>
            <p:cNvPr id="99" name="Google Shape;99;p6" title="mitten-happy.png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5633725" y="2873125"/>
              <a:ext cx="997375" cy="12266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0" name="Google Shape;100;p6" title="cell-phone.png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6296975" y="3186197"/>
              <a:ext cx="232200" cy="23217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1" name="Google Shape;101;p6"/>
          <p:cNvSpPr/>
          <p:nvPr/>
        </p:nvSpPr>
        <p:spPr>
          <a:xfrm>
            <a:off x="2757475" y="673463"/>
            <a:ext cx="1608300" cy="647700"/>
          </a:xfrm>
          <a:prstGeom prst="horizontalScroll">
            <a:avLst>
              <a:gd fmla="val 12500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mfortaa Medium"/>
                <a:ea typeface="Comfortaa Medium"/>
                <a:cs typeface="Comfortaa Medium"/>
                <a:sym typeface="Comfortaa Medium"/>
              </a:rPr>
              <a:t>On the </a:t>
            </a:r>
            <a:r>
              <a:rPr lang="en" sz="800">
                <a:latin typeface="Comfortaa Medium"/>
                <a:ea typeface="Comfortaa Medium"/>
                <a:cs typeface="Comfortaa Medium"/>
                <a:sym typeface="Comfortaa Medium"/>
              </a:rPr>
              <a:t>playground Glove searches for the final item… </a:t>
            </a:r>
            <a:endParaRPr sz="600">
              <a:latin typeface="Comfortaa Medium"/>
              <a:ea typeface="Comfortaa Medium"/>
              <a:cs typeface="Comfortaa Medium"/>
              <a:sym typeface="Comfortaa Medium"/>
            </a:endParaRPr>
          </a:p>
        </p:txBody>
      </p:sp>
      <p:pic>
        <p:nvPicPr>
          <p:cNvPr id="102" name="Google Shape;102;p6" title="science-teacher.png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172125" y="2933825"/>
            <a:ext cx="1541050" cy="172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6" title="exit-sign.png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607477" y="1041225"/>
            <a:ext cx="643503" cy="59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6" title="science-poster-2.png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6647335" y="1474950"/>
            <a:ext cx="310896" cy="466344"/>
          </a:xfrm>
          <a:prstGeom prst="rect">
            <a:avLst/>
          </a:prstGeom>
          <a:gradFill>
            <a:gsLst>
              <a:gs pos="0">
                <a:srgbClr val="DCECD5"/>
              </a:gs>
              <a:gs pos="100000">
                <a:srgbClr val="92BC81"/>
              </a:gs>
            </a:gsLst>
            <a:lin ang="5400012" scaled="0"/>
          </a:gradFill>
          <a:ln>
            <a:noFill/>
          </a:ln>
        </p:spPr>
      </p:pic>
      <p:pic>
        <p:nvPicPr>
          <p:cNvPr id="105" name="Google Shape;105;p6" title="school-back.png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672350" y="2404250"/>
            <a:ext cx="3198100" cy="103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6" title="clock.png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5757005" y="1373050"/>
            <a:ext cx="591600" cy="59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6" title="semi-ladder.png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3121488" y="3581675"/>
            <a:ext cx="1231775" cy="959125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6"/>
          <p:cNvSpPr/>
          <p:nvPr/>
        </p:nvSpPr>
        <p:spPr>
          <a:xfrm>
            <a:off x="546100" y="3441800"/>
            <a:ext cx="3991200" cy="140100"/>
          </a:xfrm>
          <a:prstGeom prst="rect">
            <a:avLst/>
          </a:prstGeom>
          <a:solidFill>
            <a:srgbClr val="43434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 Medium"/>
              <a:ea typeface="Comfortaa Medium"/>
              <a:cs typeface="Comfortaa Medium"/>
              <a:sym typeface="Comfortaa Medium"/>
            </a:endParaRPr>
          </a:p>
        </p:txBody>
      </p:sp>
      <p:sp>
        <p:nvSpPr>
          <p:cNvPr id="109" name="Google Shape;109;p6"/>
          <p:cNvSpPr/>
          <p:nvPr/>
        </p:nvSpPr>
        <p:spPr>
          <a:xfrm>
            <a:off x="2072025" y="2536500"/>
            <a:ext cx="1231800" cy="591600"/>
          </a:xfrm>
          <a:prstGeom prst="wedgeEllipseCallout">
            <a:avLst>
              <a:gd fmla="val -2039" name="adj1"/>
              <a:gd fmla="val 71881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mfortaa Medium"/>
                <a:ea typeface="Comfortaa Medium"/>
                <a:cs typeface="Comfortaa Medium"/>
                <a:sym typeface="Comfortaa Medium"/>
              </a:rPr>
              <a:t>Hmph! All clues led me here, </a:t>
            </a:r>
            <a:r>
              <a:rPr lang="en" sz="800">
                <a:latin typeface="Comfortaa Medium"/>
                <a:ea typeface="Comfortaa Medium"/>
                <a:cs typeface="Comfortaa Medium"/>
                <a:sym typeface="Comfortaa Medium"/>
              </a:rPr>
              <a:t> where is it?</a:t>
            </a:r>
            <a:endParaRPr sz="700">
              <a:latin typeface="Comfortaa Medium"/>
              <a:ea typeface="Comfortaa Medium"/>
              <a:cs typeface="Comfortaa Medium"/>
              <a:sym typeface="Comfortaa Medium"/>
            </a:endParaRPr>
          </a:p>
        </p:txBody>
      </p:sp>
      <p:pic>
        <p:nvPicPr>
          <p:cNvPr id="110" name="Google Shape;110;p6" title="chain-link-fence.png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3528875" y="3334599"/>
            <a:ext cx="931125" cy="333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6" title="chain-link-fence.png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2797025" y="3334599"/>
            <a:ext cx="931125" cy="333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6" title="swing-set.png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3613150" y="3155250"/>
            <a:ext cx="704850" cy="67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6" title="chain-link-fence.png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437775" y="3334599"/>
            <a:ext cx="931125" cy="333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6" title="chain-link-fence.png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1164175" y="3334599"/>
            <a:ext cx="931125" cy="333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6" title="lightning-bolt.png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 rot="-818559">
            <a:off x="3670897" y="424583"/>
            <a:ext cx="1992756" cy="429433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6" title="chain-link-fence.png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1893388" y="3334599"/>
            <a:ext cx="931125" cy="333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6" title="playground.png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458100" y="2954200"/>
            <a:ext cx="2007675" cy="160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6" title="glove-angry.png"/>
          <p:cNvPicPr preferRelativeResize="0"/>
          <p:nvPr/>
        </p:nvPicPr>
        <p:blipFill>
          <a:blip r:embed="rId20">
            <a:alphaModFix/>
          </a:blip>
          <a:stretch>
            <a:fillRect/>
          </a:stretch>
        </p:blipFill>
        <p:spPr>
          <a:xfrm>
            <a:off x="2215600" y="3240700"/>
            <a:ext cx="741803" cy="811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6" title="scene-two.mp3">
            <a:hlinkClick r:id="rId21"/>
          </p:cNvPr>
          <p:cNvPicPr preferRelativeResize="0"/>
          <p:nvPr/>
        </p:nvPicPr>
        <p:blipFill>
          <a:blip r:embed="rId22">
            <a:alphaModFix/>
          </a:blip>
          <a:stretch>
            <a:fillRect/>
          </a:stretch>
        </p:blipFill>
        <p:spPr>
          <a:xfrm>
            <a:off x="157300" y="-60875"/>
            <a:ext cx="4572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7"/>
          <p:cNvSpPr/>
          <p:nvPr/>
        </p:nvSpPr>
        <p:spPr>
          <a:xfrm>
            <a:off x="4652575" y="598050"/>
            <a:ext cx="3985500" cy="3947400"/>
          </a:xfrm>
          <a:prstGeom prst="rect">
            <a:avLst/>
          </a:prstGeom>
          <a:solidFill>
            <a:srgbClr val="DACA97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 Medium"/>
              <a:ea typeface="Comfortaa Medium"/>
              <a:cs typeface="Comfortaa Medium"/>
              <a:sym typeface="Comfortaa Medium"/>
            </a:endParaRPr>
          </a:p>
        </p:txBody>
      </p:sp>
      <p:sp>
        <p:nvSpPr>
          <p:cNvPr id="125" name="Google Shape;125;p7"/>
          <p:cNvSpPr/>
          <p:nvPr/>
        </p:nvSpPr>
        <p:spPr>
          <a:xfrm>
            <a:off x="553925" y="596075"/>
            <a:ext cx="3985500" cy="3947400"/>
          </a:xfrm>
          <a:prstGeom prst="rect">
            <a:avLst/>
          </a:prstGeom>
          <a:solidFill>
            <a:srgbClr val="EBE3C7">
              <a:alpha val="89870"/>
            </a:srgbClr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 Medium"/>
              <a:ea typeface="Comfortaa Medium"/>
              <a:cs typeface="Comfortaa Medium"/>
              <a:sym typeface="Comfortaa Medium"/>
            </a:endParaRPr>
          </a:p>
        </p:txBody>
      </p:sp>
      <p:sp>
        <p:nvSpPr>
          <p:cNvPr id="126" name="Google Shape;126;p7"/>
          <p:cNvSpPr/>
          <p:nvPr/>
        </p:nvSpPr>
        <p:spPr>
          <a:xfrm>
            <a:off x="554100" y="595975"/>
            <a:ext cx="3985500" cy="166800"/>
          </a:xfrm>
          <a:prstGeom prst="rect">
            <a:avLst/>
          </a:prstGeom>
          <a:solidFill>
            <a:srgbClr val="DACA9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 Medium"/>
              <a:ea typeface="Comfortaa Medium"/>
              <a:cs typeface="Comfortaa Medium"/>
              <a:sym typeface="Comfortaa Medium"/>
            </a:endParaRPr>
          </a:p>
        </p:txBody>
      </p:sp>
      <p:sp>
        <p:nvSpPr>
          <p:cNvPr id="127" name="Google Shape;127;p7"/>
          <p:cNvSpPr/>
          <p:nvPr/>
        </p:nvSpPr>
        <p:spPr>
          <a:xfrm>
            <a:off x="845100" y="2301875"/>
            <a:ext cx="1862700" cy="997800"/>
          </a:xfrm>
          <a:prstGeom prst="rect">
            <a:avLst/>
          </a:prstGeom>
          <a:solidFill>
            <a:srgbClr val="EBE3C7">
              <a:alpha val="89870"/>
            </a:srgbClr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 Medium"/>
              <a:ea typeface="Comfortaa Medium"/>
              <a:cs typeface="Comfortaa Medium"/>
              <a:sym typeface="Comfortaa Medium"/>
            </a:endParaRPr>
          </a:p>
        </p:txBody>
      </p:sp>
      <p:sp>
        <p:nvSpPr>
          <p:cNvPr id="128" name="Google Shape;128;p7"/>
          <p:cNvSpPr/>
          <p:nvPr/>
        </p:nvSpPr>
        <p:spPr>
          <a:xfrm>
            <a:off x="4663975" y="3160300"/>
            <a:ext cx="3962700" cy="1368300"/>
          </a:xfrm>
          <a:prstGeom prst="rect">
            <a:avLst/>
          </a:prstGeom>
          <a:solidFill>
            <a:srgbClr val="E6B8AF"/>
          </a:solidFill>
          <a:ln cap="flat" cmpd="sng" w="28575">
            <a:solidFill>
              <a:srgbClr val="F4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 Medium"/>
              <a:ea typeface="Comfortaa Medium"/>
              <a:cs typeface="Comfortaa Medium"/>
              <a:sym typeface="Comfortaa Medium"/>
            </a:endParaRPr>
          </a:p>
        </p:txBody>
      </p:sp>
      <p:sp>
        <p:nvSpPr>
          <p:cNvPr id="129" name="Google Shape;129;p7"/>
          <p:cNvSpPr/>
          <p:nvPr/>
        </p:nvSpPr>
        <p:spPr>
          <a:xfrm>
            <a:off x="553925" y="3355300"/>
            <a:ext cx="3962700" cy="700500"/>
          </a:xfrm>
          <a:prstGeom prst="rect">
            <a:avLst/>
          </a:prstGeom>
          <a:solidFill>
            <a:srgbClr val="DACA97"/>
          </a:solidFill>
          <a:ln cap="flat" cmpd="dbl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 Medium"/>
              <a:ea typeface="Comfortaa Medium"/>
              <a:cs typeface="Comfortaa Medium"/>
              <a:sym typeface="Comfortaa Medium"/>
            </a:endParaRPr>
          </a:p>
        </p:txBody>
      </p:sp>
      <p:sp>
        <p:nvSpPr>
          <p:cNvPr id="130" name="Google Shape;130;p7"/>
          <p:cNvSpPr/>
          <p:nvPr/>
        </p:nvSpPr>
        <p:spPr>
          <a:xfrm>
            <a:off x="554100" y="4046150"/>
            <a:ext cx="3985500" cy="497100"/>
          </a:xfrm>
          <a:prstGeom prst="rect">
            <a:avLst/>
          </a:prstGeom>
          <a:gradFill>
            <a:gsLst>
              <a:gs pos="0">
                <a:schemeClr val="lt2"/>
              </a:gs>
              <a:gs pos="88000">
                <a:srgbClr val="B1B1B1"/>
              </a:gs>
              <a:gs pos="100000">
                <a:srgbClr val="737373"/>
              </a:gs>
            </a:gsLst>
            <a:lin ang="10800025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 Medium"/>
              <a:ea typeface="Comfortaa Medium"/>
              <a:cs typeface="Comfortaa Medium"/>
              <a:sym typeface="Comfortaa Medium"/>
            </a:endParaRPr>
          </a:p>
        </p:txBody>
      </p:sp>
      <p:sp>
        <p:nvSpPr>
          <p:cNvPr id="131" name="Google Shape;131;p7"/>
          <p:cNvSpPr/>
          <p:nvPr/>
        </p:nvSpPr>
        <p:spPr>
          <a:xfrm>
            <a:off x="3193762" y="2447190"/>
            <a:ext cx="964800" cy="1608600"/>
          </a:xfrm>
          <a:prstGeom prst="rect">
            <a:avLst/>
          </a:prstGeom>
          <a:solidFill>
            <a:srgbClr val="BF9000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 Medium"/>
              <a:ea typeface="Comfortaa Medium"/>
              <a:cs typeface="Comfortaa Medium"/>
              <a:sym typeface="Comfortaa Medium"/>
            </a:endParaRPr>
          </a:p>
        </p:txBody>
      </p:sp>
      <p:sp>
        <p:nvSpPr>
          <p:cNvPr id="132" name="Google Shape;132;p7"/>
          <p:cNvSpPr/>
          <p:nvPr/>
        </p:nvSpPr>
        <p:spPr>
          <a:xfrm>
            <a:off x="3083375" y="2177500"/>
            <a:ext cx="1185600" cy="269100"/>
          </a:xfrm>
          <a:prstGeom prst="rect">
            <a:avLst/>
          </a:prstGeom>
          <a:solidFill>
            <a:srgbClr val="783F04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OFFICE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3" name="Google Shape;133;p7"/>
          <p:cNvSpPr/>
          <p:nvPr/>
        </p:nvSpPr>
        <p:spPr>
          <a:xfrm>
            <a:off x="3442258" y="2612625"/>
            <a:ext cx="467700" cy="647700"/>
          </a:xfrm>
          <a:prstGeom prst="rect">
            <a:avLst/>
          </a:prstGeom>
          <a:solidFill>
            <a:schemeClr val="lt2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 Medium"/>
              <a:ea typeface="Comfortaa Medium"/>
              <a:cs typeface="Comfortaa Medium"/>
              <a:sym typeface="Comfortaa Medium"/>
            </a:endParaRPr>
          </a:p>
        </p:txBody>
      </p:sp>
      <p:sp>
        <p:nvSpPr>
          <p:cNvPr id="134" name="Google Shape;134;p7"/>
          <p:cNvSpPr/>
          <p:nvPr/>
        </p:nvSpPr>
        <p:spPr>
          <a:xfrm>
            <a:off x="3278300" y="3299750"/>
            <a:ext cx="114000" cy="115500"/>
          </a:xfrm>
          <a:prstGeom prst="ellipse">
            <a:avLst/>
          </a:prstGeom>
          <a:gradFill>
            <a:gsLst>
              <a:gs pos="0">
                <a:srgbClr val="FFFFFF"/>
              </a:gs>
              <a:gs pos="100000">
                <a:srgbClr val="B3B3B3"/>
              </a:gs>
            </a:gsLst>
            <a:lin ang="5400012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 Medium"/>
              <a:ea typeface="Comfortaa Medium"/>
              <a:cs typeface="Comfortaa Medium"/>
              <a:sym typeface="Comfortaa Medium"/>
            </a:endParaRPr>
          </a:p>
        </p:txBody>
      </p:sp>
      <p:sp>
        <p:nvSpPr>
          <p:cNvPr id="135" name="Google Shape;135;p7"/>
          <p:cNvSpPr/>
          <p:nvPr/>
        </p:nvSpPr>
        <p:spPr>
          <a:xfrm>
            <a:off x="890550" y="2346525"/>
            <a:ext cx="1773300" cy="913800"/>
          </a:xfrm>
          <a:prstGeom prst="rect">
            <a:avLst/>
          </a:prstGeom>
          <a:solidFill>
            <a:srgbClr val="6D9EEB"/>
          </a:solidFill>
          <a:ln cap="flat" cmpd="sng" w="76200">
            <a:solidFill>
              <a:srgbClr val="F9CB9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 Medium"/>
              <a:ea typeface="Comfortaa Medium"/>
              <a:cs typeface="Comfortaa Medium"/>
              <a:sym typeface="Comfortaa Medium"/>
            </a:endParaRPr>
          </a:p>
        </p:txBody>
      </p:sp>
      <p:pic>
        <p:nvPicPr>
          <p:cNvPr id="136" name="Google Shape;136;p7" title="glove-confused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1750" y="2853650"/>
            <a:ext cx="1185475" cy="152685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7"/>
          <p:cNvSpPr/>
          <p:nvPr/>
        </p:nvSpPr>
        <p:spPr>
          <a:xfrm>
            <a:off x="652900" y="628100"/>
            <a:ext cx="1116000" cy="497100"/>
          </a:xfrm>
          <a:prstGeom prst="horizontalScroll">
            <a:avLst>
              <a:gd fmla="val 12500" name="adj"/>
            </a:avLst>
          </a:prstGeom>
          <a:solidFill>
            <a:srgbClr val="F3F3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mfortaa Medium"/>
                <a:ea typeface="Comfortaa Medium"/>
                <a:cs typeface="Comfortaa Medium"/>
                <a:sym typeface="Comfortaa Medium"/>
              </a:rPr>
              <a:t>Later…</a:t>
            </a:r>
            <a:endParaRPr sz="600">
              <a:latin typeface="Comfortaa Medium"/>
              <a:ea typeface="Comfortaa Medium"/>
              <a:cs typeface="Comfortaa Medium"/>
              <a:sym typeface="Comfortaa Medium"/>
            </a:endParaRPr>
          </a:p>
        </p:txBody>
      </p:sp>
      <p:sp>
        <p:nvSpPr>
          <p:cNvPr id="138" name="Google Shape;138;p7"/>
          <p:cNvSpPr/>
          <p:nvPr/>
        </p:nvSpPr>
        <p:spPr>
          <a:xfrm>
            <a:off x="988950" y="2446600"/>
            <a:ext cx="467700" cy="713700"/>
          </a:xfrm>
          <a:prstGeom prst="verticalScroll">
            <a:avLst>
              <a:gd fmla="val 12500" name="adj"/>
            </a:avLst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">
                <a:latin typeface="Comfortaa"/>
                <a:ea typeface="Comfortaa"/>
                <a:cs typeface="Comfortaa"/>
                <a:sym typeface="Comfortaa"/>
              </a:rPr>
              <a:t>School Dance</a:t>
            </a:r>
            <a:endParaRPr b="1" sz="3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">
                <a:latin typeface="Comfortaa"/>
                <a:ea typeface="Comfortaa"/>
                <a:cs typeface="Comfortaa"/>
                <a:sym typeface="Comfortaa"/>
              </a:rPr>
              <a:t>Tonight</a:t>
            </a:r>
            <a:endParaRPr b="1" sz="300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39" name="Google Shape;139;p7" title="flower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49160" y="2963153"/>
            <a:ext cx="171699" cy="1668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7" title="flower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24735" y="2963153"/>
            <a:ext cx="171699" cy="1668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7" title="flower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49160" y="2517428"/>
            <a:ext cx="171699" cy="16683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7" title="flower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24735" y="2517428"/>
            <a:ext cx="171699" cy="166837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7"/>
          <p:cNvSpPr/>
          <p:nvPr/>
        </p:nvSpPr>
        <p:spPr>
          <a:xfrm rot="1305990">
            <a:off x="2244193" y="2488421"/>
            <a:ext cx="274253" cy="166680"/>
          </a:xfrm>
          <a:prstGeom prst="rect">
            <a:avLst/>
          </a:prstGeom>
          <a:solidFill>
            <a:srgbClr val="FF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 Medium"/>
              <a:ea typeface="Comfortaa Medium"/>
              <a:cs typeface="Comfortaa Medium"/>
              <a:sym typeface="Comfortaa Medium"/>
            </a:endParaRPr>
          </a:p>
        </p:txBody>
      </p:sp>
      <p:sp>
        <p:nvSpPr>
          <p:cNvPr id="144" name="Google Shape;144;p7"/>
          <p:cNvSpPr/>
          <p:nvPr/>
        </p:nvSpPr>
        <p:spPr>
          <a:xfrm rot="5400000">
            <a:off x="1887856" y="2666334"/>
            <a:ext cx="274200" cy="166800"/>
          </a:xfrm>
          <a:prstGeom prst="rect">
            <a:avLst/>
          </a:prstGeom>
          <a:solidFill>
            <a:srgbClr val="99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 Medium"/>
              <a:ea typeface="Comfortaa Medium"/>
              <a:cs typeface="Comfortaa Medium"/>
              <a:sym typeface="Comfortaa Medium"/>
            </a:endParaRPr>
          </a:p>
        </p:txBody>
      </p:sp>
      <p:sp>
        <p:nvSpPr>
          <p:cNvPr id="145" name="Google Shape;145;p7"/>
          <p:cNvSpPr/>
          <p:nvPr/>
        </p:nvSpPr>
        <p:spPr>
          <a:xfrm rot="5400000">
            <a:off x="1601900" y="2892953"/>
            <a:ext cx="194400" cy="166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 Medium"/>
              <a:ea typeface="Comfortaa Medium"/>
              <a:cs typeface="Comfortaa Medium"/>
              <a:sym typeface="Comfortaa Medium"/>
            </a:endParaRPr>
          </a:p>
        </p:txBody>
      </p:sp>
      <p:cxnSp>
        <p:nvCxnSpPr>
          <p:cNvPr id="146" name="Google Shape;146;p7"/>
          <p:cNvCxnSpPr/>
          <p:nvPr/>
        </p:nvCxnSpPr>
        <p:spPr>
          <a:xfrm flipH="1" rot="10800000">
            <a:off x="554100" y="1200700"/>
            <a:ext cx="2823600" cy="252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47" name="Google Shape;147;p7"/>
          <p:cNvGrpSpPr/>
          <p:nvPr/>
        </p:nvGrpSpPr>
        <p:grpSpPr>
          <a:xfrm>
            <a:off x="3258250" y="860800"/>
            <a:ext cx="835850" cy="603975"/>
            <a:chOff x="3258250" y="860800"/>
            <a:chExt cx="835850" cy="603975"/>
          </a:xfrm>
        </p:grpSpPr>
        <p:sp>
          <p:nvSpPr>
            <p:cNvPr id="148" name="Google Shape;148;p7"/>
            <p:cNvSpPr/>
            <p:nvPr/>
          </p:nvSpPr>
          <p:spPr>
            <a:xfrm>
              <a:off x="3258250" y="860800"/>
              <a:ext cx="835850" cy="603975"/>
            </a:xfrm>
            <a:prstGeom prst="flowChartManualOperation">
              <a:avLst/>
            </a:prstGeom>
            <a:solidFill>
              <a:srgbClr val="9FC5E8"/>
            </a:solidFill>
            <a:ln cap="flat" cmpd="dbl" w="38100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omfortaa Medium"/>
                <a:ea typeface="Comfortaa Medium"/>
                <a:cs typeface="Comfortaa Medium"/>
                <a:sym typeface="Comfortaa Medium"/>
              </a:endParaRPr>
            </a:p>
          </p:txBody>
        </p:sp>
        <p:sp>
          <p:nvSpPr>
            <p:cNvPr id="149" name="Google Shape;149;p7"/>
            <p:cNvSpPr/>
            <p:nvPr/>
          </p:nvSpPr>
          <p:spPr>
            <a:xfrm>
              <a:off x="3517850" y="994600"/>
              <a:ext cx="316500" cy="274200"/>
            </a:xfrm>
            <a:prstGeom prst="ellipse">
              <a:avLst/>
            </a:prstGeom>
            <a:solidFill>
              <a:schemeClr val="dk2"/>
            </a:solidFill>
            <a:ln cap="flat" cmpd="dbl" w="38100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omfortaa Medium"/>
                <a:ea typeface="Comfortaa Medium"/>
                <a:cs typeface="Comfortaa Medium"/>
                <a:sym typeface="Comfortaa Medium"/>
              </a:endParaRPr>
            </a:p>
          </p:txBody>
        </p:sp>
      </p:grpSp>
      <p:sp>
        <p:nvSpPr>
          <p:cNvPr id="150" name="Google Shape;150;p7"/>
          <p:cNvSpPr txBox="1"/>
          <p:nvPr/>
        </p:nvSpPr>
        <p:spPr>
          <a:xfrm>
            <a:off x="969525" y="1624538"/>
            <a:ext cx="2823600" cy="321600"/>
          </a:xfrm>
          <a:prstGeom prst="rect">
            <a:avLst/>
          </a:prstGeom>
          <a:gradFill>
            <a:gsLst>
              <a:gs pos="0">
                <a:srgbClr val="DBD4EB"/>
              </a:gs>
              <a:gs pos="82000">
                <a:srgbClr val="B6AAD3"/>
              </a:gs>
              <a:gs pos="100000">
                <a:srgbClr val="9080BB"/>
              </a:gs>
            </a:gsLst>
            <a:path path="circle">
              <a:fillToRect b="100%" l="100%"/>
            </a:path>
            <a:tileRect r="-100%" t="-100%"/>
          </a:gradFill>
          <a:ln cap="sq" cmpd="dbl" w="38100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C343D"/>
                </a:solidFill>
                <a:highlight>
                  <a:srgbClr val="CFE2F3"/>
                </a:highlight>
                <a:latin typeface="Montserrat SemiBold"/>
                <a:ea typeface="Montserrat SemiBold"/>
                <a:cs typeface="Montserrat SemiBold"/>
                <a:sym typeface="Montserrat SemiBold"/>
              </a:rPr>
              <a:t>WELCOME TO ACCESSORY ACADEMY</a:t>
            </a:r>
            <a:r>
              <a:rPr lang="en" sz="1000">
                <a:solidFill>
                  <a:srgbClr val="0C343D"/>
                </a:solidFill>
                <a:highlight>
                  <a:srgbClr val="CFE2F3"/>
                </a:highlight>
                <a:latin typeface="Montserrat SemiBold"/>
                <a:ea typeface="Montserrat SemiBold"/>
                <a:cs typeface="Montserrat SemiBold"/>
                <a:sym typeface="Montserrat SemiBold"/>
              </a:rPr>
              <a:t> </a:t>
            </a:r>
            <a:endParaRPr sz="1000">
              <a:solidFill>
                <a:srgbClr val="0C343D"/>
              </a:solidFill>
              <a:highlight>
                <a:srgbClr val="CFE2F3"/>
              </a:highlight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51" name="Google Shape;151;p7"/>
          <p:cNvSpPr/>
          <p:nvPr/>
        </p:nvSpPr>
        <p:spPr>
          <a:xfrm>
            <a:off x="2359100" y="2132550"/>
            <a:ext cx="1033200" cy="672600"/>
          </a:xfrm>
          <a:prstGeom prst="cloudCallout">
            <a:avLst>
              <a:gd fmla="val -38737" name="adj1"/>
              <a:gd fmla="val 78709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mfortaa Medium"/>
                <a:ea typeface="Comfortaa Medium"/>
                <a:cs typeface="Comfortaa Medium"/>
                <a:sym typeface="Comfortaa Medium"/>
              </a:rPr>
              <a:t>Ugh! Mitten, not again…</a:t>
            </a:r>
            <a:endParaRPr sz="800">
              <a:latin typeface="Comfortaa Medium"/>
              <a:ea typeface="Comfortaa Medium"/>
              <a:cs typeface="Comfortaa Medium"/>
              <a:sym typeface="Comfortaa Medium"/>
            </a:endParaRPr>
          </a:p>
        </p:txBody>
      </p:sp>
      <p:sp>
        <p:nvSpPr>
          <p:cNvPr id="152" name="Google Shape;152;p7"/>
          <p:cNvSpPr/>
          <p:nvPr/>
        </p:nvSpPr>
        <p:spPr>
          <a:xfrm rot="5400000">
            <a:off x="1571788" y="2502278"/>
            <a:ext cx="194400" cy="166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 Medium"/>
              <a:ea typeface="Comfortaa Medium"/>
              <a:cs typeface="Comfortaa Medium"/>
              <a:sym typeface="Comfortaa Medium"/>
            </a:endParaRPr>
          </a:p>
        </p:txBody>
      </p:sp>
      <p:grpSp>
        <p:nvGrpSpPr>
          <p:cNvPr id="153" name="Google Shape;153;p7"/>
          <p:cNvGrpSpPr/>
          <p:nvPr/>
        </p:nvGrpSpPr>
        <p:grpSpPr>
          <a:xfrm>
            <a:off x="5494275" y="1356950"/>
            <a:ext cx="2823600" cy="1314000"/>
            <a:chOff x="5189475" y="1128350"/>
            <a:chExt cx="2823600" cy="1314000"/>
          </a:xfrm>
        </p:grpSpPr>
        <p:sp>
          <p:nvSpPr>
            <p:cNvPr id="154" name="Google Shape;154;p7"/>
            <p:cNvSpPr/>
            <p:nvPr/>
          </p:nvSpPr>
          <p:spPr>
            <a:xfrm>
              <a:off x="5189475" y="1128350"/>
              <a:ext cx="2823600" cy="1314000"/>
            </a:xfrm>
            <a:prstGeom prst="rect">
              <a:avLst/>
            </a:prstGeom>
            <a:gradFill>
              <a:gsLst>
                <a:gs pos="0">
                  <a:srgbClr val="FFFFFF"/>
                </a:gs>
                <a:gs pos="100000">
                  <a:srgbClr val="B3B3B3"/>
                </a:gs>
              </a:gsLst>
              <a:path path="circle">
                <a:fillToRect b="50%" l="50%" r="50%" t="50%"/>
              </a:path>
              <a:tileRect/>
            </a:gradFill>
            <a:ln cap="flat" cmpd="dbl" w="3810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omfortaa Medium"/>
                <a:ea typeface="Comfortaa Medium"/>
                <a:cs typeface="Comfortaa Medium"/>
                <a:sym typeface="Comfortaa Medium"/>
              </a:endParaRPr>
            </a:p>
          </p:txBody>
        </p:sp>
        <p:cxnSp>
          <p:nvCxnSpPr>
            <p:cNvPr id="155" name="Google Shape;155;p7"/>
            <p:cNvCxnSpPr/>
            <p:nvPr/>
          </p:nvCxnSpPr>
          <p:spPr>
            <a:xfrm flipH="1" rot="10800000">
              <a:off x="5197700" y="1519175"/>
              <a:ext cx="2808300" cy="8100"/>
            </a:xfrm>
            <a:prstGeom prst="straightConnector1">
              <a:avLst/>
            </a:prstGeom>
            <a:noFill/>
            <a:ln cap="flat" cmpd="dbl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56" name="Google Shape;156;p7"/>
            <p:cNvCxnSpPr>
              <a:stCxn id="154" idx="0"/>
              <a:endCxn id="154" idx="2"/>
            </p:cNvCxnSpPr>
            <p:nvPr/>
          </p:nvCxnSpPr>
          <p:spPr>
            <a:xfrm>
              <a:off x="6601275" y="1128350"/>
              <a:ext cx="0" cy="1314000"/>
            </a:xfrm>
            <a:prstGeom prst="straightConnector1">
              <a:avLst/>
            </a:prstGeom>
            <a:noFill/>
            <a:ln cap="flat" cmpd="dbl" w="3810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pic>
        <p:nvPicPr>
          <p:cNvPr id="157" name="Google Shape;157;p7" title="principal-plant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29125" y="2062155"/>
            <a:ext cx="697550" cy="133049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8" name="Google Shape;158;p7"/>
          <p:cNvGrpSpPr/>
          <p:nvPr/>
        </p:nvGrpSpPr>
        <p:grpSpPr>
          <a:xfrm>
            <a:off x="4866626" y="3545550"/>
            <a:ext cx="2473395" cy="456318"/>
            <a:chOff x="5633150" y="3590425"/>
            <a:chExt cx="2007300" cy="321600"/>
          </a:xfrm>
        </p:grpSpPr>
        <p:sp>
          <p:nvSpPr>
            <p:cNvPr id="159" name="Google Shape;159;p7"/>
            <p:cNvSpPr/>
            <p:nvPr/>
          </p:nvSpPr>
          <p:spPr>
            <a:xfrm>
              <a:off x="5633150" y="3590425"/>
              <a:ext cx="2007300" cy="321600"/>
            </a:xfrm>
            <a:prstGeom prst="ellipse">
              <a:avLst/>
            </a:prstGeom>
            <a:solidFill>
              <a:srgbClr val="C27BA0"/>
            </a:solidFill>
            <a:ln cap="flat" cmpd="tri" w="38100">
              <a:solidFill>
                <a:srgbClr val="741B4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omfortaa Medium"/>
                <a:ea typeface="Comfortaa Medium"/>
                <a:cs typeface="Comfortaa Medium"/>
                <a:sym typeface="Comfortaa Medium"/>
              </a:endParaRPr>
            </a:p>
          </p:txBody>
        </p:sp>
        <p:sp>
          <p:nvSpPr>
            <p:cNvPr id="160" name="Google Shape;160;p7"/>
            <p:cNvSpPr/>
            <p:nvPr/>
          </p:nvSpPr>
          <p:spPr>
            <a:xfrm>
              <a:off x="6031400" y="3667825"/>
              <a:ext cx="1210800" cy="166800"/>
            </a:xfrm>
            <a:prstGeom prst="ellipse">
              <a:avLst/>
            </a:prstGeom>
            <a:solidFill>
              <a:srgbClr val="C27BA0"/>
            </a:solidFill>
            <a:ln cap="flat" cmpd="tri" w="38100">
              <a:solidFill>
                <a:srgbClr val="741B47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omfortaa Medium"/>
                <a:ea typeface="Comfortaa Medium"/>
                <a:cs typeface="Comfortaa Medium"/>
                <a:sym typeface="Comfortaa Medium"/>
              </a:endParaRPr>
            </a:p>
          </p:txBody>
        </p:sp>
      </p:grpSp>
      <p:sp>
        <p:nvSpPr>
          <p:cNvPr id="161" name="Google Shape;161;p7"/>
          <p:cNvSpPr/>
          <p:nvPr/>
        </p:nvSpPr>
        <p:spPr>
          <a:xfrm>
            <a:off x="7677950" y="1703863"/>
            <a:ext cx="835800" cy="647700"/>
          </a:xfrm>
          <a:prstGeom prst="cloudCallout">
            <a:avLst>
              <a:gd fmla="val -14085" name="adj1"/>
              <a:gd fmla="val 80184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mfortaa Medium"/>
                <a:ea typeface="Comfortaa Medium"/>
                <a:cs typeface="Comfortaa Medium"/>
                <a:sym typeface="Comfortaa Medium"/>
              </a:rPr>
              <a:t>Yep,</a:t>
            </a:r>
            <a:r>
              <a:rPr lang="en" sz="800">
                <a:latin typeface="Comfortaa Medium"/>
                <a:ea typeface="Comfortaa Medium"/>
                <a:cs typeface="Comfortaa Medium"/>
                <a:sym typeface="Comfortaa Medium"/>
              </a:rPr>
              <a:t> again!</a:t>
            </a:r>
            <a:endParaRPr sz="800">
              <a:latin typeface="Comfortaa Medium"/>
              <a:ea typeface="Comfortaa Medium"/>
              <a:cs typeface="Comfortaa Medium"/>
              <a:sym typeface="Comfortaa Medium"/>
            </a:endParaRPr>
          </a:p>
        </p:txBody>
      </p:sp>
      <p:pic>
        <p:nvPicPr>
          <p:cNvPr id="162" name="Google Shape;162;p7" title="science-teacher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flipH="1">
            <a:off x="6121050" y="2014950"/>
            <a:ext cx="1313583" cy="146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7" title="principal-desk.png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785550" y="2409825"/>
            <a:ext cx="2160125" cy="1177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7" title="mitten-happy.png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131325" y="2488475"/>
            <a:ext cx="1344925" cy="1892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7" title="principal-hutch.png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666725" y="1762125"/>
            <a:ext cx="697550" cy="161925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7"/>
          <p:cNvSpPr/>
          <p:nvPr/>
        </p:nvSpPr>
        <p:spPr>
          <a:xfrm>
            <a:off x="4648675" y="595975"/>
            <a:ext cx="3993300" cy="166800"/>
          </a:xfrm>
          <a:prstGeom prst="rect">
            <a:avLst/>
          </a:prstGeom>
          <a:solidFill>
            <a:srgbClr val="EBE3C7">
              <a:alpha val="89870"/>
            </a:srgbClr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 Medium"/>
              <a:ea typeface="Comfortaa Medium"/>
              <a:cs typeface="Comfortaa Medium"/>
              <a:sym typeface="Comfortaa Medium"/>
            </a:endParaRPr>
          </a:p>
        </p:txBody>
      </p:sp>
      <p:sp>
        <p:nvSpPr>
          <p:cNvPr id="167" name="Google Shape;167;p7"/>
          <p:cNvSpPr txBox="1"/>
          <p:nvPr/>
        </p:nvSpPr>
        <p:spPr>
          <a:xfrm>
            <a:off x="5494275" y="899050"/>
            <a:ext cx="2823600" cy="321600"/>
          </a:xfrm>
          <a:prstGeom prst="rect">
            <a:avLst/>
          </a:prstGeom>
          <a:gradFill>
            <a:gsLst>
              <a:gs pos="0">
                <a:srgbClr val="DBD4EB"/>
              </a:gs>
              <a:gs pos="82000">
                <a:srgbClr val="B6AAD3"/>
              </a:gs>
              <a:gs pos="100000">
                <a:srgbClr val="9080BB"/>
              </a:gs>
            </a:gsLst>
            <a:path path="circle">
              <a:fillToRect b="100%" l="100%"/>
            </a:path>
            <a:tileRect r="-100%" t="-100%"/>
          </a:gradFill>
          <a:ln cap="sq" cmpd="dbl" w="38100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0C343D"/>
                </a:solidFill>
                <a:highlight>
                  <a:srgbClr val="CFE2F3"/>
                </a:highlight>
                <a:latin typeface="Montserrat SemiBold"/>
                <a:ea typeface="Montserrat SemiBold"/>
                <a:cs typeface="Montserrat SemiBold"/>
                <a:sym typeface="Montserrat SemiBold"/>
              </a:rPr>
              <a:t>EDUCATION</a:t>
            </a:r>
            <a:r>
              <a:rPr lang="en" sz="1000">
                <a:solidFill>
                  <a:srgbClr val="0C343D"/>
                </a:solidFill>
                <a:highlight>
                  <a:srgbClr val="CFE2F3"/>
                </a:highlight>
                <a:latin typeface="Montserrat SemiBold"/>
                <a:ea typeface="Montserrat SemiBold"/>
                <a:cs typeface="Montserrat SemiBold"/>
                <a:sym typeface="Montserrat SemiBold"/>
              </a:rPr>
              <a:t> IS FUNDAMENTAL</a:t>
            </a:r>
            <a:endParaRPr sz="1000">
              <a:solidFill>
                <a:srgbClr val="0C343D"/>
              </a:solidFill>
              <a:highlight>
                <a:srgbClr val="CFE2F3"/>
              </a:highlight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grpSp>
        <p:nvGrpSpPr>
          <p:cNvPr id="168" name="Google Shape;168;p7"/>
          <p:cNvGrpSpPr/>
          <p:nvPr/>
        </p:nvGrpSpPr>
        <p:grpSpPr>
          <a:xfrm>
            <a:off x="4781629" y="867780"/>
            <a:ext cx="467742" cy="384128"/>
            <a:chOff x="3258250" y="860800"/>
            <a:chExt cx="835850" cy="603975"/>
          </a:xfrm>
        </p:grpSpPr>
        <p:sp>
          <p:nvSpPr>
            <p:cNvPr id="169" name="Google Shape;169;p7"/>
            <p:cNvSpPr/>
            <p:nvPr/>
          </p:nvSpPr>
          <p:spPr>
            <a:xfrm>
              <a:off x="3258250" y="860800"/>
              <a:ext cx="835850" cy="603975"/>
            </a:xfrm>
            <a:prstGeom prst="flowChartManualOperation">
              <a:avLst/>
            </a:prstGeom>
            <a:solidFill>
              <a:srgbClr val="9FC5E8"/>
            </a:solidFill>
            <a:ln cap="flat" cmpd="dbl" w="38100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omfortaa Medium"/>
                <a:ea typeface="Comfortaa Medium"/>
                <a:cs typeface="Comfortaa Medium"/>
                <a:sym typeface="Comfortaa Medium"/>
              </a:endParaRPr>
            </a:p>
          </p:txBody>
        </p:sp>
        <p:sp>
          <p:nvSpPr>
            <p:cNvPr id="170" name="Google Shape;170;p7"/>
            <p:cNvSpPr/>
            <p:nvPr/>
          </p:nvSpPr>
          <p:spPr>
            <a:xfrm>
              <a:off x="3517850" y="994600"/>
              <a:ext cx="316500" cy="274200"/>
            </a:xfrm>
            <a:prstGeom prst="ellipse">
              <a:avLst/>
            </a:prstGeom>
            <a:solidFill>
              <a:schemeClr val="dk2"/>
            </a:solidFill>
            <a:ln cap="flat" cmpd="dbl" w="38100">
              <a:solidFill>
                <a:srgbClr val="99999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Comfortaa Medium"/>
                <a:ea typeface="Comfortaa Medium"/>
                <a:cs typeface="Comfortaa Medium"/>
                <a:sym typeface="Comfortaa Medium"/>
              </a:endParaRPr>
            </a:p>
          </p:txBody>
        </p:sp>
      </p:grpSp>
      <p:cxnSp>
        <p:nvCxnSpPr>
          <p:cNvPr id="171" name="Google Shape;171;p7"/>
          <p:cNvCxnSpPr>
            <a:endCxn id="169" idx="2"/>
          </p:cNvCxnSpPr>
          <p:nvPr/>
        </p:nvCxnSpPr>
        <p:spPr>
          <a:xfrm flipH="1" rot="10800000">
            <a:off x="4663900" y="1251908"/>
            <a:ext cx="351600" cy="163200"/>
          </a:xfrm>
          <a:prstGeom prst="bentConnector2">
            <a:avLst/>
          </a:prstGeom>
          <a:noFill/>
          <a:ln cap="flat" cmpd="sng" w="28575">
            <a:solidFill>
              <a:srgbClr val="999999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2" name="Google Shape;172;p7"/>
          <p:cNvSpPr/>
          <p:nvPr/>
        </p:nvSpPr>
        <p:spPr>
          <a:xfrm>
            <a:off x="5871075" y="1603525"/>
            <a:ext cx="871800" cy="397500"/>
          </a:xfrm>
          <a:prstGeom prst="wedgeEllipseCallout">
            <a:avLst>
              <a:gd fmla="val 28304" name="adj1"/>
              <a:gd fmla="val 83765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mfortaa Medium"/>
                <a:ea typeface="Comfortaa Medium"/>
                <a:cs typeface="Comfortaa Medium"/>
                <a:sym typeface="Comfortaa Medium"/>
              </a:rPr>
              <a:t>Mitten, again?</a:t>
            </a:r>
            <a:endParaRPr sz="800">
              <a:latin typeface="Comfortaa Medium"/>
              <a:ea typeface="Comfortaa Medium"/>
              <a:cs typeface="Comfortaa Medium"/>
              <a:sym typeface="Comfortaa Medium"/>
            </a:endParaRPr>
          </a:p>
        </p:txBody>
      </p:sp>
      <p:pic>
        <p:nvPicPr>
          <p:cNvPr id="173" name="Google Shape;173;p7" title="cell-phone.png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966275" y="2834763"/>
            <a:ext cx="351600" cy="3515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7" title="principal-chair.png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104950" y="2972822"/>
            <a:ext cx="835800" cy="9808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7" title="principal-chair.png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5135675" y="2972822"/>
            <a:ext cx="778705" cy="91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p7" title="scene-three.mp3">
            <a:hlinkClick r:id="rId12"/>
          </p:cNvPr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143350" y="-39925"/>
            <a:ext cx="4572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9CB9C"/>
        </a:solidFill>
      </p:bgPr>
    </p:bg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9"/>
          <p:cNvSpPr/>
          <p:nvPr/>
        </p:nvSpPr>
        <p:spPr>
          <a:xfrm>
            <a:off x="565875" y="574875"/>
            <a:ext cx="8048100" cy="3997200"/>
          </a:xfrm>
          <a:prstGeom prst="rect">
            <a:avLst/>
          </a:prstGeom>
          <a:solidFill>
            <a:srgbClr val="9FC5E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 Medium"/>
              <a:ea typeface="Comfortaa Medium"/>
              <a:cs typeface="Comfortaa Medium"/>
              <a:sym typeface="Comfortaa Medium"/>
            </a:endParaRPr>
          </a:p>
        </p:txBody>
      </p:sp>
      <p:pic>
        <p:nvPicPr>
          <p:cNvPr id="186" name="Google Shape;186;p9" title="sun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33400" y="1205325"/>
            <a:ext cx="1332975" cy="1240775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9"/>
          <p:cNvSpPr/>
          <p:nvPr/>
        </p:nvSpPr>
        <p:spPr>
          <a:xfrm>
            <a:off x="565875" y="4119600"/>
            <a:ext cx="8048100" cy="452400"/>
          </a:xfrm>
          <a:prstGeom prst="rect">
            <a:avLst/>
          </a:prstGeom>
          <a:solidFill>
            <a:srgbClr val="434343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mfortaa Medium"/>
              <a:ea typeface="Comfortaa Medium"/>
              <a:cs typeface="Comfortaa Medium"/>
              <a:sym typeface="Comfortaa Medium"/>
            </a:endParaRPr>
          </a:p>
        </p:txBody>
      </p:sp>
      <p:pic>
        <p:nvPicPr>
          <p:cNvPr id="188" name="Google Shape;188;p9" title="school-front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5875" y="766214"/>
            <a:ext cx="8048100" cy="33533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9" title="mitten-sleepy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72025" y="3676650"/>
            <a:ext cx="429725" cy="5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9" title="glove-serious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92675" y="3600564"/>
            <a:ext cx="429725" cy="4523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9" title="bus.png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391325" y="3452395"/>
            <a:ext cx="1547500" cy="1119605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9"/>
          <p:cNvSpPr/>
          <p:nvPr/>
        </p:nvSpPr>
        <p:spPr>
          <a:xfrm>
            <a:off x="3561150" y="2793125"/>
            <a:ext cx="1158300" cy="718800"/>
          </a:xfrm>
          <a:prstGeom prst="wedgeEllipseCallout">
            <a:avLst>
              <a:gd fmla="val 17595" name="adj1"/>
              <a:gd fmla="val 63912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mfortaa Medium"/>
                <a:ea typeface="Comfortaa Medium"/>
                <a:cs typeface="Comfortaa Medium"/>
                <a:sym typeface="Comfortaa Medium"/>
              </a:rPr>
              <a:t>See you tonight at the dance?</a:t>
            </a:r>
            <a:endParaRPr sz="800">
              <a:latin typeface="Comfortaa Medium"/>
              <a:ea typeface="Comfortaa Medium"/>
              <a:cs typeface="Comfortaa Medium"/>
              <a:sym typeface="Comfortaa Medium"/>
            </a:endParaRPr>
          </a:p>
        </p:txBody>
      </p:sp>
      <p:sp>
        <p:nvSpPr>
          <p:cNvPr id="193" name="Google Shape;193;p9"/>
          <p:cNvSpPr/>
          <p:nvPr/>
        </p:nvSpPr>
        <p:spPr>
          <a:xfrm>
            <a:off x="4851575" y="2814600"/>
            <a:ext cx="1506900" cy="718800"/>
          </a:xfrm>
          <a:prstGeom prst="wedgeEllipseCallout">
            <a:avLst>
              <a:gd fmla="val -31100" name="adj1"/>
              <a:gd fmla="val 8198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latin typeface="Comfortaa Medium"/>
                <a:ea typeface="Comfortaa Medium"/>
                <a:cs typeface="Comfortaa Medium"/>
                <a:sym typeface="Comfortaa Medium"/>
              </a:rPr>
              <a:t>Of course, when the “Mittenites” call, I must perform!</a:t>
            </a:r>
            <a:endParaRPr sz="800">
              <a:latin typeface="Comfortaa Medium"/>
              <a:ea typeface="Comfortaa Medium"/>
              <a:cs typeface="Comfortaa Medium"/>
              <a:sym typeface="Comfortaa Medium"/>
            </a:endParaRPr>
          </a:p>
        </p:txBody>
      </p:sp>
      <p:pic>
        <p:nvPicPr>
          <p:cNvPr id="194" name="Google Shape;194;p9" title="bus.png"/>
          <p:cNvPicPr preferRelativeResize="0"/>
          <p:nvPr/>
        </p:nvPicPr>
        <p:blipFill rotWithShape="1">
          <a:blip r:embed="rId7">
            <a:alphaModFix/>
          </a:blip>
          <a:srcRect b="0" l="27907" r="0" t="0"/>
          <a:stretch/>
        </p:blipFill>
        <p:spPr>
          <a:xfrm>
            <a:off x="565875" y="3452400"/>
            <a:ext cx="1115675" cy="111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9" title="scene-four.mp3">
            <a:hlinkClick r:id="rId8"/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52400" y="-29300"/>
            <a:ext cx="413475" cy="413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10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