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Comfortaa Medium"/>
      <p:regular r:id="rId10"/>
      <p:bold r:id="rId11"/>
    </p:embeddedFont>
    <p:embeddedFont>
      <p:font typeface="Comfortaa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mfortaaMedium-bold.fntdata"/><Relationship Id="rId10" Type="http://schemas.openxmlformats.org/officeDocument/2006/relationships/font" Target="fonts/ComfortaaMedium-regular.fntdata"/><Relationship Id="rId13" Type="http://schemas.openxmlformats.org/officeDocument/2006/relationships/font" Target="fonts/Comfortaa-bold.fntdata"/><Relationship Id="rId12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40d9455ad7_1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40d9455ad7_1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0d9455ad7_1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0d9455ad7_1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0d9455ad7_1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40d9455ad7_1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0d9455ad7_1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0d9455ad7_1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ory 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2" title="su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08387">
            <a:off x="37671" y="316224"/>
            <a:ext cx="2965532" cy="276037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"/>
          <p:cNvSpPr txBox="1"/>
          <p:nvPr/>
        </p:nvSpPr>
        <p:spPr>
          <a:xfrm rot="-1231840">
            <a:off x="-145747" y="670816"/>
            <a:ext cx="4757793" cy="970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250">
                <a:solidFill>
                  <a:srgbClr val="85200C"/>
                </a:solidFill>
                <a:latin typeface="Comfortaa"/>
                <a:ea typeface="Comfortaa"/>
                <a:cs typeface="Comfortaa"/>
                <a:sym typeface="Comfortaa"/>
              </a:rPr>
              <a:t>School-Daze</a:t>
            </a:r>
            <a:endParaRPr b="1" sz="5250">
              <a:solidFill>
                <a:srgbClr val="85200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4" name="Google Shape;44;p2" title="bu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23904">
            <a:off x="5729650" y="3068900"/>
            <a:ext cx="316962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" title="chemestry-teacher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40142">
            <a:off x="343290" y="3549426"/>
            <a:ext cx="835469" cy="1181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" title="glove-serious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26375" y="3012375"/>
            <a:ext cx="1570425" cy="165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" title="mitten-happy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8625" y="3242600"/>
            <a:ext cx="829275" cy="10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"/>
          <p:cNvSpPr txBox="1"/>
          <p:nvPr>
            <p:ph type="title"/>
          </p:nvPr>
        </p:nvSpPr>
        <p:spPr>
          <a:xfrm>
            <a:off x="1005150" y="1892425"/>
            <a:ext cx="1629000" cy="416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ene slide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 Medium"/>
              <a:buNone/>
              <a:defRPr sz="2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 Medium"/>
              <a:buChar char="●"/>
              <a:defRPr sz="1800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 Medium"/>
              <a:buChar char="○"/>
              <a:defRPr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 Medium"/>
              <a:buChar char="■"/>
              <a:defRPr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 Medium"/>
              <a:buChar char="●"/>
              <a:defRPr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 Medium"/>
              <a:buChar char="○"/>
              <a:defRPr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 Medium"/>
              <a:buChar char="■"/>
              <a:defRPr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 Medium"/>
              <a:buChar char="●"/>
              <a:defRPr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 Medium"/>
              <a:buChar char="○"/>
              <a:defRPr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 Medium"/>
              <a:buChar char="■"/>
              <a:defRPr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-241411" y="-188286"/>
            <a:ext cx="9626822" cy="5520072"/>
            <a:chOff x="-287192" y="-156800"/>
            <a:chExt cx="9626822" cy="5520072"/>
          </a:xfrm>
        </p:grpSpPr>
        <p:grpSp>
          <p:nvGrpSpPr>
            <p:cNvPr id="10" name="Google Shape;10;p1"/>
            <p:cNvGrpSpPr/>
            <p:nvPr/>
          </p:nvGrpSpPr>
          <p:grpSpPr>
            <a:xfrm>
              <a:off x="-287192" y="274042"/>
              <a:ext cx="763422" cy="4567563"/>
              <a:chOff x="-287192" y="274042"/>
              <a:chExt cx="763422" cy="4567563"/>
            </a:xfrm>
          </p:grpSpPr>
          <p:sp>
            <p:nvSpPr>
              <p:cNvPr id="11" name="Google Shape;11;p1"/>
              <p:cNvSpPr/>
              <p:nvPr/>
            </p:nvSpPr>
            <p:spPr>
              <a:xfrm rot="5400000">
                <a:off x="-549500" y="6184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 rot="5400000">
                <a:off x="-631550" y="1647825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 rot="5400000">
                <a:off x="-549500" y="2687525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 rot="5400000">
                <a:off x="-631550" y="3815875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" name="Google Shape;15;p1"/>
            <p:cNvGrpSpPr/>
            <p:nvPr/>
          </p:nvGrpSpPr>
          <p:grpSpPr>
            <a:xfrm>
              <a:off x="8576208" y="287967"/>
              <a:ext cx="763422" cy="4567563"/>
              <a:chOff x="-287192" y="274042"/>
              <a:chExt cx="763422" cy="4567563"/>
            </a:xfrm>
          </p:grpSpPr>
          <p:sp>
            <p:nvSpPr>
              <p:cNvPr id="16" name="Google Shape;16;p1"/>
              <p:cNvSpPr/>
              <p:nvPr/>
            </p:nvSpPr>
            <p:spPr>
              <a:xfrm rot="5400000">
                <a:off x="-549500" y="6184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 rot="5400000">
                <a:off x="-631550" y="1647825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 rot="5400000">
                <a:off x="-549500" y="2687525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1"/>
              <p:cNvSpPr/>
              <p:nvPr/>
            </p:nvSpPr>
            <p:spPr>
              <a:xfrm rot="5400000">
                <a:off x="-631550" y="3815875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" name="Google Shape;20;p1"/>
            <p:cNvGrpSpPr/>
            <p:nvPr/>
          </p:nvGrpSpPr>
          <p:grpSpPr>
            <a:xfrm>
              <a:off x="-205150" y="-156800"/>
              <a:ext cx="9535238" cy="757572"/>
              <a:chOff x="-205150" y="-156800"/>
              <a:chExt cx="9535238" cy="757572"/>
            </a:xfrm>
          </p:grpSpPr>
          <p:sp>
            <p:nvSpPr>
              <p:cNvPr id="21" name="Google Shape;21;p1"/>
              <p:cNvSpPr/>
              <p:nvPr/>
            </p:nvSpPr>
            <p:spPr>
              <a:xfrm>
                <a:off x="-205150" y="-1568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841125" y="-806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1887400" y="-1568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2933700" y="-806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4045950" y="-1568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5026275" y="-806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101900" y="-1568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6979625" y="-806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7960000" y="-1568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1"/>
            <p:cNvGrpSpPr/>
            <p:nvPr/>
          </p:nvGrpSpPr>
          <p:grpSpPr>
            <a:xfrm>
              <a:off x="-195625" y="4605700"/>
              <a:ext cx="9535238" cy="757572"/>
              <a:chOff x="-205150" y="-156800"/>
              <a:chExt cx="9535238" cy="757572"/>
            </a:xfrm>
          </p:grpSpPr>
          <p:sp>
            <p:nvSpPr>
              <p:cNvPr id="31" name="Google Shape;31;p1"/>
              <p:cNvSpPr/>
              <p:nvPr/>
            </p:nvSpPr>
            <p:spPr>
              <a:xfrm>
                <a:off x="-205150" y="-1568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841125" y="-806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1887400" y="-1568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2933700" y="-806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1"/>
              <p:cNvSpPr/>
              <p:nvPr/>
            </p:nvSpPr>
            <p:spPr>
              <a:xfrm>
                <a:off x="4045950" y="-1568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1"/>
              <p:cNvSpPr/>
              <p:nvPr/>
            </p:nvSpPr>
            <p:spPr>
              <a:xfrm>
                <a:off x="5026275" y="-806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6101900" y="-1568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6979625" y="-806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7960000" y="-1568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mc:AlternateContent>
    <mc:Choice Requires="p14">
      <p:transition spd="slow" p14:dur="2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/>
          <p:nvPr>
            <p:ph type="title"/>
          </p:nvPr>
        </p:nvSpPr>
        <p:spPr>
          <a:xfrm>
            <a:off x="1025925" y="1947875"/>
            <a:ext cx="16290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