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4D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9" autoAdjust="0"/>
    <p:restoredTop sz="94660"/>
  </p:normalViewPr>
  <p:slideViewPr>
    <p:cSldViewPr snapToGrid="0">
      <p:cViewPr varScale="1">
        <p:scale>
          <a:sx n="84" d="100"/>
          <a:sy n="84" d="100"/>
        </p:scale>
        <p:origin x="77" y="6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C3419-CDAC-455F-A35C-5B1D7AFDC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09C1C1-EB57-48C1-994D-1BC83CD480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896D2-5B5A-4BBF-B3D0-14B46309A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3457B-C73B-42E6-91D4-877592BD6C27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2949B-22A5-4D26-8A49-440E60E97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91068-F9E6-4DD3-BD4E-8C8DC15F6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B70D1-E360-43B5-BB46-167EF6BC1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08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0812A-1914-46E0-B2B8-09B13D2A9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C963EB-99FD-4013-9171-AA09D3A2C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1F3D4-163D-4CEF-8591-1D5A10851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3457B-C73B-42E6-91D4-877592BD6C27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852AD-7F53-41EE-987E-9CBF5075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0CE56-B753-4DCE-8EC6-401C876FF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B70D1-E360-43B5-BB46-167EF6BC1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84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50945D-F664-4A03-B513-11E2AF2EF3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226C6E-4810-43D5-84BB-C6CBF3C7E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25C79-20CA-4EF1-A25C-7EF8ACB30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3457B-C73B-42E6-91D4-877592BD6C27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A3728-0A48-44ED-B382-B84C23452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C7FEB-41B2-44B3-89E2-97F8F5E83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B70D1-E360-43B5-BB46-167EF6BC1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24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4D96D-49B1-44AC-811E-6499E8CFA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1CC00-8B88-4C5A-8919-2363A4DD9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A1BF8-D494-4D78-A5B2-87BACBBE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3457B-C73B-42E6-91D4-877592BD6C27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1287A-3583-49A4-8354-7B9335208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16617-411C-4F47-8A19-EB15D817C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B70D1-E360-43B5-BB46-167EF6BC1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7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E15D7-B835-4A90-9112-17BD1D7A5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4FB2B-68AD-4655-A4B5-EC6ADCC98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94F08-0B0F-4EC7-BFE9-7EC2EA7F6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3457B-C73B-42E6-91D4-877592BD6C27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09831-085D-4497-AECE-1C8271727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B4F90-A85A-4033-B178-3F634119B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B70D1-E360-43B5-BB46-167EF6BC1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13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B963B-1D5E-405B-9EF4-F1583CFEB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751EF-79F7-41E8-A56B-F7F4790A28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520E3-4A54-4B30-B68C-7B7CA9BAD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84FC52-C76B-4DB5-8240-C8764F7CD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3457B-C73B-42E6-91D4-877592BD6C27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E6977-3F53-4BC5-832C-167C251EC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D47C5-4E5D-431E-804B-9FC02D803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B70D1-E360-43B5-BB46-167EF6BC1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17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D8339-AB93-4DB2-92CA-F5D8FCBA9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789B4-3B17-4D4F-AA02-1BA994A48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78789B-083F-4F70-A8A3-BF2E4C153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816FC9-D250-412C-8BE1-249054A2C2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3D830E-50D6-4D12-978F-058409C90B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A3C665-7838-4268-AED4-7EBD910B7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3457B-C73B-42E6-91D4-877592BD6C27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711CDC-AB38-434D-8915-1DACB9A41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546286-0228-4FBD-92A4-8BCA760F7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B70D1-E360-43B5-BB46-167EF6BC1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4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7D0AA-F638-4DAD-8FD4-53579AB2E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37A67C-B9C4-418D-8EC8-0031A4C53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3457B-C73B-42E6-91D4-877592BD6C27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295275-D92A-4059-BF8B-BFCFDB8DD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ACAE14-497C-4258-9A99-1129A9373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B70D1-E360-43B5-BB46-167EF6BC1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08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B9D8E7-F07E-42A5-B868-533DE6A20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3457B-C73B-42E6-91D4-877592BD6C27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5E4C8B-D5FA-470C-A57F-8536243DF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A4565-11A7-4B77-B538-B42A77507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B70D1-E360-43B5-BB46-167EF6BC1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79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1E0E9-51FD-4B4A-B009-8063758E2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EF432-9C78-4A9E-9AE3-EBDC1F97A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B3C50C-8545-4867-ADEF-6B5D9FBF3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30849-F690-4EEA-AEE2-9EFAE97C4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3457B-C73B-42E6-91D4-877592BD6C27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6D9E37-242A-4D68-A4DF-E6D6BFBD8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40F7A-0786-49AC-A87D-B719011D5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B70D1-E360-43B5-BB46-167EF6BC1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3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92EA4-A9BF-4FBC-80A5-FDF44B0EA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49087D-C2D4-4E9F-9C5F-2F5FC12E35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60E241-26B3-4438-B5AB-CBD4FF737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E85BF5-22B6-4CCD-BFDE-CDA360632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3457B-C73B-42E6-91D4-877592BD6C27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19587-C6CC-45A4-A0D5-1B84C8D22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FF93F-C204-4D7A-960C-337A3FDD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B70D1-E360-43B5-BB46-167EF6BC1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90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2D0A62-431D-4E73-A472-96348DC94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F4ECB-3794-41B3-B315-36CEFA69B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E162E-03BB-42E1-86AB-B814EE59BB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3457B-C73B-42E6-91D4-877592BD6C27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93F34-3222-450A-B895-492D57DB6A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502B0-3E11-48DD-8240-281531CFED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B70D1-E360-43B5-BB46-167EF6BC1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33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D1DC4ADC-EB6F-47B8-9C1D-F33BEB8039E4}"/>
              </a:ext>
            </a:extLst>
          </p:cNvPr>
          <p:cNvSpPr/>
          <p:nvPr/>
        </p:nvSpPr>
        <p:spPr>
          <a:xfrm>
            <a:off x="1877668" y="903433"/>
            <a:ext cx="640080" cy="6400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0A64DE2-14C1-4DD2-9E9D-41CE30791F42}"/>
              </a:ext>
            </a:extLst>
          </p:cNvPr>
          <p:cNvGrpSpPr/>
          <p:nvPr/>
        </p:nvGrpSpPr>
        <p:grpSpPr>
          <a:xfrm>
            <a:off x="2821383" y="1086313"/>
            <a:ext cx="1463040" cy="914400"/>
            <a:chOff x="3662631" y="3044652"/>
            <a:chExt cx="1463040" cy="91440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B67B32E-DE0B-491B-B5D8-42FD0350B5E1}"/>
                </a:ext>
              </a:extLst>
            </p:cNvPr>
            <p:cNvSpPr/>
            <p:nvPr/>
          </p:nvSpPr>
          <p:spPr>
            <a:xfrm>
              <a:off x="3891862" y="3044652"/>
              <a:ext cx="1004579" cy="914400"/>
            </a:xfrm>
            <a:prstGeom prst="ellipse">
              <a:avLst/>
            </a:prstGeom>
            <a:noFill/>
            <a:ln w="177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5CF2FF7-1680-43B4-B8F2-1D49E81AA81E}"/>
                </a:ext>
              </a:extLst>
            </p:cNvPr>
            <p:cNvSpPr/>
            <p:nvPr/>
          </p:nvSpPr>
          <p:spPr>
            <a:xfrm>
              <a:off x="3662631" y="3372005"/>
              <a:ext cx="1463040" cy="25969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BUS DEPOT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4903F41-C605-4C6B-9D61-D8947F39D62F}"/>
              </a:ext>
            </a:extLst>
          </p:cNvPr>
          <p:cNvGrpSpPr/>
          <p:nvPr/>
        </p:nvGrpSpPr>
        <p:grpSpPr>
          <a:xfrm>
            <a:off x="944980" y="1086313"/>
            <a:ext cx="1463040" cy="914400"/>
            <a:chOff x="3662631" y="3044652"/>
            <a:chExt cx="1463040" cy="91440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B56C102-54E8-4AE7-AFEF-1ADA1E9EBBC6}"/>
                </a:ext>
              </a:extLst>
            </p:cNvPr>
            <p:cNvSpPr/>
            <p:nvPr/>
          </p:nvSpPr>
          <p:spPr>
            <a:xfrm>
              <a:off x="3891862" y="3044652"/>
              <a:ext cx="1004579" cy="914400"/>
            </a:xfrm>
            <a:prstGeom prst="ellipse">
              <a:avLst/>
            </a:prstGeom>
            <a:noFill/>
            <a:ln w="177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85D5120-1D18-4860-95E3-DDD9E7E8B5AF}"/>
                </a:ext>
              </a:extLst>
            </p:cNvPr>
            <p:cNvSpPr/>
            <p:nvPr/>
          </p:nvSpPr>
          <p:spPr>
            <a:xfrm>
              <a:off x="3662631" y="3372005"/>
              <a:ext cx="1463040" cy="25969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BUS STOP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4A5159D-F65F-45AE-89B5-AF70932999BE}"/>
              </a:ext>
            </a:extLst>
          </p:cNvPr>
          <p:cNvGrpSpPr/>
          <p:nvPr/>
        </p:nvGrpSpPr>
        <p:grpSpPr>
          <a:xfrm>
            <a:off x="2821383" y="2328066"/>
            <a:ext cx="1463040" cy="914400"/>
            <a:chOff x="3662631" y="3044652"/>
            <a:chExt cx="1463040" cy="91440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5C61058-6BCA-4F94-81BD-FA308836A13F}"/>
                </a:ext>
              </a:extLst>
            </p:cNvPr>
            <p:cNvSpPr/>
            <p:nvPr/>
          </p:nvSpPr>
          <p:spPr>
            <a:xfrm>
              <a:off x="3891862" y="3044652"/>
              <a:ext cx="1004579" cy="914400"/>
            </a:xfrm>
            <a:prstGeom prst="ellipse">
              <a:avLst/>
            </a:prstGeom>
            <a:noFill/>
            <a:ln w="177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5232C28-D5B6-4A4A-88AA-157FE88566AE}"/>
                </a:ext>
              </a:extLst>
            </p:cNvPr>
            <p:cNvSpPr/>
            <p:nvPr/>
          </p:nvSpPr>
          <p:spPr>
            <a:xfrm>
              <a:off x="3662631" y="3372005"/>
              <a:ext cx="1463040" cy="25969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BUS DEPOT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468C316-2E20-487E-98CC-E1E65286C7EB}"/>
              </a:ext>
            </a:extLst>
          </p:cNvPr>
          <p:cNvGrpSpPr/>
          <p:nvPr/>
        </p:nvGrpSpPr>
        <p:grpSpPr>
          <a:xfrm>
            <a:off x="944980" y="2328066"/>
            <a:ext cx="1463040" cy="914400"/>
            <a:chOff x="3662631" y="3044652"/>
            <a:chExt cx="1463040" cy="91440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B3F6A44-F5AF-4BDB-BF0C-B9F464478555}"/>
                </a:ext>
              </a:extLst>
            </p:cNvPr>
            <p:cNvSpPr/>
            <p:nvPr/>
          </p:nvSpPr>
          <p:spPr>
            <a:xfrm>
              <a:off x="3891862" y="3044652"/>
              <a:ext cx="1004579" cy="914400"/>
            </a:xfrm>
            <a:prstGeom prst="ellipse">
              <a:avLst/>
            </a:prstGeom>
            <a:noFill/>
            <a:ln w="177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7418BDE-CF26-4363-8B6B-BBB3A61D5C19}"/>
                </a:ext>
              </a:extLst>
            </p:cNvPr>
            <p:cNvSpPr/>
            <p:nvPr/>
          </p:nvSpPr>
          <p:spPr>
            <a:xfrm>
              <a:off x="3662631" y="3372005"/>
              <a:ext cx="1463040" cy="25969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BUS STOP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1222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418E519-1127-4713-9C20-A48DA55621D8}"/>
              </a:ext>
            </a:extLst>
          </p:cNvPr>
          <p:cNvGrpSpPr/>
          <p:nvPr/>
        </p:nvGrpSpPr>
        <p:grpSpPr>
          <a:xfrm>
            <a:off x="3121189" y="992443"/>
            <a:ext cx="1737360" cy="918054"/>
            <a:chOff x="3121189" y="992443"/>
            <a:chExt cx="1737360" cy="918054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A732895-5672-4B52-8823-13546DCCE014}"/>
                </a:ext>
              </a:extLst>
            </p:cNvPr>
            <p:cNvSpPr/>
            <p:nvPr/>
          </p:nvSpPr>
          <p:spPr>
            <a:xfrm>
              <a:off x="3492323" y="996097"/>
              <a:ext cx="1004579" cy="914400"/>
            </a:xfrm>
            <a:prstGeom prst="ellipse">
              <a:avLst/>
            </a:prstGeom>
            <a:noFill/>
            <a:ln w="177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09FF373-0647-4E46-BFEC-492052780057}"/>
                </a:ext>
              </a:extLst>
            </p:cNvPr>
            <p:cNvSpPr/>
            <p:nvPr/>
          </p:nvSpPr>
          <p:spPr>
            <a:xfrm>
              <a:off x="3258349" y="1225921"/>
              <a:ext cx="1463040" cy="44744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STOP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2FF4DAC-D834-4A05-A183-9C4075F7198F}"/>
                </a:ext>
              </a:extLst>
            </p:cNvPr>
            <p:cNvSpPr/>
            <p:nvPr/>
          </p:nvSpPr>
          <p:spPr>
            <a:xfrm>
              <a:off x="3121189" y="992443"/>
              <a:ext cx="1737360" cy="914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6F48141-1DB2-4171-83BB-CF19E897D4EE}"/>
              </a:ext>
            </a:extLst>
          </p:cNvPr>
          <p:cNvGrpSpPr/>
          <p:nvPr/>
        </p:nvGrpSpPr>
        <p:grpSpPr>
          <a:xfrm>
            <a:off x="5222576" y="988789"/>
            <a:ext cx="1737360" cy="918054"/>
            <a:chOff x="5222576" y="988789"/>
            <a:chExt cx="1737360" cy="91805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F984485-1F28-48FB-A298-C4342C4C9C14}"/>
                </a:ext>
              </a:extLst>
            </p:cNvPr>
            <p:cNvSpPr/>
            <p:nvPr/>
          </p:nvSpPr>
          <p:spPr>
            <a:xfrm>
              <a:off x="5593710" y="992443"/>
              <a:ext cx="1004579" cy="914400"/>
            </a:xfrm>
            <a:prstGeom prst="ellipse">
              <a:avLst/>
            </a:prstGeom>
            <a:noFill/>
            <a:ln w="177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F3521B9-D5E2-4883-9885-0B682E995864}"/>
                </a:ext>
              </a:extLst>
            </p:cNvPr>
            <p:cNvSpPr/>
            <p:nvPr/>
          </p:nvSpPr>
          <p:spPr>
            <a:xfrm>
              <a:off x="5359736" y="1222267"/>
              <a:ext cx="1463040" cy="44744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DEPOT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2456F8E-B95D-49AE-A42F-F8772BB8F41A}"/>
                </a:ext>
              </a:extLst>
            </p:cNvPr>
            <p:cNvSpPr/>
            <p:nvPr/>
          </p:nvSpPr>
          <p:spPr>
            <a:xfrm>
              <a:off x="5222576" y="988789"/>
              <a:ext cx="1737360" cy="914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8815836-61D3-43B0-BB18-703B829386FE}"/>
              </a:ext>
            </a:extLst>
          </p:cNvPr>
          <p:cNvGrpSpPr/>
          <p:nvPr/>
        </p:nvGrpSpPr>
        <p:grpSpPr>
          <a:xfrm>
            <a:off x="3121189" y="2514600"/>
            <a:ext cx="1737360" cy="918054"/>
            <a:chOff x="3121189" y="2514600"/>
            <a:chExt cx="1737360" cy="918054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99F7B08-3DED-455D-84C4-B2056EF5CF79}"/>
                </a:ext>
              </a:extLst>
            </p:cNvPr>
            <p:cNvSpPr/>
            <p:nvPr/>
          </p:nvSpPr>
          <p:spPr>
            <a:xfrm>
              <a:off x="3492323" y="2518254"/>
              <a:ext cx="1004579" cy="914400"/>
            </a:xfrm>
            <a:prstGeom prst="ellipse">
              <a:avLst/>
            </a:prstGeom>
            <a:noFill/>
            <a:ln w="177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EDE269E-7824-412B-BFA8-301C31CDDA73}"/>
                </a:ext>
              </a:extLst>
            </p:cNvPr>
            <p:cNvSpPr/>
            <p:nvPr/>
          </p:nvSpPr>
          <p:spPr>
            <a:xfrm>
              <a:off x="3258349" y="2748078"/>
              <a:ext cx="1463040" cy="44744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STOP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3CBFA4B-FF2B-42BA-87E1-B15FAD37DDBA}"/>
                </a:ext>
              </a:extLst>
            </p:cNvPr>
            <p:cNvSpPr/>
            <p:nvPr/>
          </p:nvSpPr>
          <p:spPr>
            <a:xfrm>
              <a:off x="3121189" y="2514600"/>
              <a:ext cx="1737360" cy="914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EFC9D07-FB5F-4774-A8A5-97B2D2C4F503}"/>
              </a:ext>
            </a:extLst>
          </p:cNvPr>
          <p:cNvGrpSpPr/>
          <p:nvPr/>
        </p:nvGrpSpPr>
        <p:grpSpPr>
          <a:xfrm>
            <a:off x="5222576" y="2510946"/>
            <a:ext cx="1737360" cy="918054"/>
            <a:chOff x="5222576" y="2510946"/>
            <a:chExt cx="1737360" cy="918054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E6BAA5F-2FBF-44BA-B0F6-A04A56FB5CCA}"/>
                </a:ext>
              </a:extLst>
            </p:cNvPr>
            <p:cNvSpPr/>
            <p:nvPr/>
          </p:nvSpPr>
          <p:spPr>
            <a:xfrm>
              <a:off x="5593710" y="2514600"/>
              <a:ext cx="1004579" cy="914400"/>
            </a:xfrm>
            <a:prstGeom prst="ellipse">
              <a:avLst/>
            </a:prstGeom>
            <a:noFill/>
            <a:ln w="177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23A4B20-2C0C-44B4-8CA5-728AF93A3A30}"/>
                </a:ext>
              </a:extLst>
            </p:cNvPr>
            <p:cNvSpPr/>
            <p:nvPr/>
          </p:nvSpPr>
          <p:spPr>
            <a:xfrm>
              <a:off x="5359736" y="2744424"/>
              <a:ext cx="1463040" cy="44744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DEPOT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1B88B00-F731-4868-B7A6-36D3D5AA5F4E}"/>
                </a:ext>
              </a:extLst>
            </p:cNvPr>
            <p:cNvSpPr/>
            <p:nvPr/>
          </p:nvSpPr>
          <p:spPr>
            <a:xfrm>
              <a:off x="5222576" y="2510946"/>
              <a:ext cx="1737360" cy="914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6626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12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Henry</dc:creator>
  <cp:lastModifiedBy>Charles Henry</cp:lastModifiedBy>
  <cp:revision>8</cp:revision>
  <dcterms:created xsi:type="dcterms:W3CDTF">2018-12-02T00:21:44Z</dcterms:created>
  <dcterms:modified xsi:type="dcterms:W3CDTF">2018-12-02T01:50:01Z</dcterms:modified>
</cp:coreProperties>
</file>