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0" r:id="rId1"/>
  </p:sldMasterIdLst>
  <p:notesMasterIdLst>
    <p:notesMasterId r:id="rId25"/>
  </p:notesMasterIdLst>
  <p:sldIdLst>
    <p:sldId id="256" r:id="rId2"/>
    <p:sldId id="257" r:id="rId3"/>
    <p:sldId id="258" r:id="rId4"/>
    <p:sldId id="277" r:id="rId5"/>
    <p:sldId id="259" r:id="rId6"/>
    <p:sldId id="260" r:id="rId7"/>
    <p:sldId id="261" r:id="rId8"/>
    <p:sldId id="262" r:id="rId9"/>
    <p:sldId id="263" r:id="rId10"/>
    <p:sldId id="278" r:id="rId11"/>
    <p:sldId id="265" r:id="rId12"/>
    <p:sldId id="266" r:id="rId13"/>
    <p:sldId id="267" r:id="rId14"/>
    <p:sldId id="279" r:id="rId15"/>
    <p:sldId id="268" r:id="rId16"/>
    <p:sldId id="269" r:id="rId17"/>
    <p:sldId id="270" r:id="rId18"/>
    <p:sldId id="271" r:id="rId19"/>
    <p:sldId id="272" r:id="rId20"/>
    <p:sldId id="280" r:id="rId21"/>
    <p:sldId id="273" r:id="rId22"/>
    <p:sldId id="274" r:id="rId23"/>
    <p:sldId id="275" r:id="rId24"/>
  </p:sldIdLst>
  <p:sldSz cx="9144000" cy="5143500" type="screen16x9"/>
  <p:notesSz cx="6858000" cy="9144000"/>
  <p:defaultTextStyle>
    <a:lvl1pPr algn="ctr">
      <a:defRPr sz="2600">
        <a:latin typeface="Helvetica Neue"/>
        <a:ea typeface="Helvetica Neue"/>
        <a:cs typeface="Helvetica Neue"/>
        <a:sym typeface="Helvetica Neue"/>
      </a:defRPr>
    </a:lvl1pPr>
    <a:lvl2pPr indent="286984" algn="ctr">
      <a:defRPr sz="2600">
        <a:latin typeface="Helvetica Neue"/>
        <a:ea typeface="Helvetica Neue"/>
        <a:cs typeface="Helvetica Neue"/>
        <a:sym typeface="Helvetica Neue"/>
      </a:defRPr>
    </a:lvl2pPr>
    <a:lvl3pPr indent="573969" algn="ctr">
      <a:defRPr sz="2600">
        <a:latin typeface="Helvetica Neue"/>
        <a:ea typeface="Helvetica Neue"/>
        <a:cs typeface="Helvetica Neue"/>
        <a:sym typeface="Helvetica Neue"/>
      </a:defRPr>
    </a:lvl3pPr>
    <a:lvl4pPr indent="860953" algn="ctr">
      <a:defRPr sz="2600">
        <a:latin typeface="Helvetica Neue"/>
        <a:ea typeface="Helvetica Neue"/>
        <a:cs typeface="Helvetica Neue"/>
        <a:sym typeface="Helvetica Neue"/>
      </a:defRPr>
    </a:lvl4pPr>
    <a:lvl5pPr indent="1147938" algn="ctr">
      <a:defRPr sz="2600">
        <a:latin typeface="Helvetica Neue"/>
        <a:ea typeface="Helvetica Neue"/>
        <a:cs typeface="Helvetica Neue"/>
        <a:sym typeface="Helvetica Neue"/>
      </a:defRPr>
    </a:lvl5pPr>
    <a:lvl6pPr algn="ctr">
      <a:defRPr sz="2600">
        <a:latin typeface="Helvetica Neue"/>
        <a:ea typeface="Helvetica Neue"/>
        <a:cs typeface="Helvetica Neue"/>
        <a:sym typeface="Helvetica Neue"/>
      </a:defRPr>
    </a:lvl6pPr>
    <a:lvl7pPr algn="ctr">
      <a:defRPr sz="2600">
        <a:latin typeface="Helvetica Neue"/>
        <a:ea typeface="Helvetica Neue"/>
        <a:cs typeface="Helvetica Neue"/>
        <a:sym typeface="Helvetica Neue"/>
      </a:defRPr>
    </a:lvl7pPr>
    <a:lvl8pPr algn="ctr">
      <a:defRPr sz="2600">
        <a:latin typeface="Helvetica Neue"/>
        <a:ea typeface="Helvetica Neue"/>
        <a:cs typeface="Helvetica Neue"/>
        <a:sym typeface="Helvetica Neue"/>
      </a:defRPr>
    </a:lvl8pPr>
    <a:lvl9pPr algn="ctr">
      <a:defRPr sz="2600">
        <a:latin typeface="Helvetica Neue"/>
        <a:ea typeface="Helvetica Neue"/>
        <a:cs typeface="Helvetica Neue"/>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Helvetica Neue"/>
          <a:ea typeface="Helvetica Neue"/>
          <a:cs typeface="Helvetica Neue"/>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8E8E8"/>
          </a:solidFill>
        </a:fill>
      </a:tcStyle>
    </a:wholeTbl>
    <a:band2H>
      <a:tcTxStyle/>
      <a:tcStyle>
        <a:tcBdr/>
        <a:fill>
          <a:solidFill>
            <a:srgbClr val="F4F4F4"/>
          </a:solidFill>
        </a:fill>
      </a:tcStyle>
    </a:band2H>
    <a:firstCol>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FBFBF"/>
          </a:solidFill>
        </a:fill>
      </a:tcStyle>
    </a:firstCol>
    <a:lastRow>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FBFBF"/>
          </a:solidFill>
        </a:fill>
      </a:tcStyle>
    </a:lastRow>
    <a:firstRow>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FBFBF"/>
          </a:solidFill>
        </a:fill>
      </a:tcStyle>
    </a:firstRow>
  </a:tblStyle>
  <a:tblStyle styleId="{C7B018BB-80A7-4F77-B60F-C8B233D01FF8}" styleName="">
    <a:tblBg/>
    <a:wholeTbl>
      <a:tcTxStyle b="on" i="on">
        <a:font>
          <a:latin typeface="Helvetica Neue"/>
          <a:ea typeface="Helvetica Neue"/>
          <a:cs typeface="Helvetica Neue"/>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wholeTbl>
    <a:band2H>
      <a:tcTxStyle/>
      <a:tcStyle>
        <a:tcBdr/>
        <a:fill>
          <a:solidFill>
            <a:srgbClr val="FFFFFF"/>
          </a:solidFill>
        </a:fill>
      </a:tcStyle>
    </a:band2H>
    <a:firstCol>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firstCol>
    <a:lastRow>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lastRow>
    <a:firstRow>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firstRow>
  </a:tblStyle>
  <a:tblStyle styleId="{EEE7283C-3CF3-47DC-8721-378D4A62B228}" styleName="">
    <a:tblBg/>
    <a:wholeTbl>
      <a:tcTxStyle b="on" i="on">
        <a:font>
          <a:latin typeface="Helvetica Neue"/>
          <a:ea typeface="Helvetica Neue"/>
          <a:cs typeface="Helvetica Neue"/>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CCCDA"/>
          </a:solidFill>
        </a:fill>
      </a:tcStyle>
    </a:wholeTbl>
    <a:band2H>
      <a:tcTxStyle/>
      <a:tcStyle>
        <a:tcBdr/>
        <a:fill>
          <a:solidFill>
            <a:srgbClr val="E7E7ED"/>
          </a:solidFill>
        </a:fill>
      </a:tcStyle>
    </a:band2H>
    <a:firstCol>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E2E8B"/>
          </a:solidFill>
        </a:fill>
      </a:tcStyle>
    </a:firstCol>
    <a:lastRow>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E2E8B"/>
          </a:solidFill>
        </a:fill>
      </a:tcStyle>
    </a:lastRow>
    <a:firstRow>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E2E8B"/>
          </a:solidFill>
        </a:fill>
      </a:tcStyle>
    </a:firstRow>
  </a:tblStyle>
  <a:tblStyle styleId="{CF821DB8-F4EB-4A41-A1BA-3FCAFE7338EE}" styleName="">
    <a:tblBg/>
    <a:wholeTbl>
      <a:tcTxStyle b="on" i="on">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BFBFBF"/>
          </a:solidFill>
        </a:fill>
      </a:tcStyle>
    </a:firstCol>
    <a:lastRow>
      <a:tcTxStyle b="on" i="on">
        <a:font>
          <a:latin typeface="Helvetica Neue"/>
          <a:ea typeface="Helvetica Neue"/>
          <a:cs typeface="Helvetica Neue"/>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Helvetica Neue"/>
          <a:ea typeface="Helvetica Neue"/>
          <a:cs typeface="Helvetica Neue"/>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BFBFBF"/>
          </a:solidFill>
        </a:fill>
      </a:tcStyle>
    </a:firstRow>
  </a:tblStyle>
  <a:tblStyle styleId="{33BA23B1-9221-436E-865A-0063620EA4FD}" styleName="">
    <a:tblBg/>
    <a:wholeTbl>
      <a:tcTxStyle b="on" i="on">
        <a:font>
          <a:latin typeface="Helvetica Neue"/>
          <a:ea typeface="Helvetica Neue"/>
          <a:cs typeface="Helvetica Neue"/>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Helvetica Neue"/>
          <a:ea typeface="Helvetica Neue"/>
          <a:cs typeface="Helvetica Neue"/>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Helvetica Neue"/>
          <a:ea typeface="Helvetica Neue"/>
          <a:cs typeface="Helvetica Neue"/>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Helvetica Neue"/>
          <a:ea typeface="Helvetica Neue"/>
          <a:cs typeface="Helvetica Neue"/>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Helvetica Neue"/>
          <a:ea typeface="Helvetica Neue"/>
          <a:cs typeface="Helvetica Neue"/>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6" name="Shape 86"/>
          <p:cNvSpPr>
            <a:spLocks noGrp="1" noRot="1" noChangeAspect="1"/>
          </p:cNvSpPr>
          <p:nvPr>
            <p:ph type="sldImg"/>
          </p:nvPr>
        </p:nvSpPr>
        <p:spPr>
          <a:xfrm>
            <a:off x="381000" y="685800"/>
            <a:ext cx="6096000" cy="3429000"/>
          </a:xfrm>
          <a:prstGeom prst="rect">
            <a:avLst/>
          </a:prstGeom>
        </p:spPr>
        <p:txBody>
          <a:bodyPr/>
          <a:lstStyle/>
          <a:p>
            <a:pPr lvl="0"/>
            <a:endParaRPr/>
          </a:p>
        </p:txBody>
      </p:sp>
      <p:sp>
        <p:nvSpPr>
          <p:cNvPr id="87" name="Shape 87"/>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761543671"/>
      </p:ext>
    </p:extLst>
  </p:cSld>
  <p:clrMap bg1="lt1" tx1="dk1" bg2="lt2" tx2="dk2" accent1="accent1" accent2="accent2" accent3="accent3" accent4="accent4" accent5="accent5" accent6="accent6" hlink="hlink" folHlink="folHlink"/>
  <p:notesStyle>
    <a:lvl1pPr defTabSz="286984">
      <a:lnSpc>
        <a:spcPct val="125000"/>
      </a:lnSpc>
      <a:defRPr sz="1500">
        <a:latin typeface="+mj-lt"/>
        <a:ea typeface="+mj-ea"/>
        <a:cs typeface="+mj-cs"/>
        <a:sym typeface="Avenir Book"/>
      </a:defRPr>
    </a:lvl1pPr>
    <a:lvl2pPr indent="143492" defTabSz="286984">
      <a:lnSpc>
        <a:spcPct val="125000"/>
      </a:lnSpc>
      <a:defRPr sz="1500">
        <a:latin typeface="+mj-lt"/>
        <a:ea typeface="+mj-ea"/>
        <a:cs typeface="+mj-cs"/>
        <a:sym typeface="Avenir Book"/>
      </a:defRPr>
    </a:lvl2pPr>
    <a:lvl3pPr indent="286984" defTabSz="286984">
      <a:lnSpc>
        <a:spcPct val="125000"/>
      </a:lnSpc>
      <a:defRPr sz="1500">
        <a:latin typeface="+mj-lt"/>
        <a:ea typeface="+mj-ea"/>
        <a:cs typeface="+mj-cs"/>
        <a:sym typeface="Avenir Book"/>
      </a:defRPr>
    </a:lvl3pPr>
    <a:lvl4pPr indent="430477" defTabSz="286984">
      <a:lnSpc>
        <a:spcPct val="125000"/>
      </a:lnSpc>
      <a:defRPr sz="1500">
        <a:latin typeface="+mj-lt"/>
        <a:ea typeface="+mj-ea"/>
        <a:cs typeface="+mj-cs"/>
        <a:sym typeface="Avenir Book"/>
      </a:defRPr>
    </a:lvl4pPr>
    <a:lvl5pPr indent="573969" defTabSz="286984">
      <a:lnSpc>
        <a:spcPct val="125000"/>
      </a:lnSpc>
      <a:defRPr sz="1500">
        <a:latin typeface="+mj-lt"/>
        <a:ea typeface="+mj-ea"/>
        <a:cs typeface="+mj-cs"/>
        <a:sym typeface="Avenir Book"/>
      </a:defRPr>
    </a:lvl5pPr>
    <a:lvl6pPr indent="717461" defTabSz="286984">
      <a:lnSpc>
        <a:spcPct val="125000"/>
      </a:lnSpc>
      <a:defRPr sz="1500">
        <a:latin typeface="+mj-lt"/>
        <a:ea typeface="+mj-ea"/>
        <a:cs typeface="+mj-cs"/>
        <a:sym typeface="Avenir Book"/>
      </a:defRPr>
    </a:lvl6pPr>
    <a:lvl7pPr indent="860953" defTabSz="286984">
      <a:lnSpc>
        <a:spcPct val="125000"/>
      </a:lnSpc>
      <a:defRPr sz="1500">
        <a:latin typeface="+mj-lt"/>
        <a:ea typeface="+mj-ea"/>
        <a:cs typeface="+mj-cs"/>
        <a:sym typeface="Avenir Book"/>
      </a:defRPr>
    </a:lvl7pPr>
    <a:lvl8pPr indent="1004446" defTabSz="286984">
      <a:lnSpc>
        <a:spcPct val="125000"/>
      </a:lnSpc>
      <a:defRPr sz="1500">
        <a:latin typeface="+mj-lt"/>
        <a:ea typeface="+mj-ea"/>
        <a:cs typeface="+mj-cs"/>
        <a:sym typeface="Avenir Book"/>
      </a:defRPr>
    </a:lvl8pPr>
    <a:lvl9pPr indent="1147938" defTabSz="286984">
      <a:lnSpc>
        <a:spcPct val="125000"/>
      </a:lnSpc>
      <a:defRPr sz="1500">
        <a:latin typeface="+mj-lt"/>
        <a:ea typeface="+mj-ea"/>
        <a:cs typeface="+mj-cs"/>
        <a:sym typeface="Avenir Book"/>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2667763" y="473202"/>
            <a:ext cx="3926681" cy="3921919"/>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808892" y="823791"/>
            <a:ext cx="7738814" cy="3296241"/>
          </a:xfrm>
        </p:spPr>
        <p:txBody>
          <a:bodyPr anchor="ctr">
            <a:noAutofit/>
          </a:bodyPr>
          <a:lstStyle>
            <a:lvl1pPr algn="ctr">
              <a:defRPr sz="7500" spc="600" baseline="0"/>
            </a:lvl1pPr>
          </a:lstStyle>
          <a:p>
            <a:r>
              <a:rPr lang="en-US" smtClean="0"/>
              <a:t>Click to edit Master title style</a:t>
            </a:r>
            <a:endParaRPr lang="en-US" dirty="0"/>
          </a:p>
        </p:txBody>
      </p:sp>
      <p:sp>
        <p:nvSpPr>
          <p:cNvPr id="3" name="Subtitle 2"/>
          <p:cNvSpPr>
            <a:spLocks noGrp="1"/>
          </p:cNvSpPr>
          <p:nvPr>
            <p:ph type="subTitle" idx="1"/>
          </p:nvPr>
        </p:nvSpPr>
        <p:spPr>
          <a:xfrm>
            <a:off x="1661284" y="4484398"/>
            <a:ext cx="6034030" cy="556709"/>
          </a:xfrm>
        </p:spPr>
        <p:txBody>
          <a:bodyPr anchor="t">
            <a:normAutofit/>
          </a:bodyPr>
          <a:lstStyle>
            <a:lvl1pPr marL="0" indent="0" algn="ctr">
              <a:lnSpc>
                <a:spcPct val="100000"/>
              </a:lnSpc>
              <a:buNone/>
              <a:defRPr sz="1500" b="1" i="0" cap="all" spc="300" baseline="0">
                <a:solidFill>
                  <a:schemeClr val="tx2"/>
                </a:solidFill>
              </a:defRPr>
            </a:lvl1pPr>
            <a:lvl2pPr marL="342832" indent="0" algn="ctr">
              <a:buNone/>
              <a:defRPr sz="1500"/>
            </a:lvl2pPr>
            <a:lvl3pPr marL="685663" indent="0" algn="ctr">
              <a:buNone/>
              <a:defRPr sz="1400"/>
            </a:lvl3pPr>
            <a:lvl4pPr marL="1028495" indent="0" algn="ctr">
              <a:buNone/>
              <a:defRPr sz="1200"/>
            </a:lvl4pPr>
            <a:lvl5pPr marL="1371326" indent="0" algn="ctr">
              <a:buNone/>
              <a:defRPr sz="1200"/>
            </a:lvl5pPr>
            <a:lvl6pPr marL="1714158" indent="0" algn="ctr">
              <a:buNone/>
              <a:defRPr sz="1200"/>
            </a:lvl6pPr>
            <a:lvl7pPr marL="2056990" indent="0" algn="ctr">
              <a:buNone/>
              <a:defRPr sz="1200"/>
            </a:lvl7pPr>
            <a:lvl8pPr marL="2399821" indent="0" algn="ctr">
              <a:buNone/>
              <a:defRPr sz="1200"/>
            </a:lvl8pPr>
            <a:lvl9pPr marL="2742653"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808892" y="4781760"/>
            <a:ext cx="1747292" cy="261346"/>
          </a:xfrm>
        </p:spPr>
        <p:txBody>
          <a:bodyPr/>
          <a:lstStyle>
            <a:lvl1pPr>
              <a:defRPr baseline="0">
                <a:solidFill>
                  <a:schemeClr val="accent1">
                    <a:lumMod val="50000"/>
                  </a:schemeClr>
                </a:solidFill>
              </a:defRPr>
            </a:lvl1pPr>
          </a:lstStyle>
          <a:p>
            <a:fld id="{9334D819-9F07-4261-B09B-9E467E5D9002}" type="datetimeFigureOut">
              <a:rPr lang="en-US" dirty="0"/>
              <a:pPr/>
              <a:t>10/17/2017</a:t>
            </a:fld>
            <a:endParaRPr lang="en-US" dirty="0"/>
          </a:p>
        </p:txBody>
      </p:sp>
      <p:sp>
        <p:nvSpPr>
          <p:cNvPr id="5" name="Footer Placeholder 4"/>
          <p:cNvSpPr>
            <a:spLocks noGrp="1"/>
          </p:cNvSpPr>
          <p:nvPr>
            <p:ph type="ftr" sz="quarter" idx="11"/>
          </p:nvPr>
        </p:nvSpPr>
        <p:spPr>
          <a:xfrm>
            <a:off x="3135249" y="4781759"/>
            <a:ext cx="3086100" cy="259347"/>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6800414" y="4781759"/>
            <a:ext cx="1747292" cy="259347"/>
          </a:xfrm>
        </p:spPr>
        <p:txBody>
          <a:bodyPr/>
          <a:lstStyle>
            <a:lvl1pPr>
              <a:defRPr baseline="0">
                <a:solidFill>
                  <a:schemeClr val="accent1">
                    <a:lumMod val="50000"/>
                  </a:schemeClr>
                </a:solidFill>
              </a:defRPr>
            </a:lvl1pPr>
          </a:lstStyle>
          <a:p>
            <a:pPr lvl="0"/>
            <a:fld id="{86CB4B4D-7CA3-9044-876B-883B54F8677D}" type="slidenum">
              <a:rPr lang="en-IE" smtClean="0"/>
              <a:t>‹#›</a:t>
            </a:fld>
            <a:endParaRPr lang="en-IE"/>
          </a:p>
        </p:txBody>
      </p:sp>
      <p:sp>
        <p:nvSpPr>
          <p:cNvPr id="13" name="Rectangle 12" title="left edge border"/>
          <p:cNvSpPr/>
          <p:nvPr/>
        </p:nvSpPr>
        <p:spPr>
          <a:xfrm>
            <a:off x="0" y="0"/>
            <a:ext cx="212598"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10/17/2017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fld id="{86CB4B4D-7CA3-9044-876B-883B54F8677D}" type="slidenum">
              <a:rPr lang="en-IE" smtClean="0"/>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49741" y="286790"/>
            <a:ext cx="1119099" cy="420030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42975" y="286789"/>
            <a:ext cx="6294439" cy="420030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10/17/2017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fld id="{86CB4B4D-7CA3-9044-876B-883B54F8677D}" type="slidenum">
              <a:rPr lang="en-IE" smtClean="0"/>
              <a:t>‹#›</a:t>
            </a:fld>
            <a:endParaRPr lang="en-I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Lab Title">
    <p:spTree>
      <p:nvGrpSpPr>
        <p:cNvPr id="1" name=""/>
        <p:cNvGrpSpPr/>
        <p:nvPr/>
      </p:nvGrpSpPr>
      <p:grpSpPr>
        <a:xfrm>
          <a:off x="0" y="0"/>
          <a:ext cx="0" cy="0"/>
          <a:chOff x="0" y="0"/>
          <a:chExt cx="0" cy="0"/>
        </a:xfrm>
      </p:grpSpPr>
      <p:sp>
        <p:nvSpPr>
          <p:cNvPr id="78" name="Shape 78"/>
          <p:cNvSpPr>
            <a:spLocks noGrp="1"/>
          </p:cNvSpPr>
          <p:nvPr>
            <p:ph type="title"/>
          </p:nvPr>
        </p:nvSpPr>
        <p:spPr>
          <a:xfrm>
            <a:off x="625078" y="1249040"/>
            <a:ext cx="7893844" cy="542479"/>
          </a:xfrm>
          <a:prstGeom prst="rect">
            <a:avLst/>
          </a:prstGeom>
          <a:noFill/>
        </p:spPr>
        <p:txBody>
          <a:bodyPr anchor="ctr"/>
          <a:lstStyle>
            <a:lvl1pPr defTabSz="366702">
              <a:defRPr sz="3000">
                <a:latin typeface="Helvetica Neue"/>
                <a:ea typeface="Helvetica Neue"/>
                <a:cs typeface="Helvetica Neue"/>
                <a:sym typeface="Helvetica Neue"/>
              </a:defRPr>
            </a:lvl1pPr>
          </a:lstStyle>
          <a:p>
            <a:pPr lvl="0">
              <a:defRPr sz="1800"/>
            </a:pPr>
            <a:r>
              <a:rPr sz="3000"/>
              <a:t>Title Text</a:t>
            </a:r>
          </a:p>
        </p:txBody>
      </p:sp>
      <p:sp>
        <p:nvSpPr>
          <p:cNvPr id="79" name="Shape 79"/>
          <p:cNvSpPr>
            <a:spLocks noGrp="1"/>
          </p:cNvSpPr>
          <p:nvPr>
            <p:ph type="body" idx="1"/>
          </p:nvPr>
        </p:nvSpPr>
        <p:spPr>
          <a:xfrm>
            <a:off x="2620863" y="2498080"/>
            <a:ext cx="4063008" cy="1044773"/>
          </a:xfrm>
          <a:prstGeom prst="rect">
            <a:avLst/>
          </a:prstGeom>
        </p:spPr>
        <p:txBody>
          <a:bodyPr/>
          <a:lstStyle>
            <a:lvl1pPr marL="0" indent="0" defTabSz="366702">
              <a:lnSpc>
                <a:spcPct val="120000"/>
              </a:lnSpc>
              <a:spcBef>
                <a:spcPts val="0"/>
              </a:spcBef>
              <a:buClrTx/>
              <a:buSzTx/>
              <a:buFontTx/>
              <a:buNone/>
              <a:defRPr sz="1300"/>
            </a:lvl1pPr>
            <a:lvl2pPr marL="0" indent="0" defTabSz="366702">
              <a:lnSpc>
                <a:spcPct val="120000"/>
              </a:lnSpc>
              <a:spcBef>
                <a:spcPts val="0"/>
              </a:spcBef>
              <a:buClrTx/>
              <a:buSzTx/>
              <a:buFontTx/>
              <a:buNone/>
              <a:defRPr sz="1300"/>
            </a:lvl2pPr>
            <a:lvl3pPr marL="0" indent="0" defTabSz="366702">
              <a:lnSpc>
                <a:spcPct val="120000"/>
              </a:lnSpc>
              <a:spcBef>
                <a:spcPts val="0"/>
              </a:spcBef>
              <a:buClrTx/>
              <a:buSzTx/>
              <a:buFontTx/>
              <a:buNone/>
              <a:defRPr sz="1300"/>
            </a:lvl3pPr>
            <a:lvl4pPr marL="0" indent="0" defTabSz="366702">
              <a:lnSpc>
                <a:spcPct val="120000"/>
              </a:lnSpc>
              <a:spcBef>
                <a:spcPts val="0"/>
              </a:spcBef>
              <a:buClrTx/>
              <a:buSzTx/>
              <a:buFontTx/>
              <a:buNone/>
              <a:defRPr sz="1300"/>
            </a:lvl4pPr>
            <a:lvl5pPr marL="0" indent="0" defTabSz="366702">
              <a:lnSpc>
                <a:spcPct val="120000"/>
              </a:lnSpc>
              <a:spcBef>
                <a:spcPts val="0"/>
              </a:spcBef>
              <a:buClrTx/>
              <a:buSzTx/>
              <a:buFontTx/>
              <a:buNone/>
              <a:defRPr sz="1300"/>
            </a:lvl5pPr>
          </a:lstStyle>
          <a:p>
            <a:pPr lvl="0">
              <a:defRPr sz="1800"/>
            </a:pPr>
            <a:r>
              <a:rPr sz="1300"/>
              <a:t>Body Level One</a:t>
            </a:r>
          </a:p>
          <a:p>
            <a:pPr lvl="1">
              <a:defRPr sz="1800"/>
            </a:pPr>
            <a:r>
              <a:rPr sz="1300"/>
              <a:t>Body Level Two</a:t>
            </a:r>
          </a:p>
          <a:p>
            <a:pPr lvl="2">
              <a:defRPr sz="1800"/>
            </a:pPr>
            <a:r>
              <a:rPr sz="1300"/>
              <a:t>Body Level Three</a:t>
            </a:r>
          </a:p>
          <a:p>
            <a:pPr lvl="3">
              <a:defRPr sz="1800"/>
            </a:pPr>
            <a:r>
              <a:rPr sz="1300"/>
              <a:t>Body Level Four</a:t>
            </a:r>
          </a:p>
          <a:p>
            <a:pPr lvl="4">
              <a:defRPr sz="1800"/>
            </a:pPr>
            <a:r>
              <a:rPr sz="1300"/>
              <a:t>Body Level Five</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10/17/2017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fld id="{86CB4B4D-7CA3-9044-876B-883B54F8677D}" type="slidenum">
              <a:rPr lang="en-IE" smtClean="0"/>
              <a:t>‹#›</a:t>
            </a:fld>
            <a:endParaRPr lang="en-I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2197" y="805417"/>
            <a:ext cx="6140303" cy="3048470"/>
          </a:xfrm>
        </p:spPr>
        <p:txBody>
          <a:bodyPr anchor="b">
            <a:normAutofit/>
          </a:bodyPr>
          <a:lstStyle>
            <a:lvl1pPr>
              <a:defRPr sz="6300" spc="6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432198" y="3869836"/>
            <a:ext cx="5263116" cy="713351"/>
          </a:xfrm>
        </p:spPr>
        <p:txBody>
          <a:bodyPr>
            <a:normAutofit/>
          </a:bodyPr>
          <a:lstStyle>
            <a:lvl1pPr marL="0" indent="0">
              <a:lnSpc>
                <a:spcPct val="100000"/>
              </a:lnSpc>
              <a:buNone/>
              <a:defRPr sz="1500" b="1" i="0" cap="all" spc="300" baseline="0">
                <a:solidFill>
                  <a:schemeClr val="accent1"/>
                </a:solidFill>
              </a:defRPr>
            </a:lvl1pPr>
            <a:lvl2pPr marL="342832" indent="0">
              <a:buNone/>
              <a:defRPr sz="1500">
                <a:solidFill>
                  <a:schemeClr val="tx1">
                    <a:tint val="75000"/>
                  </a:schemeClr>
                </a:solidFill>
              </a:defRPr>
            </a:lvl2pPr>
            <a:lvl3pPr marL="685663" indent="0">
              <a:buNone/>
              <a:defRPr sz="1400">
                <a:solidFill>
                  <a:schemeClr val="tx1">
                    <a:tint val="75000"/>
                  </a:schemeClr>
                </a:solidFill>
              </a:defRPr>
            </a:lvl3pPr>
            <a:lvl4pPr marL="1028495" indent="0">
              <a:buNone/>
              <a:defRPr sz="1200">
                <a:solidFill>
                  <a:schemeClr val="tx1">
                    <a:tint val="75000"/>
                  </a:schemeClr>
                </a:solidFill>
              </a:defRPr>
            </a:lvl4pPr>
            <a:lvl5pPr marL="1371326" indent="0">
              <a:buNone/>
              <a:defRPr sz="1200">
                <a:solidFill>
                  <a:schemeClr val="tx1">
                    <a:tint val="75000"/>
                  </a:schemeClr>
                </a:solidFill>
              </a:defRPr>
            </a:lvl5pPr>
            <a:lvl6pPr marL="1714158" indent="0">
              <a:buNone/>
              <a:defRPr sz="1200">
                <a:solidFill>
                  <a:schemeClr val="tx1">
                    <a:tint val="75000"/>
                  </a:schemeClr>
                </a:solidFill>
              </a:defRPr>
            </a:lvl6pPr>
            <a:lvl7pPr marL="2056990" indent="0">
              <a:buNone/>
              <a:defRPr sz="1200">
                <a:solidFill>
                  <a:schemeClr val="tx1">
                    <a:tint val="75000"/>
                  </a:schemeClr>
                </a:solidFill>
              </a:defRPr>
            </a:lvl7pPr>
            <a:lvl8pPr marL="2399821" indent="0">
              <a:buNone/>
              <a:defRPr sz="1200">
                <a:solidFill>
                  <a:schemeClr val="tx1">
                    <a:tint val="75000"/>
                  </a:schemeClr>
                </a:solidFill>
              </a:defRPr>
            </a:lvl8pPr>
            <a:lvl9pPr marL="2742653"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2427411" y="4781760"/>
            <a:ext cx="1120460" cy="261346"/>
          </a:xfrm>
        </p:spPr>
        <p:txBody>
          <a:bodyPr/>
          <a:lstStyle>
            <a:lvl1pPr>
              <a:defRPr baseline="0">
                <a:solidFill>
                  <a:schemeClr val="tx2"/>
                </a:solidFill>
              </a:defRPr>
            </a:lvl1pPr>
          </a:lstStyle>
          <a:p>
            <a:fld id="{9334D819-9F07-4261-B09B-9E467E5D9002}" type="datetimeFigureOut">
              <a:rPr lang="en-US" dirty="0"/>
              <a:pPr/>
              <a:t>10/17/2017</a:t>
            </a:fld>
            <a:endParaRPr lang="en-US" dirty="0"/>
          </a:p>
        </p:txBody>
      </p:sp>
      <p:sp>
        <p:nvSpPr>
          <p:cNvPr id="5" name="Footer Placeholder 4"/>
          <p:cNvSpPr>
            <a:spLocks noGrp="1"/>
          </p:cNvSpPr>
          <p:nvPr>
            <p:ph type="ftr" sz="quarter" idx="11"/>
          </p:nvPr>
        </p:nvSpPr>
        <p:spPr>
          <a:xfrm>
            <a:off x="3959298" y="4781759"/>
            <a:ext cx="3086100" cy="259347"/>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7456826" y="4781759"/>
            <a:ext cx="1115674" cy="259347"/>
          </a:xfrm>
        </p:spPr>
        <p:txBody>
          <a:bodyPr/>
          <a:lstStyle>
            <a:lvl1pPr>
              <a:defRPr baseline="0">
                <a:solidFill>
                  <a:schemeClr val="tx2"/>
                </a:solidFill>
              </a:defRPr>
            </a:lvl1pPr>
          </a:lstStyle>
          <a:p>
            <a:pPr lvl="0"/>
            <a:fld id="{86CB4B4D-7CA3-9044-876B-883B54F8677D}" type="slidenum">
              <a:rPr lang="en-IE" smtClean="0"/>
              <a:t>‹#›</a:t>
            </a:fld>
            <a:endParaRPr lang="en-IE"/>
          </a:p>
        </p:txBody>
      </p:sp>
      <p:grpSp>
        <p:nvGrpSpPr>
          <p:cNvPr id="7" name="Group 6" title="left scallop shape"/>
          <p:cNvGrpSpPr/>
          <p:nvPr/>
        </p:nvGrpSpPr>
        <p:grpSpPr>
          <a:xfrm>
            <a:off x="0" y="0"/>
            <a:ext cx="2110979" cy="51435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42975" y="1714500"/>
            <a:ext cx="3600450" cy="2714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85847" y="1714500"/>
            <a:ext cx="3600450" cy="2714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10/17/2017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a:fld id="{86CB4B4D-7CA3-9044-876B-883B54F8677D}" type="slidenum">
              <a:rPr lang="en-IE" smtClean="0"/>
              <a:t>‹#›</a:t>
            </a:fld>
            <a:endParaRPr lang="en-IE"/>
          </a:p>
        </p:txBody>
      </p:sp>
    </p:spTree>
  </p:cSld>
  <p:clrMapOvr>
    <a:masterClrMapping/>
  </p:clrMapOvr>
  <p:extLst mod="1">
    <p:ext uri="{DCECCB84-F9BA-43D5-87BE-67443E8EF086}">
      <p15:sldGuideLst xmlns:p15="http://schemas.microsoft.com/office/powerpoint/2012/main" xmlns=""/>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39546" y="285750"/>
            <a:ext cx="7629525" cy="112013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38758" y="1649726"/>
            <a:ext cx="3600450" cy="474397"/>
          </a:xfrm>
        </p:spPr>
        <p:txBody>
          <a:bodyPr anchor="b">
            <a:noAutofit/>
          </a:bodyPr>
          <a:lstStyle>
            <a:lvl1pPr marL="0" indent="0">
              <a:lnSpc>
                <a:spcPct val="100000"/>
              </a:lnSpc>
              <a:buNone/>
              <a:defRPr sz="1400" b="1" cap="all" spc="150" baseline="0">
                <a:solidFill>
                  <a:schemeClr val="tx2"/>
                </a:solidFill>
              </a:defRPr>
            </a:lvl1pPr>
            <a:lvl2pPr marL="342832" indent="0">
              <a:buNone/>
              <a:defRPr sz="1400" b="1"/>
            </a:lvl2pPr>
            <a:lvl3pPr marL="685663" indent="0">
              <a:buNone/>
              <a:defRPr sz="1400" b="1"/>
            </a:lvl3pPr>
            <a:lvl4pPr marL="1028495" indent="0">
              <a:buNone/>
              <a:defRPr sz="1200" b="1"/>
            </a:lvl4pPr>
            <a:lvl5pPr marL="1371326" indent="0">
              <a:buNone/>
              <a:defRPr sz="1200" b="1"/>
            </a:lvl5pPr>
            <a:lvl6pPr marL="1714158" indent="0">
              <a:buNone/>
              <a:defRPr sz="1200" b="1"/>
            </a:lvl6pPr>
            <a:lvl7pPr marL="2056990" indent="0">
              <a:buNone/>
              <a:defRPr sz="1200" b="1"/>
            </a:lvl7pPr>
            <a:lvl8pPr marL="2399821" indent="0">
              <a:buNone/>
              <a:defRPr sz="1200" b="1"/>
            </a:lvl8pPr>
            <a:lvl9pPr marL="2742653"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942975" y="2181826"/>
            <a:ext cx="3600450" cy="22472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975398" y="1649726"/>
            <a:ext cx="3600450" cy="474397"/>
          </a:xfrm>
        </p:spPr>
        <p:txBody>
          <a:bodyPr anchor="b">
            <a:noAutofit/>
          </a:bodyPr>
          <a:lstStyle>
            <a:lvl1pPr marL="0" indent="0">
              <a:lnSpc>
                <a:spcPct val="100000"/>
              </a:lnSpc>
              <a:buNone/>
              <a:defRPr sz="1400" b="1" cap="all" spc="150" baseline="0">
                <a:solidFill>
                  <a:schemeClr val="tx2"/>
                </a:solidFill>
              </a:defRPr>
            </a:lvl1pPr>
            <a:lvl2pPr marL="342832" indent="0">
              <a:buNone/>
              <a:defRPr sz="1400" b="1"/>
            </a:lvl2pPr>
            <a:lvl3pPr marL="685663" indent="0">
              <a:buNone/>
              <a:defRPr sz="1400" b="1"/>
            </a:lvl3pPr>
            <a:lvl4pPr marL="1028495" indent="0">
              <a:buNone/>
              <a:defRPr sz="1200" b="1"/>
            </a:lvl4pPr>
            <a:lvl5pPr marL="1371326" indent="0">
              <a:buNone/>
              <a:defRPr sz="1200" b="1"/>
            </a:lvl5pPr>
            <a:lvl6pPr marL="1714158" indent="0">
              <a:buNone/>
              <a:defRPr sz="1200" b="1"/>
            </a:lvl6pPr>
            <a:lvl7pPr marL="2056990" indent="0">
              <a:buNone/>
              <a:defRPr sz="1200" b="1"/>
            </a:lvl7pPr>
            <a:lvl8pPr marL="2399821" indent="0">
              <a:buNone/>
              <a:defRPr sz="1200" b="1"/>
            </a:lvl8pPr>
            <a:lvl9pPr marL="2742653"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975398" y="2181826"/>
            <a:ext cx="3600450" cy="22472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10/17/2017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lvl="0"/>
            <a:fld id="{86CB4B4D-7CA3-9044-876B-883B54F8677D}" type="slidenum">
              <a:rPr lang="en-IE" smtClean="0"/>
              <a:t>‹#›</a:t>
            </a:fld>
            <a:endParaRPr lang="en-IE"/>
          </a:p>
        </p:txBody>
      </p:sp>
    </p:spTree>
  </p:cSld>
  <p:clrMapOvr>
    <a:masterClrMapping/>
  </p:clrMapOvr>
  <p:extLst mod="1">
    <p:ext uri="{DCECCB84-F9BA-43D5-87BE-67443E8EF086}">
      <p15:sldGuideLst xmlns:p15="http://schemas.microsoft.com/office/powerpoint/2012/main" xmlns=""/>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10/17/2017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lvl="0"/>
            <a:fld id="{86CB4B4D-7CA3-9044-876B-883B54F8677D}" type="slidenum">
              <a:rPr lang="en-IE" smtClean="0"/>
              <a:t>‹#›</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10/17/2017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lvl="0"/>
            <a:fld id="{86CB4B4D-7CA3-9044-876B-883B54F8677D}" type="slidenum">
              <a:rPr lang="en-IE" smtClean="0"/>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5542359" y="0"/>
            <a:ext cx="3601641" cy="51435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6253413" y="342900"/>
            <a:ext cx="2319086" cy="897503"/>
          </a:xfrm>
        </p:spPr>
        <p:txBody>
          <a:bodyPr anchor="b">
            <a:normAutofit/>
          </a:bodyPr>
          <a:lstStyle>
            <a:lvl1pPr>
              <a:lnSpc>
                <a:spcPct val="100000"/>
              </a:lnSpc>
              <a:defRPr sz="1400" b="1" i="0" cap="all" spc="225"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573789" y="690283"/>
            <a:ext cx="4618813" cy="373884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53415" y="1306003"/>
            <a:ext cx="2319086" cy="3123123"/>
          </a:xfrm>
        </p:spPr>
        <p:txBody>
          <a:bodyPr/>
          <a:lstStyle>
            <a:lvl1pPr marL="0" indent="0">
              <a:lnSpc>
                <a:spcPct val="120000"/>
              </a:lnSpc>
              <a:spcBef>
                <a:spcPts val="900"/>
              </a:spcBef>
              <a:buNone/>
              <a:defRPr sz="1200" baseline="0">
                <a:solidFill>
                  <a:schemeClr val="bg2"/>
                </a:solidFill>
              </a:defRPr>
            </a:lvl1pPr>
            <a:lvl2pPr marL="342832" indent="0">
              <a:buNone/>
              <a:defRPr sz="1100"/>
            </a:lvl2pPr>
            <a:lvl3pPr marL="685663" indent="0">
              <a:buNone/>
              <a:defRPr sz="900"/>
            </a:lvl3pPr>
            <a:lvl4pPr marL="1028495" indent="0">
              <a:buNone/>
              <a:defRPr sz="800"/>
            </a:lvl4pPr>
            <a:lvl5pPr marL="1371326" indent="0">
              <a:buNone/>
              <a:defRPr sz="800"/>
            </a:lvl5pPr>
            <a:lvl6pPr marL="1714158" indent="0">
              <a:buNone/>
              <a:defRPr sz="800"/>
            </a:lvl6pPr>
            <a:lvl7pPr marL="2056990" indent="0">
              <a:buNone/>
              <a:defRPr sz="800"/>
            </a:lvl7pPr>
            <a:lvl8pPr marL="2399821" indent="0">
              <a:buNone/>
              <a:defRPr sz="800"/>
            </a:lvl8pPr>
            <a:lvl9pPr marL="2742653" indent="0">
              <a:buNone/>
              <a:defRPr sz="800"/>
            </a:lvl9pPr>
          </a:lstStyle>
          <a:p>
            <a:pPr lvl="0"/>
            <a:r>
              <a:rPr lang="en-US" smtClean="0"/>
              <a:t>Click to edit Master text styles</a:t>
            </a:r>
          </a:p>
        </p:txBody>
      </p:sp>
      <p:sp>
        <p:nvSpPr>
          <p:cNvPr id="5" name="Date Placeholder 4"/>
          <p:cNvSpPr>
            <a:spLocks noGrp="1"/>
          </p:cNvSpPr>
          <p:nvPr>
            <p:ph type="dt" sz="half" idx="10"/>
          </p:nvPr>
        </p:nvSpPr>
        <p:spPr>
          <a:xfrm>
            <a:off x="573789" y="4781760"/>
            <a:ext cx="925016" cy="261346"/>
          </a:xfrm>
        </p:spPr>
        <p:txBody>
          <a:bodyPr/>
          <a:lstStyle/>
          <a:p>
            <a:fld id="{9334D819-9F07-4261-B09B-9E467E5D9002}" type="datetimeFigureOut">
              <a:rPr lang="en-US" dirty="0"/>
              <a:t>10/17/2017</a:t>
            </a:fld>
            <a:endParaRPr lang="en-US" dirty="0"/>
          </a:p>
        </p:txBody>
      </p:sp>
      <p:sp>
        <p:nvSpPr>
          <p:cNvPr id="6" name="Footer Placeholder 5"/>
          <p:cNvSpPr>
            <a:spLocks noGrp="1"/>
          </p:cNvSpPr>
          <p:nvPr>
            <p:ph type="ftr" sz="quarter" idx="11"/>
          </p:nvPr>
        </p:nvSpPr>
        <p:spPr>
          <a:xfrm>
            <a:off x="1577716" y="4781759"/>
            <a:ext cx="2611634" cy="259347"/>
          </a:xfrm>
        </p:spPr>
        <p:txBody>
          <a:bodyPr/>
          <a:lstStyle/>
          <a:p>
            <a:endParaRPr lang="en-US" dirty="0"/>
          </a:p>
        </p:txBody>
      </p:sp>
      <p:sp>
        <p:nvSpPr>
          <p:cNvPr id="7" name="Slide Number Placeholder 6"/>
          <p:cNvSpPr>
            <a:spLocks noGrp="1"/>
          </p:cNvSpPr>
          <p:nvPr>
            <p:ph type="sldNum" sz="quarter" idx="12"/>
          </p:nvPr>
        </p:nvSpPr>
        <p:spPr>
          <a:xfrm>
            <a:off x="4268261" y="4781759"/>
            <a:ext cx="924342" cy="259347"/>
          </a:xfrm>
        </p:spPr>
        <p:txBody>
          <a:bodyPr/>
          <a:lstStyle/>
          <a:p>
            <a:pPr lvl="0"/>
            <a:fld id="{86CB4B4D-7CA3-9044-876B-883B54F8677D}" type="slidenum">
              <a:rPr lang="en-IE" smtClean="0"/>
              <a:t>‹#›</a:t>
            </a:fld>
            <a:endParaRPr lang="en-IE"/>
          </a:p>
        </p:txBody>
      </p:sp>
      <p:sp>
        <p:nvSpPr>
          <p:cNvPr id="8" name="Rectangle 7" title="left edge border"/>
          <p:cNvSpPr/>
          <p:nvPr/>
        </p:nvSpPr>
        <p:spPr>
          <a:xfrm>
            <a:off x="0"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xmlns="">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12598" y="1"/>
            <a:ext cx="5516689" cy="5143499"/>
          </a:xfrm>
        </p:spPr>
        <p:txBody>
          <a:bodyPr anchor="t"/>
          <a:lstStyle>
            <a:lvl1pPr marL="0" indent="0">
              <a:buNone/>
              <a:defRPr sz="2400"/>
            </a:lvl1pPr>
            <a:lvl2pPr marL="342832" indent="0">
              <a:buNone/>
              <a:defRPr sz="2100"/>
            </a:lvl2pPr>
            <a:lvl3pPr marL="685663" indent="0">
              <a:buNone/>
              <a:defRPr sz="1800"/>
            </a:lvl3pPr>
            <a:lvl4pPr marL="1028495" indent="0">
              <a:buNone/>
              <a:defRPr sz="1500"/>
            </a:lvl4pPr>
            <a:lvl5pPr marL="1371326" indent="0">
              <a:buNone/>
              <a:defRPr sz="1500"/>
            </a:lvl5pPr>
            <a:lvl6pPr marL="1714158" indent="0">
              <a:buNone/>
              <a:defRPr sz="1500"/>
            </a:lvl6pPr>
            <a:lvl7pPr marL="2056990" indent="0">
              <a:buNone/>
              <a:defRPr sz="1500"/>
            </a:lvl7pPr>
            <a:lvl8pPr marL="2399821" indent="0">
              <a:buNone/>
              <a:defRPr sz="1500"/>
            </a:lvl8pPr>
            <a:lvl9pPr marL="2742653" indent="0">
              <a:buNone/>
              <a:defRPr sz="1500"/>
            </a:lvl9pPr>
          </a:lstStyle>
          <a:p>
            <a:r>
              <a:rPr lang="en-US" smtClean="0"/>
              <a:t>Click icon to add picture</a:t>
            </a:r>
            <a:endParaRPr lang="en-US" dirty="0"/>
          </a:p>
        </p:txBody>
      </p:sp>
      <p:sp>
        <p:nvSpPr>
          <p:cNvPr id="11" name="Freeform 11" title="right scallop background shape"/>
          <p:cNvSpPr/>
          <p:nvPr/>
        </p:nvSpPr>
        <p:spPr bwMode="auto">
          <a:xfrm>
            <a:off x="5542359" y="0"/>
            <a:ext cx="3601641" cy="51435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2" y="342900"/>
            <a:ext cx="2319088" cy="897503"/>
          </a:xfrm>
        </p:spPr>
        <p:txBody>
          <a:bodyPr anchor="b">
            <a:normAutofit/>
          </a:bodyPr>
          <a:lstStyle>
            <a:lvl1pPr>
              <a:lnSpc>
                <a:spcPct val="100000"/>
              </a:lnSpc>
              <a:defRPr sz="1400" b="1" i="0" spc="225"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253412" y="1306003"/>
            <a:ext cx="2319088" cy="3123123"/>
          </a:xfrm>
        </p:spPr>
        <p:txBody>
          <a:bodyPr/>
          <a:lstStyle>
            <a:lvl1pPr marL="0" indent="0">
              <a:lnSpc>
                <a:spcPct val="120000"/>
              </a:lnSpc>
              <a:spcBef>
                <a:spcPts val="900"/>
              </a:spcBef>
              <a:buNone/>
              <a:defRPr sz="1200" baseline="0">
                <a:solidFill>
                  <a:schemeClr val="bg2"/>
                </a:solidFill>
              </a:defRPr>
            </a:lvl1pPr>
            <a:lvl2pPr marL="342832" indent="0">
              <a:buNone/>
              <a:defRPr sz="1100"/>
            </a:lvl2pPr>
            <a:lvl3pPr marL="685663" indent="0">
              <a:buNone/>
              <a:defRPr sz="900"/>
            </a:lvl3pPr>
            <a:lvl4pPr marL="1028495" indent="0">
              <a:buNone/>
              <a:defRPr sz="800"/>
            </a:lvl4pPr>
            <a:lvl5pPr marL="1371326" indent="0">
              <a:buNone/>
              <a:defRPr sz="800"/>
            </a:lvl5pPr>
            <a:lvl6pPr marL="1714158" indent="0">
              <a:buNone/>
              <a:defRPr sz="800"/>
            </a:lvl6pPr>
            <a:lvl7pPr marL="2056990" indent="0">
              <a:buNone/>
              <a:defRPr sz="800"/>
            </a:lvl7pPr>
            <a:lvl8pPr marL="2399821" indent="0">
              <a:buNone/>
              <a:defRPr sz="800"/>
            </a:lvl8pPr>
            <a:lvl9pPr marL="2742653" indent="0">
              <a:buNone/>
              <a:defRPr sz="800"/>
            </a:lvl9pPr>
          </a:lstStyle>
          <a:p>
            <a:pPr lvl="0"/>
            <a:r>
              <a:rPr lang="en-US" smtClean="0"/>
              <a:t>Click to edit Master text styles</a:t>
            </a:r>
          </a:p>
        </p:txBody>
      </p:sp>
      <p:sp>
        <p:nvSpPr>
          <p:cNvPr id="5" name="Date Placeholder 4"/>
          <p:cNvSpPr>
            <a:spLocks noGrp="1"/>
          </p:cNvSpPr>
          <p:nvPr>
            <p:ph type="dt" sz="half" idx="10"/>
          </p:nvPr>
        </p:nvSpPr>
        <p:spPr>
          <a:xfrm>
            <a:off x="574462" y="4781760"/>
            <a:ext cx="924342" cy="261346"/>
          </a:xfrm>
        </p:spPr>
        <p:txBody>
          <a:bodyPr/>
          <a:lstStyle/>
          <a:p>
            <a:fld id="{9334D819-9F07-4261-B09B-9E467E5D9002}" type="datetimeFigureOut">
              <a:rPr lang="en-US" dirty="0"/>
              <a:t>10/17/2017</a:t>
            </a:fld>
            <a:endParaRPr lang="en-US" dirty="0"/>
          </a:p>
        </p:txBody>
      </p:sp>
      <p:sp>
        <p:nvSpPr>
          <p:cNvPr id="6" name="Footer Placeholder 5"/>
          <p:cNvSpPr>
            <a:spLocks noGrp="1"/>
          </p:cNvSpPr>
          <p:nvPr>
            <p:ph type="ftr" sz="quarter" idx="11"/>
          </p:nvPr>
        </p:nvSpPr>
        <p:spPr>
          <a:xfrm>
            <a:off x="1577717" y="4781759"/>
            <a:ext cx="2611633" cy="259347"/>
          </a:xfrm>
        </p:spPr>
        <p:txBody>
          <a:bodyPr/>
          <a:lstStyle/>
          <a:p>
            <a:endParaRPr lang="en-US" dirty="0"/>
          </a:p>
        </p:txBody>
      </p:sp>
      <p:sp>
        <p:nvSpPr>
          <p:cNvPr id="7" name="Slide Number Placeholder 6"/>
          <p:cNvSpPr>
            <a:spLocks noGrp="1"/>
          </p:cNvSpPr>
          <p:nvPr>
            <p:ph type="sldNum" sz="quarter" idx="12"/>
          </p:nvPr>
        </p:nvSpPr>
        <p:spPr>
          <a:xfrm>
            <a:off x="4265676" y="4781759"/>
            <a:ext cx="925830" cy="259347"/>
          </a:xfrm>
        </p:spPr>
        <p:txBody>
          <a:bodyPr/>
          <a:lstStyle/>
          <a:p>
            <a:pPr lvl="0"/>
            <a:fld id="{86CB4B4D-7CA3-9044-876B-883B54F8677D}" type="slidenum">
              <a:rPr lang="en-IE" smtClean="0"/>
              <a:t>‹#›</a:t>
            </a:fld>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8759" y="286789"/>
            <a:ext cx="7633742" cy="1119099"/>
          </a:xfrm>
          <a:prstGeom prst="rect">
            <a:avLst/>
          </a:prstGeom>
        </p:spPr>
        <p:txBody>
          <a:bodyPr vert="horz" lIns="68566" tIns="34283" rIns="68566" bIns="34283"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38759" y="1714501"/>
            <a:ext cx="7633742" cy="2695193"/>
          </a:xfrm>
          <a:prstGeom prst="rect">
            <a:avLst/>
          </a:prstGeom>
        </p:spPr>
        <p:txBody>
          <a:bodyPr vert="horz" lIns="68566" tIns="34283" rIns="68566" bIns="34283"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38759" y="4781760"/>
            <a:ext cx="1747292" cy="261346"/>
          </a:xfrm>
          <a:prstGeom prst="rect">
            <a:avLst/>
          </a:prstGeom>
        </p:spPr>
        <p:txBody>
          <a:bodyPr vert="horz" lIns="68566" tIns="34283" rIns="68566" bIns="34283" rtlCol="0" anchor="ctr"/>
          <a:lstStyle>
            <a:lvl1pPr algn="l">
              <a:defRPr sz="900">
                <a:solidFill>
                  <a:schemeClr val="tx1">
                    <a:lumMod val="65000"/>
                    <a:lumOff val="35000"/>
                  </a:schemeClr>
                </a:solidFill>
              </a:defRPr>
            </a:lvl1pPr>
          </a:lstStyle>
          <a:p>
            <a:fld id="{9334D819-9F07-4261-B09B-9E467E5D9002}" type="datetimeFigureOut">
              <a:rPr lang="en-US" dirty="0"/>
              <a:pPr/>
              <a:t>10/17/2017</a:t>
            </a:fld>
            <a:endParaRPr lang="en-US" dirty="0"/>
          </a:p>
        </p:txBody>
      </p:sp>
      <p:sp>
        <p:nvSpPr>
          <p:cNvPr id="5" name="Footer Placeholder 4"/>
          <p:cNvSpPr>
            <a:spLocks noGrp="1"/>
          </p:cNvSpPr>
          <p:nvPr>
            <p:ph type="ftr" sz="quarter" idx="3"/>
          </p:nvPr>
        </p:nvSpPr>
        <p:spPr>
          <a:xfrm>
            <a:off x="3028950" y="4781759"/>
            <a:ext cx="3086100" cy="259347"/>
          </a:xfrm>
          <a:prstGeom prst="rect">
            <a:avLst/>
          </a:prstGeom>
        </p:spPr>
        <p:txBody>
          <a:bodyPr vert="horz" lIns="68566" tIns="34283" rIns="68566" bIns="34283" rtlCol="0" anchor="ctr"/>
          <a:lstStyle>
            <a:lvl1pPr algn="ctr">
              <a:defRPr sz="9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6457952" y="4781759"/>
            <a:ext cx="2114549" cy="259347"/>
          </a:xfrm>
          <a:prstGeom prst="rect">
            <a:avLst/>
          </a:prstGeom>
        </p:spPr>
        <p:txBody>
          <a:bodyPr vert="horz" lIns="68566" tIns="34283" rIns="68566" bIns="34283" rtlCol="0" anchor="ctr"/>
          <a:lstStyle>
            <a:lvl1pPr algn="r">
              <a:defRPr sz="900">
                <a:solidFill>
                  <a:schemeClr val="tx1">
                    <a:lumMod val="65000"/>
                    <a:lumOff val="35000"/>
                  </a:schemeClr>
                </a:solidFill>
              </a:defRPr>
            </a:lvl1pPr>
          </a:lstStyle>
          <a:p>
            <a:pPr lvl="0"/>
            <a:fld id="{86CB4B4D-7CA3-9044-876B-883B54F8677D}" type="slidenum">
              <a:rPr lang="en-IE" smtClean="0"/>
              <a:t>‹#›</a:t>
            </a:fld>
            <a:endParaRPr lang="en-IE"/>
          </a:p>
        </p:txBody>
      </p:sp>
      <p:sp>
        <p:nvSpPr>
          <p:cNvPr id="11" name="Freeform 6" title="Left scallop edge"/>
          <p:cNvSpPr/>
          <p:nvPr/>
        </p:nvSpPr>
        <p:spPr bwMode="auto">
          <a:xfrm>
            <a:off x="1" y="0"/>
            <a:ext cx="664369" cy="51435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8931402"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Lst>
  <p:txStyles>
    <p:titleStyle>
      <a:lvl1pPr algn="l" defTabSz="685663" rtl="0" eaLnBrk="1" latinLnBrk="0" hangingPunct="1">
        <a:lnSpc>
          <a:spcPct val="90000"/>
        </a:lnSpc>
        <a:spcBef>
          <a:spcPct val="0"/>
        </a:spcBef>
        <a:buNone/>
        <a:defRPr sz="3800" kern="1200" cap="all" spc="150" baseline="0">
          <a:solidFill>
            <a:schemeClr val="tx2"/>
          </a:solidFill>
          <a:latin typeface="+mj-lt"/>
          <a:ea typeface="+mj-ea"/>
          <a:cs typeface="+mj-cs"/>
        </a:defRPr>
      </a:lvl1pPr>
    </p:titleStyle>
    <p:bodyStyle>
      <a:lvl1pPr marL="171416" indent="-171416" algn="l" defTabSz="685663" rtl="0" eaLnBrk="1" latinLnBrk="0" hangingPunct="1">
        <a:lnSpc>
          <a:spcPct val="110000"/>
        </a:lnSpc>
        <a:spcBef>
          <a:spcPts val="525"/>
        </a:spcBef>
        <a:buClr>
          <a:schemeClr val="tx2"/>
        </a:buClr>
        <a:buFont typeface="Arial" panose="020B0604020202020204" pitchFamily="34" charset="0"/>
        <a:buChar char="•"/>
        <a:defRPr sz="1500" kern="1200">
          <a:solidFill>
            <a:schemeClr val="tx1">
              <a:lumMod val="65000"/>
              <a:lumOff val="35000"/>
            </a:schemeClr>
          </a:solidFill>
          <a:latin typeface="+mn-lt"/>
          <a:ea typeface="+mn-ea"/>
          <a:cs typeface="+mn-cs"/>
        </a:defRPr>
      </a:lvl1pPr>
      <a:lvl2pPr marL="514248" indent="-171416" algn="l" defTabSz="685663" rtl="0" eaLnBrk="1" latinLnBrk="0" hangingPunct="1">
        <a:lnSpc>
          <a:spcPct val="110000"/>
        </a:lnSpc>
        <a:spcBef>
          <a:spcPts val="525"/>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2pPr>
      <a:lvl3pPr marL="857079" indent="-171416" algn="l" defTabSz="685663" rtl="0" eaLnBrk="1" latinLnBrk="0" hangingPunct="1">
        <a:lnSpc>
          <a:spcPct val="110000"/>
        </a:lnSpc>
        <a:spcBef>
          <a:spcPts val="525"/>
        </a:spcBef>
        <a:buClr>
          <a:schemeClr val="tx2"/>
        </a:buClr>
        <a:buFont typeface="Arial" panose="020B0604020202020204" pitchFamily="34" charset="0"/>
        <a:buChar char="•"/>
        <a:defRPr sz="1200" kern="1200">
          <a:solidFill>
            <a:schemeClr val="tx1">
              <a:lumMod val="65000"/>
              <a:lumOff val="35000"/>
            </a:schemeClr>
          </a:solidFill>
          <a:latin typeface="+mn-lt"/>
          <a:ea typeface="+mn-ea"/>
          <a:cs typeface="+mn-cs"/>
        </a:defRPr>
      </a:lvl3pPr>
      <a:lvl4pPr marL="1199911" indent="-171416" algn="l" defTabSz="685663" rtl="0" eaLnBrk="1" latinLnBrk="0" hangingPunct="1">
        <a:lnSpc>
          <a:spcPct val="110000"/>
        </a:lnSpc>
        <a:spcBef>
          <a:spcPts val="525"/>
        </a:spcBef>
        <a:buClr>
          <a:schemeClr val="tx2"/>
        </a:buClr>
        <a:buFont typeface="Gill Sans MT" panose="020B0502020104020203" pitchFamily="34" charset="0"/>
        <a:buChar char="–"/>
        <a:defRPr sz="1100" kern="1200">
          <a:solidFill>
            <a:schemeClr val="tx1">
              <a:lumMod val="65000"/>
              <a:lumOff val="35000"/>
            </a:schemeClr>
          </a:solidFill>
          <a:latin typeface="+mn-lt"/>
          <a:ea typeface="+mn-ea"/>
          <a:cs typeface="+mn-cs"/>
        </a:defRPr>
      </a:lvl4pPr>
      <a:lvl5pPr marL="1542742" indent="-171416" algn="l" defTabSz="685663" rtl="0" eaLnBrk="1" latinLnBrk="0" hangingPunct="1">
        <a:lnSpc>
          <a:spcPct val="110000"/>
        </a:lnSpc>
        <a:spcBef>
          <a:spcPts val="525"/>
        </a:spcBef>
        <a:buClr>
          <a:schemeClr val="tx2"/>
        </a:buClr>
        <a:buFont typeface="Arial" panose="020B0604020202020204" pitchFamily="34" charset="0"/>
        <a:buChar char="•"/>
        <a:defRPr sz="1100" kern="1200">
          <a:solidFill>
            <a:schemeClr val="tx1">
              <a:lumMod val="65000"/>
              <a:lumOff val="35000"/>
            </a:schemeClr>
          </a:solidFill>
          <a:latin typeface="+mn-lt"/>
          <a:ea typeface="+mn-ea"/>
          <a:cs typeface="+mn-cs"/>
        </a:defRPr>
      </a:lvl5pPr>
      <a:lvl6pPr marL="1885574" indent="-171416" algn="l" defTabSz="685663" rtl="0" eaLnBrk="1" latinLnBrk="0" hangingPunct="1">
        <a:lnSpc>
          <a:spcPct val="110000"/>
        </a:lnSpc>
        <a:spcBef>
          <a:spcPts val="525"/>
        </a:spcBef>
        <a:buClr>
          <a:schemeClr val="tx2"/>
        </a:buClr>
        <a:buFont typeface="Gill Sans MT" panose="020B0502020104020203" pitchFamily="34" charset="0"/>
        <a:buChar char="–"/>
        <a:defRPr sz="1100" kern="1200">
          <a:solidFill>
            <a:schemeClr val="tx1">
              <a:lumMod val="65000"/>
              <a:lumOff val="35000"/>
            </a:schemeClr>
          </a:solidFill>
          <a:latin typeface="+mn-lt"/>
          <a:ea typeface="+mn-ea"/>
          <a:cs typeface="+mn-cs"/>
        </a:defRPr>
      </a:lvl6pPr>
      <a:lvl7pPr marL="2228405" indent="-171416" algn="l" defTabSz="685663" rtl="0" eaLnBrk="1" latinLnBrk="0" hangingPunct="1">
        <a:lnSpc>
          <a:spcPct val="110000"/>
        </a:lnSpc>
        <a:spcBef>
          <a:spcPts val="525"/>
        </a:spcBef>
        <a:buClr>
          <a:schemeClr val="tx2"/>
        </a:buClr>
        <a:buFont typeface="Arial" panose="020B0604020202020204" pitchFamily="34" charset="0"/>
        <a:buChar char="•"/>
        <a:defRPr sz="1100" kern="1200">
          <a:solidFill>
            <a:schemeClr val="tx1">
              <a:lumMod val="65000"/>
              <a:lumOff val="35000"/>
            </a:schemeClr>
          </a:solidFill>
          <a:latin typeface="+mn-lt"/>
          <a:ea typeface="+mn-ea"/>
          <a:cs typeface="+mn-cs"/>
        </a:defRPr>
      </a:lvl7pPr>
      <a:lvl8pPr marL="2571237" indent="-171416" algn="l" defTabSz="685663" rtl="0" eaLnBrk="1" latinLnBrk="0" hangingPunct="1">
        <a:lnSpc>
          <a:spcPct val="110000"/>
        </a:lnSpc>
        <a:spcBef>
          <a:spcPts val="525"/>
        </a:spcBef>
        <a:buClr>
          <a:schemeClr val="tx2"/>
        </a:buClr>
        <a:buFont typeface="Gill Sans MT" panose="020B0502020104020203" pitchFamily="34" charset="0"/>
        <a:buChar char="–"/>
        <a:defRPr sz="1100" kern="1200" baseline="0">
          <a:solidFill>
            <a:schemeClr val="tx1">
              <a:lumMod val="65000"/>
              <a:lumOff val="35000"/>
            </a:schemeClr>
          </a:solidFill>
          <a:latin typeface="+mn-lt"/>
          <a:ea typeface="+mn-ea"/>
          <a:cs typeface="+mn-cs"/>
        </a:defRPr>
      </a:lvl8pPr>
      <a:lvl9pPr marL="2914069" indent="-171416" algn="l" defTabSz="685663" rtl="0" eaLnBrk="1" latinLnBrk="0" hangingPunct="1">
        <a:lnSpc>
          <a:spcPct val="110000"/>
        </a:lnSpc>
        <a:spcBef>
          <a:spcPts val="525"/>
        </a:spcBef>
        <a:buClr>
          <a:schemeClr val="tx2"/>
        </a:buClr>
        <a:buFont typeface="Arial" panose="020B0604020202020204" pitchFamily="34" charset="0"/>
        <a:buChar char="•"/>
        <a:defRPr sz="1100" kern="1200" baseline="0">
          <a:solidFill>
            <a:schemeClr val="tx1">
              <a:lumMod val="65000"/>
              <a:lumOff val="35000"/>
            </a:schemeClr>
          </a:solidFill>
          <a:latin typeface="+mn-lt"/>
          <a:ea typeface="+mn-ea"/>
          <a:cs typeface="+mn-cs"/>
        </a:defRPr>
      </a:lvl9pPr>
    </p:bodyStyle>
    <p:otherStyle>
      <a:defPPr>
        <a:defRPr lang="en-US"/>
      </a:defPPr>
      <a:lvl1pPr marL="0" algn="l" defTabSz="685663" rtl="0" eaLnBrk="1" latinLnBrk="0" hangingPunct="1">
        <a:defRPr sz="1400" kern="1200">
          <a:solidFill>
            <a:schemeClr val="tx1"/>
          </a:solidFill>
          <a:latin typeface="+mn-lt"/>
          <a:ea typeface="+mn-ea"/>
          <a:cs typeface="+mn-cs"/>
        </a:defRPr>
      </a:lvl1pPr>
      <a:lvl2pPr marL="342832" algn="l" defTabSz="685663" rtl="0" eaLnBrk="1" latinLnBrk="0" hangingPunct="1">
        <a:defRPr sz="1400" kern="1200">
          <a:solidFill>
            <a:schemeClr val="tx1"/>
          </a:solidFill>
          <a:latin typeface="+mn-lt"/>
          <a:ea typeface="+mn-ea"/>
          <a:cs typeface="+mn-cs"/>
        </a:defRPr>
      </a:lvl2pPr>
      <a:lvl3pPr marL="685663" algn="l" defTabSz="685663" rtl="0" eaLnBrk="1" latinLnBrk="0" hangingPunct="1">
        <a:defRPr sz="1400" kern="1200">
          <a:solidFill>
            <a:schemeClr val="tx1"/>
          </a:solidFill>
          <a:latin typeface="+mn-lt"/>
          <a:ea typeface="+mn-ea"/>
          <a:cs typeface="+mn-cs"/>
        </a:defRPr>
      </a:lvl3pPr>
      <a:lvl4pPr marL="1028495" algn="l" defTabSz="685663" rtl="0" eaLnBrk="1" latinLnBrk="0" hangingPunct="1">
        <a:defRPr sz="1400" kern="1200">
          <a:solidFill>
            <a:schemeClr val="tx1"/>
          </a:solidFill>
          <a:latin typeface="+mn-lt"/>
          <a:ea typeface="+mn-ea"/>
          <a:cs typeface="+mn-cs"/>
        </a:defRPr>
      </a:lvl4pPr>
      <a:lvl5pPr marL="1371326" algn="l" defTabSz="685663" rtl="0" eaLnBrk="1" latinLnBrk="0" hangingPunct="1">
        <a:defRPr sz="1400" kern="1200">
          <a:solidFill>
            <a:schemeClr val="tx1"/>
          </a:solidFill>
          <a:latin typeface="+mn-lt"/>
          <a:ea typeface="+mn-ea"/>
          <a:cs typeface="+mn-cs"/>
        </a:defRPr>
      </a:lvl5pPr>
      <a:lvl6pPr marL="1714158" algn="l" defTabSz="685663" rtl="0" eaLnBrk="1" latinLnBrk="0" hangingPunct="1">
        <a:defRPr sz="1400" kern="1200">
          <a:solidFill>
            <a:schemeClr val="tx1"/>
          </a:solidFill>
          <a:latin typeface="+mn-lt"/>
          <a:ea typeface="+mn-ea"/>
          <a:cs typeface="+mn-cs"/>
        </a:defRPr>
      </a:lvl6pPr>
      <a:lvl7pPr marL="2056990" algn="l" defTabSz="685663" rtl="0" eaLnBrk="1" latinLnBrk="0" hangingPunct="1">
        <a:defRPr sz="1400" kern="1200">
          <a:solidFill>
            <a:schemeClr val="tx1"/>
          </a:solidFill>
          <a:latin typeface="+mn-lt"/>
          <a:ea typeface="+mn-ea"/>
          <a:cs typeface="+mn-cs"/>
        </a:defRPr>
      </a:lvl7pPr>
      <a:lvl8pPr marL="2399821" algn="l" defTabSz="685663" rtl="0" eaLnBrk="1" latinLnBrk="0" hangingPunct="1">
        <a:defRPr sz="1400" kern="1200">
          <a:solidFill>
            <a:schemeClr val="tx1"/>
          </a:solidFill>
          <a:latin typeface="+mn-lt"/>
          <a:ea typeface="+mn-ea"/>
          <a:cs typeface="+mn-cs"/>
        </a:defRPr>
      </a:lvl8pPr>
      <a:lvl9pPr marL="2742653" algn="l" defTabSz="685663" rtl="0" eaLnBrk="1" latinLnBrk="0" hangingPunct="1">
        <a:defRPr sz="14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Shape 89"/>
          <p:cNvSpPr>
            <a:spLocks noGrp="1"/>
          </p:cNvSpPr>
          <p:nvPr>
            <p:ph type="ctrTitle"/>
          </p:nvPr>
        </p:nvSpPr>
        <p:spPr/>
        <p:txBody>
          <a:bodyPr/>
          <a:lstStyle>
            <a:lvl1pPr>
              <a:defRPr sz="4200">
                <a:latin typeface="Helvetica Neue Light"/>
                <a:ea typeface="Helvetica Neue Light"/>
                <a:cs typeface="Helvetica Neue Light"/>
                <a:sym typeface="Helvetica Neue Light"/>
              </a:defRPr>
            </a:lvl1pPr>
          </a:lstStyle>
          <a:p>
            <a:pPr lvl="0"/>
            <a:r>
              <a:rPr lang="en-IE" dirty="0" smtClean="0"/>
              <a:t>Designing </a:t>
            </a:r>
            <a:br>
              <a:rPr lang="en-IE" dirty="0" smtClean="0"/>
            </a:br>
            <a:r>
              <a:rPr lang="en-IE" dirty="0" smtClean="0"/>
              <a:t>for the web</a:t>
            </a:r>
            <a:endParaRPr lang="en-IE" dirty="0"/>
          </a:p>
        </p:txBody>
      </p:sp>
      <p:sp>
        <p:nvSpPr>
          <p:cNvPr id="6" name="Subtitle 5"/>
          <p:cNvSpPr>
            <a:spLocks noGrp="1"/>
          </p:cNvSpPr>
          <p:nvPr>
            <p:ph type="subTitle" idx="1"/>
          </p:nvPr>
        </p:nvSpPr>
        <p:spPr/>
        <p:txBody>
          <a:bodyPr/>
          <a:lstStyle/>
          <a:p>
            <a:endParaRPr lang="en-IE"/>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4000" dirty="0" err="1"/>
              <a:t>E.Sitemap</a:t>
            </a:r>
            <a:r>
              <a:rPr lang="en-IE" sz="4000" dirty="0"/>
              <a:t> (1)</a:t>
            </a:r>
            <a:endParaRPr lang="en-IE" dirty="0"/>
          </a:p>
        </p:txBody>
      </p:sp>
      <p:sp>
        <p:nvSpPr>
          <p:cNvPr id="3" name="Content Placeholder 2"/>
          <p:cNvSpPr>
            <a:spLocks noGrp="1"/>
          </p:cNvSpPr>
          <p:nvPr>
            <p:ph idx="1"/>
          </p:nvPr>
        </p:nvSpPr>
        <p:spPr>
          <a:xfrm>
            <a:off x="938759" y="1471019"/>
            <a:ext cx="7633742" cy="3084149"/>
          </a:xfrm>
        </p:spPr>
        <p:txBody>
          <a:bodyPr>
            <a:noAutofit/>
          </a:bodyPr>
          <a:lstStyle/>
          <a:p>
            <a:pPr>
              <a:spcBef>
                <a:spcPts val="3013"/>
              </a:spcBef>
              <a:buSzPct val="100000"/>
              <a:buFont typeface="Helvetica Neue"/>
              <a:buChar char="•"/>
              <a:defRPr sz="1800"/>
            </a:pPr>
            <a:r>
              <a:rPr lang="en-US" sz="1600" dirty="0"/>
              <a:t>At the top of the sitemap list the name of the website. Then list each primary section of the website:  </a:t>
            </a:r>
          </a:p>
          <a:p>
            <a:pPr>
              <a:spcBef>
                <a:spcPts val="3013"/>
              </a:spcBef>
              <a:buSzPct val="100000"/>
              <a:buFont typeface="Helvetica Neue"/>
              <a:buChar char="•"/>
              <a:defRPr sz="1800"/>
            </a:pPr>
            <a:r>
              <a:rPr lang="en-US" sz="1600" dirty="0"/>
              <a:t>These sections are the main navigation for your website. Try to limit the number of these section so that your visitors are not overwhelmed</a:t>
            </a:r>
            <a:r>
              <a:rPr lang="en-US" sz="1600" dirty="0" smtClean="0"/>
              <a:t>. Add </a:t>
            </a:r>
            <a:r>
              <a:rPr lang="en-US" sz="1600" dirty="0"/>
              <a:t>all of the secondary pages (subsections) that will be listed on each of the primary pages.</a:t>
            </a:r>
          </a:p>
          <a:p>
            <a:pPr>
              <a:spcBef>
                <a:spcPts val="3013"/>
              </a:spcBef>
              <a:buSzPct val="100000"/>
              <a:buFont typeface="Helvetica Neue"/>
              <a:buChar char="•"/>
              <a:defRPr sz="1800"/>
            </a:pPr>
            <a:r>
              <a:rPr lang="en-US" sz="1600" dirty="0"/>
              <a:t>The secondary navigation needs to be more descriptive than the primary navigation. </a:t>
            </a:r>
          </a:p>
          <a:p>
            <a:pPr>
              <a:spcBef>
                <a:spcPts val="3013"/>
              </a:spcBef>
              <a:buSzPct val="100000"/>
              <a:buFont typeface="Helvetica Neue"/>
              <a:buChar char="•"/>
              <a:defRPr sz="1800"/>
            </a:pPr>
            <a:r>
              <a:rPr lang="en-US" sz="1600" dirty="0"/>
              <a:t>The deeper your websites’ navigational hierarchy goes, the more descriptive each label should be.</a:t>
            </a:r>
          </a:p>
          <a:p>
            <a:pPr marL="0" indent="0">
              <a:buNone/>
            </a:pPr>
            <a:endParaRPr lang="en-IE" sz="1600" dirty="0"/>
          </a:p>
        </p:txBody>
      </p:sp>
      <p:sp>
        <p:nvSpPr>
          <p:cNvPr id="4" name="Shape 123"/>
          <p:cNvSpPr txBox="1">
            <a:spLocks/>
          </p:cNvSpPr>
          <p:nvPr/>
        </p:nvSpPr>
        <p:spPr>
          <a:xfrm>
            <a:off x="5163670" y="307561"/>
            <a:ext cx="3303984" cy="1017984"/>
          </a:xfrm>
          <a:prstGeom prst="rect">
            <a:avLst/>
          </a:prstGeom>
          <a:solidFill>
            <a:srgbClr val="FFFFFF"/>
          </a:solidFill>
          <a:ln>
            <a:solidFill/>
            <a:miter lim="800000"/>
          </a:ln>
        </p:spPr>
        <p:txBody>
          <a:bodyPr vert="horz" lIns="68566" tIns="34283" rIns="68566" bIns="34283" rtlCol="0">
            <a:normAutofit lnSpcReduction="10000"/>
          </a:bodyPr>
          <a:lstStyle>
            <a:lvl1pPr marL="171416" indent="-171416" algn="l" defTabSz="685663" rtl="0" eaLnBrk="1" latinLnBrk="0" hangingPunct="1">
              <a:lnSpc>
                <a:spcPct val="110000"/>
              </a:lnSpc>
              <a:spcBef>
                <a:spcPts val="525"/>
              </a:spcBef>
              <a:buClr>
                <a:schemeClr val="tx2"/>
              </a:buClr>
              <a:buFont typeface="Arial" panose="020B0604020202020204" pitchFamily="34" charset="0"/>
              <a:buChar char="•"/>
              <a:defRPr sz="1500" kern="1200">
                <a:solidFill>
                  <a:schemeClr val="tx1">
                    <a:lumMod val="65000"/>
                    <a:lumOff val="35000"/>
                  </a:schemeClr>
                </a:solidFill>
                <a:latin typeface="+mn-lt"/>
                <a:ea typeface="+mn-ea"/>
                <a:cs typeface="+mn-cs"/>
              </a:defRPr>
            </a:lvl1pPr>
            <a:lvl2pPr marL="514248" indent="-171416" algn="l" defTabSz="685663" rtl="0" eaLnBrk="1" latinLnBrk="0" hangingPunct="1">
              <a:lnSpc>
                <a:spcPct val="110000"/>
              </a:lnSpc>
              <a:spcBef>
                <a:spcPts val="525"/>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2pPr>
            <a:lvl3pPr marL="857079" indent="-171416" algn="l" defTabSz="685663" rtl="0" eaLnBrk="1" latinLnBrk="0" hangingPunct="1">
              <a:lnSpc>
                <a:spcPct val="110000"/>
              </a:lnSpc>
              <a:spcBef>
                <a:spcPts val="525"/>
              </a:spcBef>
              <a:buClr>
                <a:schemeClr val="tx2"/>
              </a:buClr>
              <a:buFont typeface="Arial" panose="020B0604020202020204" pitchFamily="34" charset="0"/>
              <a:buChar char="•"/>
              <a:defRPr sz="1200" kern="1200">
                <a:solidFill>
                  <a:schemeClr val="tx1">
                    <a:lumMod val="65000"/>
                    <a:lumOff val="35000"/>
                  </a:schemeClr>
                </a:solidFill>
                <a:latin typeface="+mn-lt"/>
                <a:ea typeface="+mn-ea"/>
                <a:cs typeface="+mn-cs"/>
              </a:defRPr>
            </a:lvl3pPr>
            <a:lvl4pPr marL="1199911" indent="-171416" algn="l" defTabSz="685663" rtl="0" eaLnBrk="1" latinLnBrk="0" hangingPunct="1">
              <a:lnSpc>
                <a:spcPct val="110000"/>
              </a:lnSpc>
              <a:spcBef>
                <a:spcPts val="525"/>
              </a:spcBef>
              <a:buClr>
                <a:schemeClr val="tx2"/>
              </a:buClr>
              <a:buFont typeface="Gill Sans MT" panose="020B0502020104020203" pitchFamily="34" charset="0"/>
              <a:buChar char="–"/>
              <a:defRPr sz="1100" kern="1200">
                <a:solidFill>
                  <a:schemeClr val="tx1">
                    <a:lumMod val="65000"/>
                    <a:lumOff val="35000"/>
                  </a:schemeClr>
                </a:solidFill>
                <a:latin typeface="+mn-lt"/>
                <a:ea typeface="+mn-ea"/>
                <a:cs typeface="+mn-cs"/>
              </a:defRPr>
            </a:lvl4pPr>
            <a:lvl5pPr marL="1542742" indent="-171416" algn="l" defTabSz="685663" rtl="0" eaLnBrk="1" latinLnBrk="0" hangingPunct="1">
              <a:lnSpc>
                <a:spcPct val="110000"/>
              </a:lnSpc>
              <a:spcBef>
                <a:spcPts val="525"/>
              </a:spcBef>
              <a:buClr>
                <a:schemeClr val="tx2"/>
              </a:buClr>
              <a:buFont typeface="Arial" panose="020B0604020202020204" pitchFamily="34" charset="0"/>
              <a:buChar char="•"/>
              <a:defRPr sz="1100" kern="1200">
                <a:solidFill>
                  <a:schemeClr val="tx1">
                    <a:lumMod val="65000"/>
                    <a:lumOff val="35000"/>
                  </a:schemeClr>
                </a:solidFill>
                <a:latin typeface="+mn-lt"/>
                <a:ea typeface="+mn-ea"/>
                <a:cs typeface="+mn-cs"/>
              </a:defRPr>
            </a:lvl5pPr>
            <a:lvl6pPr marL="1885574" indent="-171416" algn="l" defTabSz="685663" rtl="0" eaLnBrk="1" latinLnBrk="0" hangingPunct="1">
              <a:lnSpc>
                <a:spcPct val="110000"/>
              </a:lnSpc>
              <a:spcBef>
                <a:spcPts val="525"/>
              </a:spcBef>
              <a:buClr>
                <a:schemeClr val="tx2"/>
              </a:buClr>
              <a:buFont typeface="Gill Sans MT" panose="020B0502020104020203" pitchFamily="34" charset="0"/>
              <a:buChar char="–"/>
              <a:defRPr sz="1100" kern="1200">
                <a:solidFill>
                  <a:schemeClr val="tx1">
                    <a:lumMod val="65000"/>
                    <a:lumOff val="35000"/>
                  </a:schemeClr>
                </a:solidFill>
                <a:latin typeface="+mn-lt"/>
                <a:ea typeface="+mn-ea"/>
                <a:cs typeface="+mn-cs"/>
              </a:defRPr>
            </a:lvl6pPr>
            <a:lvl7pPr marL="2228405" indent="-171416" algn="l" defTabSz="685663" rtl="0" eaLnBrk="1" latinLnBrk="0" hangingPunct="1">
              <a:lnSpc>
                <a:spcPct val="110000"/>
              </a:lnSpc>
              <a:spcBef>
                <a:spcPts val="525"/>
              </a:spcBef>
              <a:buClr>
                <a:schemeClr val="tx2"/>
              </a:buClr>
              <a:buFont typeface="Arial" panose="020B0604020202020204" pitchFamily="34" charset="0"/>
              <a:buChar char="•"/>
              <a:defRPr sz="1100" kern="1200">
                <a:solidFill>
                  <a:schemeClr val="tx1">
                    <a:lumMod val="65000"/>
                    <a:lumOff val="35000"/>
                  </a:schemeClr>
                </a:solidFill>
                <a:latin typeface="+mn-lt"/>
                <a:ea typeface="+mn-ea"/>
                <a:cs typeface="+mn-cs"/>
              </a:defRPr>
            </a:lvl7pPr>
            <a:lvl8pPr marL="2571237" indent="-171416" algn="l" defTabSz="685663" rtl="0" eaLnBrk="1" latinLnBrk="0" hangingPunct="1">
              <a:lnSpc>
                <a:spcPct val="110000"/>
              </a:lnSpc>
              <a:spcBef>
                <a:spcPts val="525"/>
              </a:spcBef>
              <a:buClr>
                <a:schemeClr val="tx2"/>
              </a:buClr>
              <a:buFont typeface="Gill Sans MT" panose="020B0502020104020203" pitchFamily="34" charset="0"/>
              <a:buChar char="–"/>
              <a:defRPr sz="1100" kern="1200" baseline="0">
                <a:solidFill>
                  <a:schemeClr val="tx1">
                    <a:lumMod val="65000"/>
                    <a:lumOff val="35000"/>
                  </a:schemeClr>
                </a:solidFill>
                <a:latin typeface="+mn-lt"/>
                <a:ea typeface="+mn-ea"/>
                <a:cs typeface="+mn-cs"/>
              </a:defRPr>
            </a:lvl8pPr>
            <a:lvl9pPr marL="2914069" indent="-171416" algn="l" defTabSz="685663" rtl="0" eaLnBrk="1" latinLnBrk="0" hangingPunct="1">
              <a:lnSpc>
                <a:spcPct val="110000"/>
              </a:lnSpc>
              <a:spcBef>
                <a:spcPts val="525"/>
              </a:spcBef>
              <a:buClr>
                <a:schemeClr val="tx2"/>
              </a:buClr>
              <a:buFont typeface="Arial" panose="020B0604020202020204" pitchFamily="34" charset="0"/>
              <a:buChar char="•"/>
              <a:defRPr sz="1100" kern="1200" baseline="0">
                <a:solidFill>
                  <a:schemeClr val="tx1">
                    <a:lumMod val="65000"/>
                    <a:lumOff val="35000"/>
                  </a:schemeClr>
                </a:solidFill>
                <a:latin typeface="+mn-lt"/>
                <a:ea typeface="+mn-ea"/>
                <a:cs typeface="+mn-cs"/>
              </a:defRPr>
            </a:lvl9pPr>
          </a:lstStyle>
          <a:p>
            <a:pPr>
              <a:defRPr sz="1800"/>
            </a:pPr>
            <a:r>
              <a:rPr lang="en-US" sz="1600" smtClean="0"/>
              <a:t>Tools:</a:t>
            </a:r>
          </a:p>
          <a:p>
            <a:pPr marL="446420" lvl="1" indent="-167408">
              <a:spcBef>
                <a:spcPts val="628"/>
              </a:spcBef>
              <a:defRPr sz="1800"/>
            </a:pPr>
            <a:r>
              <a:rPr lang="en-US" sz="1800" smtClean="0"/>
              <a:t>Pen and Paper or</a:t>
            </a:r>
          </a:p>
          <a:p>
            <a:pPr marL="446420" lvl="1" indent="-167408">
              <a:spcBef>
                <a:spcPts val="628"/>
              </a:spcBef>
              <a:defRPr sz="1800"/>
            </a:pPr>
            <a:r>
              <a:rPr lang="en-US" sz="1800" smtClean="0"/>
              <a:t>Diagramming Software</a:t>
            </a:r>
            <a:endParaRPr lang="en-US" sz="1800" dirty="0"/>
          </a:p>
        </p:txBody>
      </p:sp>
    </p:spTree>
    <p:extLst>
      <p:ext uri="{BB962C8B-B14F-4D97-AF65-F5344CB8AC3E}">
        <p14:creationId xmlns:p14="http://schemas.microsoft.com/office/powerpoint/2010/main" val="2597625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8658658" y="4848821"/>
            <a:ext cx="186197" cy="196456"/>
          </a:xfrm>
          <a:prstGeom prst="rect">
            <a:avLst/>
          </a:prstGeom>
          <a:ln w="12700">
            <a:miter lim="400000"/>
          </a:ln>
          <a:extLst>
            <a:ext uri="{C572A759-6A51-4108-AA02-DFA0A04FC94B}">
              <ma14:wrappingTextBoxFlag xmlns="" xmlns:ma14="http://schemas.microsoft.com/office/mac/drawingml/2011/main" val="1"/>
            </a:ext>
          </a:extLst>
        </p:spPr>
        <p:txBody>
          <a:bodyPr wrap="none" lIns="28698" tIns="28698" rIns="28698" bIns="28698">
            <a:spAutoFit/>
          </a:bodyPr>
          <a:lstStyle>
            <a:lvl1pPr algn="r">
              <a:defRPr sz="1400"/>
            </a:lvl1pPr>
          </a:lstStyle>
          <a:p>
            <a:pPr lvl="0">
              <a:defRPr sz="1800"/>
            </a:pPr>
            <a:r>
              <a:rPr sz="900"/>
              <a:t>13</a:t>
            </a:r>
          </a:p>
        </p:txBody>
      </p:sp>
      <p:sp>
        <p:nvSpPr>
          <p:cNvPr id="127" name="Shape 127"/>
          <p:cNvSpPr>
            <a:spLocks noGrp="1"/>
          </p:cNvSpPr>
          <p:nvPr>
            <p:ph type="title"/>
          </p:nvPr>
        </p:nvSpPr>
        <p:spPr>
          <a:prstGeom prst="rect">
            <a:avLst/>
          </a:prstGeom>
          <a:noFill/>
        </p:spPr>
        <p:txBody>
          <a:bodyPr lIns="0" tIns="0" rIns="0" bIns="0">
            <a:normAutofit/>
          </a:bodyPr>
          <a:lstStyle/>
          <a:p>
            <a:pPr lvl="0">
              <a:defRPr sz="1800"/>
            </a:pPr>
            <a:r>
              <a:rPr sz="2600"/>
              <a:t>E.Sitemap (2)</a:t>
            </a: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8046" y="883228"/>
            <a:ext cx="6894586" cy="3685039"/>
          </a:xfr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8658658" y="4848821"/>
            <a:ext cx="186197" cy="196456"/>
          </a:xfrm>
          <a:prstGeom prst="rect">
            <a:avLst/>
          </a:prstGeom>
          <a:ln w="12700">
            <a:miter lim="400000"/>
          </a:ln>
          <a:extLst>
            <a:ext uri="{C572A759-6A51-4108-AA02-DFA0A04FC94B}">
              <ma14:wrappingTextBoxFlag xmlns="" xmlns:ma14="http://schemas.microsoft.com/office/mac/drawingml/2011/main" val="1"/>
            </a:ext>
          </a:extLst>
        </p:spPr>
        <p:txBody>
          <a:bodyPr wrap="none" lIns="28698" tIns="28698" rIns="28698" bIns="28698">
            <a:spAutoFit/>
          </a:bodyPr>
          <a:lstStyle>
            <a:lvl1pPr algn="r">
              <a:defRPr sz="1400"/>
            </a:lvl1pPr>
          </a:lstStyle>
          <a:p>
            <a:pPr lvl="0">
              <a:defRPr sz="1800"/>
            </a:pPr>
            <a:r>
              <a:rPr sz="900"/>
              <a:t>14</a:t>
            </a:r>
          </a:p>
        </p:txBody>
      </p:sp>
      <p:sp>
        <p:nvSpPr>
          <p:cNvPr id="132" name="Shape 132"/>
          <p:cNvSpPr>
            <a:spLocks noGrp="1"/>
          </p:cNvSpPr>
          <p:nvPr>
            <p:ph type="title"/>
          </p:nvPr>
        </p:nvSpPr>
        <p:spPr>
          <a:prstGeom prst="rect">
            <a:avLst/>
          </a:prstGeom>
          <a:noFill/>
        </p:spPr>
        <p:txBody>
          <a:bodyPr lIns="0" tIns="0" rIns="0" bIns="0">
            <a:normAutofit/>
          </a:bodyPr>
          <a:lstStyle/>
          <a:p>
            <a:pPr lvl="0">
              <a:defRPr sz="1800"/>
            </a:pPr>
            <a:r>
              <a:rPr sz="2600"/>
              <a:t>E.Sitemap (3)</a:t>
            </a:r>
          </a:p>
        </p:txBody>
      </p:sp>
      <p:sp>
        <p:nvSpPr>
          <p:cNvPr id="133" name="Shape 133"/>
          <p:cNvSpPr>
            <a:spLocks noGrp="1"/>
          </p:cNvSpPr>
          <p:nvPr>
            <p:ph idx="1"/>
          </p:nvPr>
        </p:nvSpPr>
        <p:spPr>
          <a:prstGeom prst="rect">
            <a:avLst/>
          </a:prstGeom>
        </p:spPr>
        <p:txBody>
          <a:bodyPr>
            <a:normAutofit/>
          </a:bodyPr>
          <a:lstStyle/>
          <a:p>
            <a:pPr lvl="0">
              <a:defRPr sz="1800"/>
            </a:pPr>
            <a:r>
              <a:rPr sz="1600" b="1" i="1"/>
              <a:t>Do:</a:t>
            </a:r>
          </a:p>
          <a:p>
            <a:pPr marL="446420" lvl="1" indent="-167408">
              <a:defRPr sz="1800"/>
            </a:pPr>
            <a:r>
              <a:rPr sz="1600"/>
              <a:t>Less is more; keep the number of primary sections to a minimum. </a:t>
            </a:r>
          </a:p>
          <a:p>
            <a:pPr marL="446420" lvl="1" indent="-167408">
              <a:defRPr sz="1800"/>
            </a:pPr>
            <a:r>
              <a:rPr sz="1600"/>
              <a:t>Whether you use a pen and paper or flowchart software, keep things as clean and organized as possible. Although you (and anyone working with you) are the only ones that will be using the flowchart, it still needs to make sense.</a:t>
            </a:r>
          </a:p>
          <a:p>
            <a:pPr marL="446420" lvl="1" indent="-167408">
              <a:defRPr sz="1800"/>
            </a:pPr>
            <a:r>
              <a:rPr sz="1600"/>
              <a:t>Your primary sections should use broader terms, while secondary and tertiary terms should be more descriptive.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135"/>
          <p:cNvSpPr/>
          <p:nvPr/>
        </p:nvSpPr>
        <p:spPr>
          <a:xfrm>
            <a:off x="8658658" y="4848821"/>
            <a:ext cx="186197" cy="196456"/>
          </a:xfrm>
          <a:prstGeom prst="rect">
            <a:avLst/>
          </a:prstGeom>
          <a:ln w="12700">
            <a:miter lim="400000"/>
          </a:ln>
          <a:extLst>
            <a:ext uri="{C572A759-6A51-4108-AA02-DFA0A04FC94B}">
              <ma14:wrappingTextBoxFlag xmlns="" xmlns:ma14="http://schemas.microsoft.com/office/mac/drawingml/2011/main" val="1"/>
            </a:ext>
          </a:extLst>
        </p:spPr>
        <p:txBody>
          <a:bodyPr wrap="none" lIns="28698" tIns="28698" rIns="28698" bIns="28698">
            <a:spAutoFit/>
          </a:bodyPr>
          <a:lstStyle>
            <a:lvl1pPr algn="r">
              <a:defRPr sz="1400"/>
            </a:lvl1pPr>
          </a:lstStyle>
          <a:p>
            <a:pPr lvl="0">
              <a:defRPr sz="1800"/>
            </a:pPr>
            <a:r>
              <a:rPr sz="900"/>
              <a:t>15</a:t>
            </a:r>
          </a:p>
        </p:txBody>
      </p:sp>
      <p:sp>
        <p:nvSpPr>
          <p:cNvPr id="136" name="Shape 136"/>
          <p:cNvSpPr>
            <a:spLocks noGrp="1"/>
          </p:cNvSpPr>
          <p:nvPr>
            <p:ph type="title"/>
          </p:nvPr>
        </p:nvSpPr>
        <p:spPr>
          <a:prstGeom prst="rect">
            <a:avLst/>
          </a:prstGeom>
          <a:noFill/>
        </p:spPr>
        <p:txBody>
          <a:bodyPr lIns="0" tIns="0" rIns="0" bIns="0">
            <a:normAutofit/>
          </a:bodyPr>
          <a:lstStyle/>
          <a:p>
            <a:pPr lvl="0">
              <a:defRPr sz="1800"/>
            </a:pPr>
            <a:r>
              <a:rPr sz="2600"/>
              <a:t>E.Sitemap (4)</a:t>
            </a:r>
          </a:p>
        </p:txBody>
      </p:sp>
      <p:sp>
        <p:nvSpPr>
          <p:cNvPr id="137" name="Shape 137"/>
          <p:cNvSpPr>
            <a:spLocks noGrp="1"/>
          </p:cNvSpPr>
          <p:nvPr>
            <p:ph idx="1"/>
          </p:nvPr>
        </p:nvSpPr>
        <p:spPr>
          <a:prstGeom prst="rect">
            <a:avLst/>
          </a:prstGeom>
        </p:spPr>
        <p:txBody>
          <a:bodyPr>
            <a:normAutofit/>
          </a:bodyPr>
          <a:lstStyle/>
          <a:p>
            <a:pPr lvl="0">
              <a:defRPr sz="1800"/>
            </a:pPr>
            <a:r>
              <a:rPr sz="1600" b="1" i="1"/>
              <a:t>Dont</a:t>
            </a:r>
          </a:p>
          <a:p>
            <a:pPr marL="446420" lvl="1" indent="-167408">
              <a:defRPr sz="1800"/>
            </a:pPr>
            <a:r>
              <a:rPr sz="1600"/>
              <a:t>Don’t use very descriptive terms in your primary navigation unless your entire website focuses on one narrow topic.</a:t>
            </a:r>
          </a:p>
          <a:p>
            <a:pPr marL="446420" lvl="1" indent="-167408">
              <a:defRPr sz="1800"/>
            </a:pPr>
            <a:r>
              <a:rPr sz="1600"/>
              <a:t>Don’t try and lump multiple topics on the same page. Create a general section for these topics and from that section create subsections. This will make the subsection (descriptive) web pages more likely to have better rankings in the search engines.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Exercise:</a:t>
            </a:r>
            <a:endParaRPr lang="en-IE" dirty="0"/>
          </a:p>
        </p:txBody>
      </p:sp>
      <p:sp>
        <p:nvSpPr>
          <p:cNvPr id="3" name="Content Placeholder 2"/>
          <p:cNvSpPr>
            <a:spLocks noGrp="1"/>
          </p:cNvSpPr>
          <p:nvPr>
            <p:ph idx="1"/>
          </p:nvPr>
        </p:nvSpPr>
        <p:spPr/>
        <p:txBody>
          <a:bodyPr/>
          <a:lstStyle/>
          <a:p>
            <a:r>
              <a:rPr lang="en-IE" dirty="0" smtClean="0"/>
              <a:t>Create a sitemap for the website you will create in Assignment </a:t>
            </a:r>
            <a:r>
              <a:rPr lang="en-IE" dirty="0" smtClean="0"/>
              <a:t>Two</a:t>
            </a:r>
            <a:endParaRPr lang="en-IE" dirty="0" smtClean="0"/>
          </a:p>
          <a:p>
            <a:pPr marL="342832" lvl="1" indent="0">
              <a:buNone/>
            </a:pPr>
            <a:endParaRPr lang="en-IE" dirty="0"/>
          </a:p>
        </p:txBody>
      </p:sp>
    </p:spTree>
    <p:extLst>
      <p:ext uri="{BB962C8B-B14F-4D97-AF65-F5344CB8AC3E}">
        <p14:creationId xmlns:p14="http://schemas.microsoft.com/office/powerpoint/2010/main" val="2657539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p:nvPr/>
        </p:nvSpPr>
        <p:spPr>
          <a:xfrm>
            <a:off x="8658658" y="4848821"/>
            <a:ext cx="186197" cy="196456"/>
          </a:xfrm>
          <a:prstGeom prst="rect">
            <a:avLst/>
          </a:prstGeom>
          <a:ln w="12700">
            <a:miter lim="400000"/>
          </a:ln>
          <a:extLst>
            <a:ext uri="{C572A759-6A51-4108-AA02-DFA0A04FC94B}">
              <ma14:wrappingTextBoxFlag xmlns="" xmlns:ma14="http://schemas.microsoft.com/office/mac/drawingml/2011/main" val="1"/>
            </a:ext>
          </a:extLst>
        </p:spPr>
        <p:txBody>
          <a:bodyPr wrap="none" lIns="28698" tIns="28698" rIns="28698" bIns="28698">
            <a:spAutoFit/>
          </a:bodyPr>
          <a:lstStyle>
            <a:lvl1pPr algn="r">
              <a:defRPr sz="1400"/>
            </a:lvl1pPr>
          </a:lstStyle>
          <a:p>
            <a:pPr lvl="0">
              <a:defRPr sz="1800"/>
            </a:pPr>
            <a:r>
              <a:rPr sz="900"/>
              <a:t>16</a:t>
            </a:r>
          </a:p>
        </p:txBody>
      </p:sp>
      <p:sp>
        <p:nvSpPr>
          <p:cNvPr id="140" name="Shape 140"/>
          <p:cNvSpPr>
            <a:spLocks noGrp="1"/>
          </p:cNvSpPr>
          <p:nvPr>
            <p:ph type="title"/>
          </p:nvPr>
        </p:nvSpPr>
        <p:spPr>
          <a:prstGeom prst="rect">
            <a:avLst/>
          </a:prstGeom>
          <a:noFill/>
        </p:spPr>
        <p:txBody>
          <a:bodyPr lIns="0" tIns="0" rIns="0" bIns="0">
            <a:normAutofit/>
          </a:bodyPr>
          <a:lstStyle/>
          <a:p>
            <a:pPr lvl="0">
              <a:defRPr sz="1800"/>
            </a:pPr>
            <a:r>
              <a:rPr sz="2600"/>
              <a:t>Web Design Stages</a:t>
            </a:r>
          </a:p>
        </p:txBody>
      </p:sp>
      <p:sp>
        <p:nvSpPr>
          <p:cNvPr id="141" name="Shape 141"/>
          <p:cNvSpPr>
            <a:spLocks noGrp="1"/>
          </p:cNvSpPr>
          <p:nvPr>
            <p:ph idx="1"/>
          </p:nvPr>
        </p:nvSpPr>
        <p:spPr>
          <a:prstGeom prst="rect">
            <a:avLst/>
          </a:prstGeom>
        </p:spPr>
        <p:txBody>
          <a:bodyPr>
            <a:normAutofit/>
          </a:bodyPr>
          <a:lstStyle/>
          <a:p>
            <a:pPr lvl="0">
              <a:defRPr sz="1800"/>
            </a:pPr>
            <a:r>
              <a:rPr sz="1600" dirty="0"/>
              <a:t>Planning</a:t>
            </a:r>
          </a:p>
          <a:p>
            <a:pPr lvl="0">
              <a:defRPr sz="1800"/>
            </a:pPr>
            <a:r>
              <a:rPr sz="1600" dirty="0" smtClean="0">
                <a:solidFill>
                  <a:srgbClr val="FF0000"/>
                </a:solidFill>
              </a:rPr>
              <a:t>Model</a:t>
            </a:r>
            <a:r>
              <a:rPr lang="en-IE" sz="1600" dirty="0" smtClean="0">
                <a:solidFill>
                  <a:srgbClr val="FF0000"/>
                </a:solidFill>
              </a:rPr>
              <a:t>l</a:t>
            </a:r>
            <a:r>
              <a:rPr sz="1600" dirty="0" err="1" smtClean="0">
                <a:solidFill>
                  <a:srgbClr val="FF0000"/>
                </a:solidFill>
              </a:rPr>
              <a:t>ing</a:t>
            </a:r>
            <a:endParaRPr sz="1600" dirty="0">
              <a:solidFill>
                <a:srgbClr val="FF0000"/>
              </a:solidFill>
            </a:endParaRPr>
          </a:p>
          <a:p>
            <a:pPr lvl="0">
              <a:defRPr sz="1800"/>
            </a:pPr>
            <a:r>
              <a:rPr sz="1600" dirty="0"/>
              <a:t>Execution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p:nvPr/>
        </p:nvSpPr>
        <p:spPr>
          <a:xfrm>
            <a:off x="8658658" y="4848821"/>
            <a:ext cx="186197" cy="196456"/>
          </a:xfrm>
          <a:prstGeom prst="rect">
            <a:avLst/>
          </a:prstGeom>
          <a:ln w="12700">
            <a:miter lim="400000"/>
          </a:ln>
          <a:extLst>
            <a:ext uri="{C572A759-6A51-4108-AA02-DFA0A04FC94B}">
              <ma14:wrappingTextBoxFlag xmlns="" xmlns:ma14="http://schemas.microsoft.com/office/mac/drawingml/2011/main" val="1"/>
            </a:ext>
          </a:extLst>
        </p:spPr>
        <p:txBody>
          <a:bodyPr wrap="none" lIns="28698" tIns="28698" rIns="28698" bIns="28698">
            <a:spAutoFit/>
          </a:bodyPr>
          <a:lstStyle>
            <a:lvl1pPr algn="r">
              <a:defRPr sz="1400"/>
            </a:lvl1pPr>
          </a:lstStyle>
          <a:p>
            <a:pPr lvl="0">
              <a:defRPr sz="1800"/>
            </a:pPr>
            <a:r>
              <a:rPr sz="900"/>
              <a:t>17</a:t>
            </a:r>
          </a:p>
        </p:txBody>
      </p:sp>
      <p:sp>
        <p:nvSpPr>
          <p:cNvPr id="144" name="Shape 144"/>
          <p:cNvSpPr>
            <a:spLocks noGrp="1"/>
          </p:cNvSpPr>
          <p:nvPr>
            <p:ph type="title"/>
          </p:nvPr>
        </p:nvSpPr>
        <p:spPr>
          <a:prstGeom prst="rect">
            <a:avLst/>
          </a:prstGeom>
          <a:noFill/>
        </p:spPr>
        <p:txBody>
          <a:bodyPr lIns="0" tIns="0" rIns="0" bIns="0">
            <a:normAutofit/>
          </a:bodyPr>
          <a:lstStyle/>
          <a:p>
            <a:pPr lvl="0">
              <a:defRPr sz="1800"/>
            </a:pPr>
            <a:r>
              <a:rPr sz="2600" dirty="0"/>
              <a:t>2. </a:t>
            </a:r>
            <a:r>
              <a:rPr sz="2600" dirty="0" smtClean="0"/>
              <a:t>Model</a:t>
            </a:r>
            <a:r>
              <a:rPr lang="en-IE" sz="2600" dirty="0" smtClean="0"/>
              <a:t>l</a:t>
            </a:r>
            <a:r>
              <a:rPr sz="2600" dirty="0" err="1" smtClean="0"/>
              <a:t>ing</a:t>
            </a:r>
            <a:endParaRPr sz="2600" dirty="0"/>
          </a:p>
        </p:txBody>
      </p:sp>
      <p:sp>
        <p:nvSpPr>
          <p:cNvPr id="145" name="Shape 145"/>
          <p:cNvSpPr>
            <a:spLocks noGrp="1"/>
          </p:cNvSpPr>
          <p:nvPr>
            <p:ph idx="1"/>
          </p:nvPr>
        </p:nvSpPr>
        <p:spPr>
          <a:prstGeom prst="rect">
            <a:avLst/>
          </a:prstGeom>
        </p:spPr>
        <p:txBody>
          <a:bodyPr>
            <a:normAutofit/>
          </a:bodyPr>
          <a:lstStyle/>
          <a:p>
            <a:pPr lvl="0">
              <a:defRPr sz="1800"/>
            </a:pPr>
            <a:r>
              <a:rPr sz="1600" dirty="0"/>
              <a:t>In the </a:t>
            </a:r>
            <a:r>
              <a:rPr sz="1600" dirty="0" smtClean="0"/>
              <a:t>mode</a:t>
            </a:r>
            <a:r>
              <a:rPr lang="en-IE" sz="1600" dirty="0" smtClean="0"/>
              <a:t>l</a:t>
            </a:r>
            <a:r>
              <a:rPr sz="1600" dirty="0" smtClean="0"/>
              <a:t>ling </a:t>
            </a:r>
            <a:r>
              <a:rPr sz="1600" dirty="0"/>
              <a:t>stage, static “wireframe” mockups are created. </a:t>
            </a:r>
          </a:p>
          <a:p>
            <a:pPr marL="446420" lvl="1" indent="-167408">
              <a:defRPr sz="1800"/>
            </a:pPr>
            <a:r>
              <a:rPr dirty="0"/>
              <a:t>Simple drawings that show the placement of elements on a web page. </a:t>
            </a:r>
          </a:p>
          <a:p>
            <a:pPr marL="446420" lvl="1" indent="-167408">
              <a:defRPr sz="1800"/>
            </a:pPr>
            <a:r>
              <a:rPr dirty="0"/>
              <a:t>Allow web designers and clients to focus on the layout of the site without the distraction of </a:t>
            </a:r>
            <a:r>
              <a:rPr lang="en-IE" dirty="0" smtClean="0"/>
              <a:t>colour</a:t>
            </a:r>
            <a:r>
              <a:rPr dirty="0" smtClean="0"/>
              <a:t>, </a:t>
            </a:r>
            <a:r>
              <a:rPr lang="en-IE" dirty="0" smtClean="0"/>
              <a:t> </a:t>
            </a:r>
            <a:r>
              <a:rPr dirty="0" smtClean="0"/>
              <a:t>type </a:t>
            </a:r>
            <a:r>
              <a:rPr dirty="0"/>
              <a:t>and other design elements.</a:t>
            </a:r>
          </a:p>
          <a:p>
            <a:pPr lvl="0">
              <a:defRPr sz="1800"/>
            </a:pPr>
            <a:r>
              <a:rPr sz="1600" dirty="0"/>
              <a:t>Each mockup illustrates a bare-bones skeleton of the layout for each of the web pages that will be included in your website. </a:t>
            </a:r>
          </a:p>
          <a:p>
            <a:pPr lvl="0">
              <a:defRPr sz="1800"/>
            </a:pPr>
            <a:r>
              <a:rPr sz="1600" dirty="0"/>
              <a:t>This stage is important because it gives us an idea of where different elements will be placed in our design.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hape 147"/>
          <p:cNvSpPr/>
          <p:nvPr/>
        </p:nvSpPr>
        <p:spPr>
          <a:xfrm>
            <a:off x="8658658" y="4848821"/>
            <a:ext cx="186197" cy="196456"/>
          </a:xfrm>
          <a:prstGeom prst="rect">
            <a:avLst/>
          </a:prstGeom>
          <a:ln w="12700">
            <a:miter lim="400000"/>
          </a:ln>
          <a:extLst>
            <a:ext uri="{C572A759-6A51-4108-AA02-DFA0A04FC94B}">
              <ma14:wrappingTextBoxFlag xmlns="" xmlns:ma14="http://schemas.microsoft.com/office/mac/drawingml/2011/main" val="1"/>
            </a:ext>
          </a:extLst>
        </p:spPr>
        <p:txBody>
          <a:bodyPr wrap="none" lIns="28698" tIns="28698" rIns="28698" bIns="28698">
            <a:spAutoFit/>
          </a:bodyPr>
          <a:lstStyle>
            <a:lvl1pPr algn="r">
              <a:defRPr sz="1400"/>
            </a:lvl1pPr>
          </a:lstStyle>
          <a:p>
            <a:pPr lvl="0">
              <a:defRPr sz="1800"/>
            </a:pPr>
            <a:r>
              <a:rPr sz="900"/>
              <a:t>18</a:t>
            </a:r>
          </a:p>
        </p:txBody>
      </p:sp>
      <p:sp>
        <p:nvSpPr>
          <p:cNvPr id="148" name="Shape 148"/>
          <p:cNvSpPr>
            <a:spLocks noGrp="1"/>
          </p:cNvSpPr>
          <p:nvPr>
            <p:ph type="title"/>
          </p:nvPr>
        </p:nvSpPr>
        <p:spPr>
          <a:prstGeom prst="rect">
            <a:avLst/>
          </a:prstGeom>
          <a:noFill/>
        </p:spPr>
        <p:txBody>
          <a:bodyPr lIns="0" tIns="0" rIns="0" bIns="0">
            <a:normAutofit/>
          </a:bodyPr>
          <a:lstStyle/>
          <a:p>
            <a:pPr lvl="0">
              <a:defRPr sz="1800"/>
            </a:pPr>
            <a:r>
              <a:rPr sz="2600"/>
              <a:t>Wireframe Example</a:t>
            </a:r>
          </a:p>
        </p:txBody>
      </p:sp>
      <p:sp>
        <p:nvSpPr>
          <p:cNvPr id="149" name="Shape 149"/>
          <p:cNvSpPr>
            <a:spLocks noGrp="1"/>
          </p:cNvSpPr>
          <p:nvPr>
            <p:ph idx="1"/>
          </p:nvPr>
        </p:nvSpPr>
        <p:spPr>
          <a:xfrm>
            <a:off x="793285" y="1091041"/>
            <a:ext cx="2052686" cy="2899063"/>
          </a:xfrm>
          <a:prstGeom prst="rect">
            <a:avLst/>
          </a:prstGeom>
        </p:spPr>
        <p:txBody>
          <a:bodyPr>
            <a:normAutofit fontScale="92500"/>
          </a:bodyPr>
          <a:lstStyle/>
          <a:p>
            <a:pPr lvl="0">
              <a:defRPr sz="1800"/>
            </a:pPr>
            <a:r>
              <a:rPr sz="1600" dirty="0"/>
              <a:t>No colors or graphics included</a:t>
            </a:r>
          </a:p>
          <a:p>
            <a:pPr lvl="0">
              <a:defRPr sz="1800"/>
            </a:pPr>
            <a:r>
              <a:rPr sz="1600" dirty="0"/>
              <a:t>If some of your pages will be using the same layout, then it is not necessary to mock all of those pages up - just be sure to mockup any unique layout that your website will have</a:t>
            </a:r>
          </a:p>
        </p:txBody>
      </p:sp>
      <p:pic>
        <p:nvPicPr>
          <p:cNvPr id="150" name="image.png"/>
          <p:cNvPicPr/>
          <p:nvPr/>
        </p:nvPicPr>
        <p:blipFill>
          <a:blip r:embed="rId2">
            <a:extLst/>
          </a:blip>
          <a:stretch>
            <a:fillRect/>
          </a:stretch>
        </p:blipFill>
        <p:spPr>
          <a:xfrm>
            <a:off x="2991445" y="917525"/>
            <a:ext cx="5866805" cy="4085332"/>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Shape 152"/>
          <p:cNvSpPr/>
          <p:nvPr/>
        </p:nvSpPr>
        <p:spPr>
          <a:xfrm>
            <a:off x="8658658" y="4848821"/>
            <a:ext cx="186197" cy="196456"/>
          </a:xfrm>
          <a:prstGeom prst="rect">
            <a:avLst/>
          </a:prstGeom>
          <a:ln w="12700">
            <a:miter lim="400000"/>
          </a:ln>
          <a:extLst>
            <a:ext uri="{C572A759-6A51-4108-AA02-DFA0A04FC94B}">
              <ma14:wrappingTextBoxFlag xmlns="" xmlns:ma14="http://schemas.microsoft.com/office/mac/drawingml/2011/main" val="1"/>
            </a:ext>
          </a:extLst>
        </p:spPr>
        <p:txBody>
          <a:bodyPr wrap="none" lIns="28698" tIns="28698" rIns="28698" bIns="28698">
            <a:spAutoFit/>
          </a:bodyPr>
          <a:lstStyle>
            <a:lvl1pPr algn="r">
              <a:defRPr sz="1400"/>
            </a:lvl1pPr>
          </a:lstStyle>
          <a:p>
            <a:pPr lvl="0">
              <a:defRPr sz="1800"/>
            </a:pPr>
            <a:r>
              <a:rPr sz="900"/>
              <a:t>19</a:t>
            </a:r>
          </a:p>
        </p:txBody>
      </p:sp>
      <p:sp>
        <p:nvSpPr>
          <p:cNvPr id="153" name="Shape 153"/>
          <p:cNvSpPr>
            <a:spLocks noGrp="1"/>
          </p:cNvSpPr>
          <p:nvPr>
            <p:ph type="title"/>
          </p:nvPr>
        </p:nvSpPr>
        <p:spPr>
          <a:prstGeom prst="rect">
            <a:avLst/>
          </a:prstGeom>
          <a:noFill/>
        </p:spPr>
        <p:txBody>
          <a:bodyPr lIns="0" tIns="0" rIns="0" bIns="0">
            <a:normAutofit/>
          </a:bodyPr>
          <a:lstStyle/>
          <a:p>
            <a:pPr lvl="0">
              <a:defRPr sz="1800"/>
            </a:pPr>
            <a:r>
              <a:rPr sz="2600"/>
              <a:t>Modeling : </a:t>
            </a:r>
            <a:r>
              <a:rPr sz="2600" b="1" i="1">
                <a:latin typeface="Helvetica Neue"/>
                <a:ea typeface="Helvetica Neue"/>
                <a:cs typeface="Helvetica Neue"/>
                <a:sym typeface="Helvetica Neue"/>
              </a:rPr>
              <a:t>Do’s</a:t>
            </a:r>
          </a:p>
        </p:txBody>
      </p:sp>
      <p:sp>
        <p:nvSpPr>
          <p:cNvPr id="154" name="Shape 154"/>
          <p:cNvSpPr>
            <a:spLocks noGrp="1"/>
          </p:cNvSpPr>
          <p:nvPr>
            <p:ph idx="1"/>
          </p:nvPr>
        </p:nvSpPr>
        <p:spPr>
          <a:xfrm>
            <a:off x="938759" y="1039091"/>
            <a:ext cx="7633742" cy="3370603"/>
          </a:xfrm>
          <a:prstGeom prst="rect">
            <a:avLst/>
          </a:prstGeom>
        </p:spPr>
        <p:txBody>
          <a:bodyPr>
            <a:normAutofit fontScale="92500" lnSpcReduction="20000"/>
          </a:bodyPr>
          <a:lstStyle/>
          <a:p>
            <a:pPr lvl="0">
              <a:defRPr sz="1800"/>
            </a:pPr>
            <a:r>
              <a:rPr sz="1600" dirty="0"/>
              <a:t>Mockup all unique pages</a:t>
            </a:r>
          </a:p>
          <a:p>
            <a:pPr>
              <a:spcBef>
                <a:spcPts val="1318"/>
              </a:spcBef>
              <a:defRPr sz="1800"/>
            </a:pPr>
            <a:r>
              <a:rPr sz="1600" dirty="0"/>
              <a:t>Include important elements (logo, navigation, content placement, images/video placement)</a:t>
            </a:r>
          </a:p>
          <a:p>
            <a:pPr>
              <a:spcBef>
                <a:spcPts val="1318"/>
              </a:spcBef>
              <a:defRPr sz="1800"/>
            </a:pPr>
            <a:r>
              <a:rPr sz="1600" dirty="0"/>
              <a:t>Start from the top and work your way down</a:t>
            </a:r>
          </a:p>
          <a:p>
            <a:pPr>
              <a:spcBef>
                <a:spcPts val="1318"/>
              </a:spcBef>
              <a:defRPr sz="1800"/>
            </a:pPr>
            <a:r>
              <a:rPr sz="1600" dirty="0"/>
              <a:t>Reference your flowchart created in stage 1 to make </a:t>
            </a:r>
            <a:r>
              <a:rPr lang="en-IE" sz="1600" dirty="0" smtClean="0"/>
              <a:t>sure </a:t>
            </a:r>
            <a:r>
              <a:rPr sz="1600" dirty="0" smtClean="0"/>
              <a:t>you </a:t>
            </a:r>
            <a:r>
              <a:rPr sz="1600" dirty="0"/>
              <a:t>don’t forget to mockup any pages</a:t>
            </a:r>
          </a:p>
          <a:p>
            <a:pPr>
              <a:spcBef>
                <a:spcPts val="1318"/>
              </a:spcBef>
              <a:defRPr sz="1800"/>
            </a:pPr>
            <a:r>
              <a:rPr sz="1600" dirty="0"/>
              <a:t>Focus on clean, user friendly layouts</a:t>
            </a:r>
          </a:p>
          <a:p>
            <a:pPr>
              <a:spcBef>
                <a:spcPts val="1318"/>
              </a:spcBef>
              <a:defRPr sz="1800"/>
            </a:pPr>
            <a:r>
              <a:rPr sz="1600" dirty="0"/>
              <a:t>Label your elements so you don’t forget what they are when you reference them in stage 3, execution</a:t>
            </a:r>
          </a:p>
          <a:p>
            <a:pPr>
              <a:spcBef>
                <a:spcPts val="1318"/>
              </a:spcBef>
              <a:defRPr sz="1800"/>
            </a:pPr>
            <a:r>
              <a:rPr sz="1600" dirty="0"/>
              <a:t>Use other web sites as inspiration</a:t>
            </a:r>
          </a:p>
          <a:p>
            <a:pPr>
              <a:spcBef>
                <a:spcPts val="1318"/>
              </a:spcBef>
              <a:defRPr sz="1800"/>
            </a:pPr>
            <a:r>
              <a:rPr sz="1600" dirty="0"/>
              <a:t>For images - search for “</a:t>
            </a:r>
            <a:r>
              <a:rPr sz="1600" i="1" dirty="0"/>
              <a:t>Creative Commons</a:t>
            </a:r>
            <a:r>
              <a:rPr sz="1600" dirty="0"/>
              <a:t>” licensed images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hape 156"/>
          <p:cNvSpPr/>
          <p:nvPr/>
        </p:nvSpPr>
        <p:spPr>
          <a:xfrm>
            <a:off x="8658658" y="4848821"/>
            <a:ext cx="186197" cy="196456"/>
          </a:xfrm>
          <a:prstGeom prst="rect">
            <a:avLst/>
          </a:prstGeom>
          <a:ln w="12700">
            <a:miter lim="400000"/>
          </a:ln>
          <a:extLst>
            <a:ext uri="{C572A759-6A51-4108-AA02-DFA0A04FC94B}">
              <ma14:wrappingTextBoxFlag xmlns="" xmlns:ma14="http://schemas.microsoft.com/office/mac/drawingml/2011/main" val="1"/>
            </a:ext>
          </a:extLst>
        </p:spPr>
        <p:txBody>
          <a:bodyPr wrap="none" lIns="28698" tIns="28698" rIns="28698" bIns="28698">
            <a:spAutoFit/>
          </a:bodyPr>
          <a:lstStyle>
            <a:lvl1pPr algn="r">
              <a:defRPr sz="1400"/>
            </a:lvl1pPr>
          </a:lstStyle>
          <a:p>
            <a:pPr lvl="0">
              <a:defRPr sz="1800"/>
            </a:pPr>
            <a:r>
              <a:rPr sz="900"/>
              <a:t>20</a:t>
            </a:r>
          </a:p>
        </p:txBody>
      </p:sp>
      <p:sp>
        <p:nvSpPr>
          <p:cNvPr id="157" name="Shape 157"/>
          <p:cNvSpPr>
            <a:spLocks noGrp="1"/>
          </p:cNvSpPr>
          <p:nvPr>
            <p:ph type="title"/>
          </p:nvPr>
        </p:nvSpPr>
        <p:spPr>
          <a:prstGeom prst="rect">
            <a:avLst/>
          </a:prstGeom>
          <a:noFill/>
        </p:spPr>
        <p:txBody>
          <a:bodyPr lIns="0" tIns="0" rIns="0" bIns="0">
            <a:normAutofit/>
          </a:bodyPr>
          <a:lstStyle/>
          <a:p>
            <a:pPr lvl="0">
              <a:defRPr sz="1800"/>
            </a:pPr>
            <a:r>
              <a:rPr sz="2600"/>
              <a:t>Modeling: </a:t>
            </a:r>
            <a:r>
              <a:rPr sz="2600" b="1" i="1">
                <a:latin typeface="Helvetica Neue"/>
                <a:ea typeface="Helvetica Neue"/>
                <a:cs typeface="Helvetica Neue"/>
                <a:sym typeface="Helvetica Neue"/>
              </a:rPr>
              <a:t>Don’t’s</a:t>
            </a:r>
          </a:p>
        </p:txBody>
      </p:sp>
      <p:sp>
        <p:nvSpPr>
          <p:cNvPr id="158" name="Shape 158"/>
          <p:cNvSpPr>
            <a:spLocks noGrp="1"/>
          </p:cNvSpPr>
          <p:nvPr>
            <p:ph idx="1"/>
          </p:nvPr>
        </p:nvSpPr>
        <p:spPr>
          <a:prstGeom prst="rect">
            <a:avLst/>
          </a:prstGeom>
        </p:spPr>
        <p:txBody>
          <a:bodyPr>
            <a:normAutofit/>
          </a:bodyPr>
          <a:lstStyle/>
          <a:p>
            <a:pPr lvl="0">
              <a:defRPr sz="1800"/>
            </a:pPr>
            <a:r>
              <a:rPr sz="1600"/>
              <a:t>Don’t include graphics or colors (that’s for the next stage)</a:t>
            </a:r>
          </a:p>
          <a:p>
            <a:pPr lvl="0">
              <a:defRPr sz="1800"/>
            </a:pPr>
            <a:r>
              <a:rPr sz="1600"/>
              <a:t>Don’t make your mockups too “busy”; focus on clean, well organized, user friendly layouts</a:t>
            </a:r>
          </a:p>
          <a:p>
            <a:pPr lvl="0">
              <a:defRPr sz="1800"/>
            </a:pPr>
            <a:r>
              <a:rPr sz="1600"/>
              <a:t>Don’t skip this stage; it is just as important as the first and the last</a:t>
            </a:r>
          </a:p>
          <a:p>
            <a:pPr lvl="0">
              <a:defRPr sz="1800"/>
            </a:pPr>
            <a:r>
              <a:rPr sz="1600"/>
              <a:t>If you take elements from other websites, make sure you don’t plagiarize; there is a difference between being inspired by another website to create certain elements of your design and merely replicating their layout and colors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p:nvPr/>
        </p:nvSpPr>
        <p:spPr>
          <a:xfrm>
            <a:off x="8722779" y="4848821"/>
            <a:ext cx="122077" cy="196456"/>
          </a:xfrm>
          <a:prstGeom prst="rect">
            <a:avLst/>
          </a:prstGeom>
          <a:ln w="12700">
            <a:miter lim="400000"/>
          </a:ln>
          <a:extLst>
            <a:ext uri="{C572A759-6A51-4108-AA02-DFA0A04FC94B}">
              <ma14:wrappingTextBoxFlag xmlns="" xmlns:ma14="http://schemas.microsoft.com/office/mac/drawingml/2011/main" val="1"/>
            </a:ext>
          </a:extLst>
        </p:spPr>
        <p:txBody>
          <a:bodyPr wrap="none" lIns="28698" tIns="28698" rIns="28698" bIns="28698">
            <a:spAutoFit/>
          </a:bodyPr>
          <a:lstStyle>
            <a:lvl1pPr algn="r">
              <a:defRPr sz="1400"/>
            </a:lvl1pPr>
          </a:lstStyle>
          <a:p>
            <a:pPr lvl="0">
              <a:defRPr sz="1800"/>
            </a:pPr>
            <a:r>
              <a:rPr sz="900" dirty="0"/>
              <a:t>3</a:t>
            </a:r>
          </a:p>
        </p:txBody>
      </p:sp>
      <p:sp>
        <p:nvSpPr>
          <p:cNvPr id="93" name="Shape 93"/>
          <p:cNvSpPr>
            <a:spLocks noGrp="1"/>
          </p:cNvSpPr>
          <p:nvPr>
            <p:ph type="title"/>
          </p:nvPr>
        </p:nvSpPr>
        <p:spPr>
          <a:prstGeom prst="rect">
            <a:avLst/>
          </a:prstGeom>
          <a:noFill/>
        </p:spPr>
        <p:txBody>
          <a:bodyPr lIns="0" tIns="0" rIns="0" bIns="0">
            <a:normAutofit/>
          </a:bodyPr>
          <a:lstStyle/>
          <a:p>
            <a:pPr lvl="0">
              <a:defRPr sz="1800"/>
            </a:pPr>
            <a:r>
              <a:rPr sz="2600" dirty="0"/>
              <a:t>Agenda</a:t>
            </a:r>
          </a:p>
        </p:txBody>
      </p:sp>
      <p:sp>
        <p:nvSpPr>
          <p:cNvPr id="94" name="Shape 94"/>
          <p:cNvSpPr>
            <a:spLocks noGrp="1"/>
          </p:cNvSpPr>
          <p:nvPr>
            <p:ph idx="1"/>
          </p:nvPr>
        </p:nvSpPr>
        <p:spPr>
          <a:prstGeom prst="rect">
            <a:avLst/>
          </a:prstGeom>
        </p:spPr>
        <p:txBody>
          <a:bodyPr>
            <a:normAutofit/>
          </a:bodyPr>
          <a:lstStyle/>
          <a:p>
            <a:pPr>
              <a:spcBef>
                <a:spcPts val="942"/>
              </a:spcBef>
              <a:defRPr sz="1800"/>
            </a:pPr>
            <a:r>
              <a:rPr sz="1800" dirty="0"/>
              <a:t>Planning</a:t>
            </a:r>
          </a:p>
          <a:p>
            <a:pPr>
              <a:spcBef>
                <a:spcPts val="942"/>
              </a:spcBef>
              <a:defRPr sz="1800"/>
            </a:pPr>
            <a:r>
              <a:rPr sz="1800" dirty="0"/>
              <a:t>Modelling</a:t>
            </a:r>
          </a:p>
          <a:p>
            <a:pPr>
              <a:spcBef>
                <a:spcPts val="942"/>
              </a:spcBef>
              <a:defRPr sz="1800"/>
            </a:pPr>
            <a:r>
              <a:rPr sz="1800" dirty="0"/>
              <a:t>Execution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Exercise:</a:t>
            </a:r>
            <a:endParaRPr lang="en-IE" dirty="0"/>
          </a:p>
        </p:txBody>
      </p:sp>
      <p:sp>
        <p:nvSpPr>
          <p:cNvPr id="3" name="Content Placeholder 2"/>
          <p:cNvSpPr>
            <a:spLocks noGrp="1"/>
          </p:cNvSpPr>
          <p:nvPr>
            <p:ph idx="1"/>
          </p:nvPr>
        </p:nvSpPr>
        <p:spPr/>
        <p:txBody>
          <a:bodyPr/>
          <a:lstStyle/>
          <a:p>
            <a:r>
              <a:rPr lang="en-IE" dirty="0" smtClean="0"/>
              <a:t>Create a wireframe for each </a:t>
            </a:r>
            <a:r>
              <a:rPr lang="en-IE" dirty="0" smtClean="0"/>
              <a:t>unique page layout of </a:t>
            </a:r>
            <a:r>
              <a:rPr lang="en-IE" dirty="0" smtClean="0"/>
              <a:t>your </a:t>
            </a:r>
            <a:r>
              <a:rPr lang="en-IE" dirty="0" smtClean="0"/>
              <a:t>website</a:t>
            </a:r>
            <a:endParaRPr lang="en-IE" dirty="0" smtClean="0"/>
          </a:p>
        </p:txBody>
      </p:sp>
    </p:spTree>
    <p:extLst>
      <p:ext uri="{BB962C8B-B14F-4D97-AF65-F5344CB8AC3E}">
        <p14:creationId xmlns:p14="http://schemas.microsoft.com/office/powerpoint/2010/main" val="795043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p:nvPr/>
        </p:nvSpPr>
        <p:spPr>
          <a:xfrm>
            <a:off x="8658658" y="4848821"/>
            <a:ext cx="186197" cy="196456"/>
          </a:xfrm>
          <a:prstGeom prst="rect">
            <a:avLst/>
          </a:prstGeom>
          <a:ln w="12700">
            <a:miter lim="400000"/>
          </a:ln>
          <a:extLst>
            <a:ext uri="{C572A759-6A51-4108-AA02-DFA0A04FC94B}">
              <ma14:wrappingTextBoxFlag xmlns="" xmlns:ma14="http://schemas.microsoft.com/office/mac/drawingml/2011/main" val="1"/>
            </a:ext>
          </a:extLst>
        </p:spPr>
        <p:txBody>
          <a:bodyPr wrap="none" lIns="28698" tIns="28698" rIns="28698" bIns="28698">
            <a:spAutoFit/>
          </a:bodyPr>
          <a:lstStyle>
            <a:lvl1pPr algn="r">
              <a:defRPr sz="1400"/>
            </a:lvl1pPr>
          </a:lstStyle>
          <a:p>
            <a:pPr lvl="0">
              <a:defRPr sz="1800"/>
            </a:pPr>
            <a:r>
              <a:rPr sz="900"/>
              <a:t>21</a:t>
            </a:r>
          </a:p>
        </p:txBody>
      </p:sp>
      <p:sp>
        <p:nvSpPr>
          <p:cNvPr id="161" name="Shape 161"/>
          <p:cNvSpPr>
            <a:spLocks noGrp="1"/>
          </p:cNvSpPr>
          <p:nvPr>
            <p:ph type="title"/>
          </p:nvPr>
        </p:nvSpPr>
        <p:spPr>
          <a:prstGeom prst="rect">
            <a:avLst/>
          </a:prstGeom>
          <a:noFill/>
        </p:spPr>
        <p:txBody>
          <a:bodyPr lIns="0" tIns="0" rIns="0" bIns="0">
            <a:normAutofit/>
          </a:bodyPr>
          <a:lstStyle/>
          <a:p>
            <a:pPr lvl="0">
              <a:defRPr sz="1800"/>
            </a:pPr>
            <a:r>
              <a:rPr sz="2600"/>
              <a:t>Web Design Stages</a:t>
            </a:r>
          </a:p>
        </p:txBody>
      </p:sp>
      <p:sp>
        <p:nvSpPr>
          <p:cNvPr id="162" name="Shape 162"/>
          <p:cNvSpPr>
            <a:spLocks noGrp="1"/>
          </p:cNvSpPr>
          <p:nvPr>
            <p:ph idx="1"/>
          </p:nvPr>
        </p:nvSpPr>
        <p:spPr>
          <a:prstGeom prst="rect">
            <a:avLst/>
          </a:prstGeom>
        </p:spPr>
        <p:txBody>
          <a:bodyPr>
            <a:normAutofit/>
          </a:bodyPr>
          <a:lstStyle/>
          <a:p>
            <a:pPr lvl="0">
              <a:defRPr sz="1800"/>
            </a:pPr>
            <a:r>
              <a:rPr sz="1600" dirty="0"/>
              <a:t>Planning</a:t>
            </a:r>
          </a:p>
          <a:p>
            <a:pPr lvl="0">
              <a:defRPr sz="1800"/>
            </a:pPr>
            <a:r>
              <a:rPr sz="1600" dirty="0"/>
              <a:t>Modeling</a:t>
            </a:r>
          </a:p>
          <a:p>
            <a:pPr lvl="0">
              <a:defRPr sz="1800"/>
            </a:pPr>
            <a:r>
              <a:rPr sz="1600" dirty="0">
                <a:solidFill>
                  <a:srgbClr val="FF0000"/>
                </a:solidFill>
              </a:rPr>
              <a:t>Execution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hape 164"/>
          <p:cNvSpPr/>
          <p:nvPr/>
        </p:nvSpPr>
        <p:spPr>
          <a:xfrm>
            <a:off x="8658658" y="4848821"/>
            <a:ext cx="186197" cy="196456"/>
          </a:xfrm>
          <a:prstGeom prst="rect">
            <a:avLst/>
          </a:prstGeom>
          <a:ln w="12700">
            <a:miter lim="400000"/>
          </a:ln>
          <a:extLst>
            <a:ext uri="{C572A759-6A51-4108-AA02-DFA0A04FC94B}">
              <ma14:wrappingTextBoxFlag xmlns="" xmlns:ma14="http://schemas.microsoft.com/office/mac/drawingml/2011/main" val="1"/>
            </a:ext>
          </a:extLst>
        </p:spPr>
        <p:txBody>
          <a:bodyPr wrap="none" lIns="28698" tIns="28698" rIns="28698" bIns="28698">
            <a:spAutoFit/>
          </a:bodyPr>
          <a:lstStyle>
            <a:lvl1pPr algn="r">
              <a:defRPr sz="1400"/>
            </a:lvl1pPr>
          </a:lstStyle>
          <a:p>
            <a:pPr lvl="0">
              <a:defRPr sz="1800"/>
            </a:pPr>
            <a:r>
              <a:rPr sz="900"/>
              <a:t>22</a:t>
            </a:r>
          </a:p>
        </p:txBody>
      </p:sp>
      <p:sp>
        <p:nvSpPr>
          <p:cNvPr id="165" name="Shape 165"/>
          <p:cNvSpPr>
            <a:spLocks noGrp="1"/>
          </p:cNvSpPr>
          <p:nvPr>
            <p:ph type="title"/>
          </p:nvPr>
        </p:nvSpPr>
        <p:spPr>
          <a:prstGeom prst="rect">
            <a:avLst/>
          </a:prstGeom>
          <a:noFill/>
        </p:spPr>
        <p:txBody>
          <a:bodyPr lIns="0" tIns="0" rIns="0" bIns="0">
            <a:normAutofit/>
          </a:bodyPr>
          <a:lstStyle/>
          <a:p>
            <a:pPr lvl="0">
              <a:defRPr sz="1800"/>
            </a:pPr>
            <a:r>
              <a:rPr sz="2600"/>
              <a:t>Execution</a:t>
            </a:r>
          </a:p>
        </p:txBody>
      </p:sp>
      <p:sp>
        <p:nvSpPr>
          <p:cNvPr id="166" name="Shape 166"/>
          <p:cNvSpPr>
            <a:spLocks noGrp="1"/>
          </p:cNvSpPr>
          <p:nvPr>
            <p:ph idx="1"/>
          </p:nvPr>
        </p:nvSpPr>
        <p:spPr>
          <a:prstGeom prst="rect">
            <a:avLst/>
          </a:prstGeom>
        </p:spPr>
        <p:txBody>
          <a:bodyPr>
            <a:normAutofit/>
          </a:bodyPr>
          <a:lstStyle/>
          <a:p>
            <a:pPr lvl="0">
              <a:defRPr sz="1800"/>
            </a:pPr>
            <a:r>
              <a:rPr sz="1600"/>
              <a:t>The planning from stages 1 and 2 are combined to assist in creating a live, interactive website. </a:t>
            </a:r>
          </a:p>
          <a:p>
            <a:pPr lvl="0">
              <a:defRPr sz="1800"/>
            </a:pPr>
            <a:r>
              <a:rPr sz="1600"/>
              <a:t>By the time you reach the third stage, you should have a clear idea of:</a:t>
            </a:r>
          </a:p>
          <a:p>
            <a:pPr marL="446420" lvl="1" indent="-167407">
              <a:defRPr sz="1800"/>
            </a:pPr>
            <a:r>
              <a:rPr sz="1500"/>
              <a:t>how your visitors will get from one place to another (stage 1, flowchart)</a:t>
            </a:r>
          </a:p>
          <a:p>
            <a:pPr marL="446420" lvl="1" indent="-167407">
              <a:defRPr sz="1800"/>
            </a:pPr>
            <a:r>
              <a:rPr sz="1500"/>
              <a:t>how your web pages will be laid out (stage 2, wireframe mockups)</a:t>
            </a:r>
          </a:p>
          <a:p>
            <a:pPr lvl="0">
              <a:defRPr sz="1800"/>
            </a:pPr>
            <a:r>
              <a:rPr sz="1600"/>
              <a:t>If you don’t have a clear idea of these two things, go back to the first and second stages and continue to develop them. You will find that the third stage is easiest when you have constructed a clear, concise battle plan for designing your website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Shape 168"/>
          <p:cNvSpPr/>
          <p:nvPr/>
        </p:nvSpPr>
        <p:spPr>
          <a:xfrm>
            <a:off x="8658658" y="4848821"/>
            <a:ext cx="186197" cy="196456"/>
          </a:xfrm>
          <a:prstGeom prst="rect">
            <a:avLst/>
          </a:prstGeom>
          <a:ln w="12700">
            <a:miter lim="400000"/>
          </a:ln>
          <a:extLst>
            <a:ext uri="{C572A759-6A51-4108-AA02-DFA0A04FC94B}">
              <ma14:wrappingTextBoxFlag xmlns="" xmlns:ma14="http://schemas.microsoft.com/office/mac/drawingml/2011/main" val="1"/>
            </a:ext>
          </a:extLst>
        </p:spPr>
        <p:txBody>
          <a:bodyPr wrap="none" lIns="28698" tIns="28698" rIns="28698" bIns="28698">
            <a:spAutoFit/>
          </a:bodyPr>
          <a:lstStyle>
            <a:lvl1pPr algn="r">
              <a:defRPr sz="1400"/>
            </a:lvl1pPr>
          </a:lstStyle>
          <a:p>
            <a:pPr lvl="0">
              <a:defRPr sz="1800"/>
            </a:pPr>
            <a:r>
              <a:rPr sz="900"/>
              <a:t>23</a:t>
            </a:r>
          </a:p>
        </p:txBody>
      </p:sp>
      <p:sp>
        <p:nvSpPr>
          <p:cNvPr id="169" name="Shape 169"/>
          <p:cNvSpPr>
            <a:spLocks noGrp="1"/>
          </p:cNvSpPr>
          <p:nvPr>
            <p:ph type="title"/>
          </p:nvPr>
        </p:nvSpPr>
        <p:spPr>
          <a:prstGeom prst="rect">
            <a:avLst/>
          </a:prstGeom>
          <a:noFill/>
        </p:spPr>
        <p:txBody>
          <a:bodyPr lIns="0" tIns="0" rIns="0" bIns="0">
            <a:normAutofit/>
          </a:bodyPr>
          <a:lstStyle/>
          <a:p>
            <a:pPr lvl="0">
              <a:defRPr sz="1800"/>
            </a:pPr>
            <a:r>
              <a:rPr sz="2600"/>
              <a:t>Execution </a:t>
            </a:r>
            <a:r>
              <a:rPr sz="2600" b="1" i="1">
                <a:latin typeface="Helvetica Neue"/>
                <a:ea typeface="Helvetica Neue"/>
                <a:cs typeface="Helvetica Neue"/>
                <a:sym typeface="Helvetica Neue"/>
              </a:rPr>
              <a:t>Do’s &amp; Don’t’s</a:t>
            </a:r>
          </a:p>
        </p:txBody>
      </p:sp>
      <p:sp>
        <p:nvSpPr>
          <p:cNvPr id="170" name="Shape 170"/>
          <p:cNvSpPr>
            <a:spLocks noGrp="1"/>
          </p:cNvSpPr>
          <p:nvPr>
            <p:ph idx="1"/>
          </p:nvPr>
        </p:nvSpPr>
        <p:spPr>
          <a:xfrm>
            <a:off x="938759" y="935183"/>
            <a:ext cx="7633742" cy="3474512"/>
          </a:xfrm>
          <a:prstGeom prst="rect">
            <a:avLst/>
          </a:prstGeom>
        </p:spPr>
        <p:txBody>
          <a:bodyPr>
            <a:normAutofit/>
          </a:bodyPr>
          <a:lstStyle/>
          <a:p>
            <a:pPr lvl="0">
              <a:defRPr sz="1800"/>
            </a:pPr>
            <a:r>
              <a:rPr sz="1600" b="1" i="1" dirty="0"/>
              <a:t>Do</a:t>
            </a:r>
          </a:p>
          <a:p>
            <a:pPr marL="446420" lvl="1" indent="-167407">
              <a:spcBef>
                <a:spcPts val="942"/>
              </a:spcBef>
              <a:defRPr sz="1800"/>
            </a:pPr>
            <a:r>
              <a:rPr sz="1500" dirty="0"/>
              <a:t>Experiment and Innovate</a:t>
            </a:r>
          </a:p>
          <a:p>
            <a:pPr marL="446420" lvl="1" indent="-167407">
              <a:spcBef>
                <a:spcPts val="942"/>
              </a:spcBef>
              <a:defRPr sz="1800"/>
            </a:pPr>
            <a:r>
              <a:rPr sz="1500" dirty="0"/>
              <a:t>Use </a:t>
            </a:r>
            <a:r>
              <a:rPr lang="en-IE" sz="1500" dirty="0" smtClean="0"/>
              <a:t>your notes this semester and W3Schools</a:t>
            </a:r>
            <a:r>
              <a:rPr sz="1500" dirty="0" smtClean="0"/>
              <a:t> </a:t>
            </a:r>
            <a:r>
              <a:rPr sz="1500" dirty="0"/>
              <a:t>as a reference manual for </a:t>
            </a:r>
            <a:r>
              <a:rPr lang="en-IE" sz="1500" dirty="0" smtClean="0"/>
              <a:t>HTML</a:t>
            </a:r>
            <a:r>
              <a:rPr sz="1500" dirty="0" smtClean="0"/>
              <a:t> </a:t>
            </a:r>
            <a:r>
              <a:rPr sz="1500" dirty="0"/>
              <a:t>&amp; CSS</a:t>
            </a:r>
          </a:p>
          <a:p>
            <a:pPr marL="446420" lvl="1" indent="-167407">
              <a:spcBef>
                <a:spcPts val="942"/>
              </a:spcBef>
              <a:defRPr sz="1800"/>
            </a:pPr>
            <a:r>
              <a:rPr sz="1500" dirty="0" smtClean="0"/>
              <a:t>Publish </a:t>
            </a:r>
            <a:r>
              <a:rPr sz="1500" dirty="0"/>
              <a:t>the site regularly to verify its operation</a:t>
            </a:r>
          </a:p>
          <a:p>
            <a:pPr marL="446420" lvl="1" indent="-167407">
              <a:spcBef>
                <a:spcPts val="942"/>
              </a:spcBef>
              <a:defRPr sz="1800"/>
            </a:pPr>
            <a:r>
              <a:rPr sz="1500" dirty="0"/>
              <a:t>Use w3c </a:t>
            </a:r>
            <a:r>
              <a:rPr lang="en-IE" sz="1500" dirty="0" smtClean="0"/>
              <a:t>validators</a:t>
            </a:r>
            <a:r>
              <a:rPr sz="1500" dirty="0" smtClean="0"/>
              <a:t> </a:t>
            </a:r>
            <a:r>
              <a:rPr sz="1500" dirty="0"/>
              <a:t>for regular html and </a:t>
            </a:r>
            <a:r>
              <a:rPr sz="1500" dirty="0" err="1"/>
              <a:t>css</a:t>
            </a:r>
            <a:r>
              <a:rPr sz="1500" dirty="0"/>
              <a:t> validation</a:t>
            </a:r>
          </a:p>
          <a:p>
            <a:pPr>
              <a:spcBef>
                <a:spcPts val="942"/>
              </a:spcBef>
              <a:defRPr sz="1800"/>
            </a:pPr>
            <a:r>
              <a:rPr sz="1600" b="1" i="1" dirty="0" smtClean="0"/>
              <a:t>Don't</a:t>
            </a:r>
            <a:endParaRPr sz="1600" b="1" i="1" dirty="0"/>
          </a:p>
          <a:p>
            <a:pPr marL="446420" lvl="1" indent="-167408">
              <a:spcBef>
                <a:spcPts val="942"/>
              </a:spcBef>
              <a:defRPr sz="1800"/>
            </a:pPr>
            <a:r>
              <a:rPr dirty="0"/>
              <a:t>PANIC! </a:t>
            </a:r>
            <a:endParaRPr lang="en-IE" dirty="0" smtClean="0"/>
          </a:p>
          <a:p>
            <a:pPr marL="446420" lvl="1" indent="-167408">
              <a:spcBef>
                <a:spcPts val="942"/>
              </a:spcBef>
              <a:defRPr sz="1800"/>
            </a:pPr>
            <a:r>
              <a:rPr dirty="0" smtClean="0"/>
              <a:t>The </a:t>
            </a:r>
            <a:r>
              <a:rPr dirty="0"/>
              <a:t>project should be fun and interesting and a way of deepening your knowledge of </a:t>
            </a:r>
            <a:r>
              <a:rPr dirty="0" smtClean="0"/>
              <a:t>HTML</a:t>
            </a:r>
            <a:r>
              <a:rPr lang="en-IE" dirty="0" smtClean="0"/>
              <a:t> and </a:t>
            </a:r>
            <a:r>
              <a:rPr dirty="0" smtClean="0"/>
              <a:t>CSS.</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Shape 96"/>
          <p:cNvSpPr/>
          <p:nvPr/>
        </p:nvSpPr>
        <p:spPr>
          <a:xfrm>
            <a:off x="8722779" y="4848821"/>
            <a:ext cx="122077" cy="196456"/>
          </a:xfrm>
          <a:prstGeom prst="rect">
            <a:avLst/>
          </a:prstGeom>
          <a:ln w="12700">
            <a:miter lim="400000"/>
          </a:ln>
          <a:extLst>
            <a:ext uri="{C572A759-6A51-4108-AA02-DFA0A04FC94B}">
              <ma14:wrappingTextBoxFlag xmlns="" xmlns:ma14="http://schemas.microsoft.com/office/mac/drawingml/2011/main" val="1"/>
            </a:ext>
          </a:extLst>
        </p:spPr>
        <p:txBody>
          <a:bodyPr wrap="none" lIns="28698" tIns="28698" rIns="28698" bIns="28698">
            <a:spAutoFit/>
          </a:bodyPr>
          <a:lstStyle>
            <a:lvl1pPr algn="r">
              <a:defRPr sz="1400"/>
            </a:lvl1pPr>
          </a:lstStyle>
          <a:p>
            <a:pPr lvl="0">
              <a:defRPr sz="1800"/>
            </a:pPr>
            <a:r>
              <a:rPr sz="900" dirty="0"/>
              <a:t>5</a:t>
            </a:r>
          </a:p>
        </p:txBody>
      </p:sp>
      <p:sp>
        <p:nvSpPr>
          <p:cNvPr id="97" name="Shape 97"/>
          <p:cNvSpPr>
            <a:spLocks noGrp="1"/>
          </p:cNvSpPr>
          <p:nvPr>
            <p:ph type="title"/>
          </p:nvPr>
        </p:nvSpPr>
        <p:spPr>
          <a:prstGeom prst="rect">
            <a:avLst/>
          </a:prstGeom>
          <a:noFill/>
        </p:spPr>
        <p:txBody>
          <a:bodyPr lIns="0" tIns="0" rIns="0" bIns="0">
            <a:normAutofit/>
          </a:bodyPr>
          <a:lstStyle/>
          <a:p>
            <a:pPr lvl="0">
              <a:defRPr sz="1800"/>
            </a:pPr>
            <a:r>
              <a:rPr sz="2600" dirty="0"/>
              <a:t>Web Design: Definition</a:t>
            </a:r>
          </a:p>
        </p:txBody>
      </p:sp>
      <p:sp>
        <p:nvSpPr>
          <p:cNvPr id="98" name="Shape 98"/>
          <p:cNvSpPr>
            <a:spLocks noGrp="1"/>
          </p:cNvSpPr>
          <p:nvPr>
            <p:ph idx="1"/>
          </p:nvPr>
        </p:nvSpPr>
        <p:spPr>
          <a:prstGeom prst="rect">
            <a:avLst/>
          </a:prstGeom>
          <a:solidFill>
            <a:srgbClr val="FFFFFF"/>
          </a:solidFill>
          <a:ln>
            <a:solidFill/>
            <a:miter lim="800000"/>
          </a:ln>
        </p:spPr>
        <p:txBody>
          <a:bodyPr>
            <a:normAutofit/>
          </a:bodyPr>
          <a:lstStyle/>
          <a:p>
            <a:pPr marL="0" lvl="0" indent="0">
              <a:buNone/>
              <a:defRPr sz="1800"/>
            </a:pPr>
            <a:r>
              <a:rPr sz="1600" dirty="0"/>
              <a:t>Wikipedia: </a:t>
            </a:r>
            <a:endParaRPr lang="en-IE" sz="1600" dirty="0" smtClean="0"/>
          </a:p>
          <a:p>
            <a:pPr marL="0" lvl="0" indent="0">
              <a:buNone/>
              <a:defRPr sz="1800"/>
            </a:pPr>
            <a:r>
              <a:rPr sz="1600" dirty="0" smtClean="0"/>
              <a:t>“</a:t>
            </a:r>
            <a:r>
              <a:rPr sz="1600" i="1" dirty="0"/>
              <a:t>a process of conceptualization, planning, modeling, and execution of electronic media delivery via Internet in the form of Markup language suitable for interpretation by Web browser and display as Graphical user interface”.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Shape 96"/>
          <p:cNvSpPr/>
          <p:nvPr/>
        </p:nvSpPr>
        <p:spPr>
          <a:xfrm>
            <a:off x="8722779" y="4848821"/>
            <a:ext cx="122077" cy="196456"/>
          </a:xfrm>
          <a:prstGeom prst="rect">
            <a:avLst/>
          </a:prstGeom>
          <a:ln w="12700">
            <a:miter lim="400000"/>
          </a:ln>
          <a:extLst>
            <a:ext uri="{C572A759-6A51-4108-AA02-DFA0A04FC94B}">
              <ma14:wrappingTextBoxFlag xmlns="" xmlns:ma14="http://schemas.microsoft.com/office/mac/drawingml/2011/main" val="1"/>
            </a:ext>
          </a:extLst>
        </p:spPr>
        <p:txBody>
          <a:bodyPr wrap="none" lIns="28698" tIns="28698" rIns="28698" bIns="28698">
            <a:spAutoFit/>
          </a:bodyPr>
          <a:lstStyle>
            <a:lvl1pPr algn="r">
              <a:defRPr sz="1400"/>
            </a:lvl1pPr>
          </a:lstStyle>
          <a:p>
            <a:pPr lvl="0">
              <a:defRPr sz="1800"/>
            </a:pPr>
            <a:r>
              <a:rPr sz="900" dirty="0"/>
              <a:t>5</a:t>
            </a:r>
          </a:p>
        </p:txBody>
      </p:sp>
      <p:sp>
        <p:nvSpPr>
          <p:cNvPr id="97" name="Shape 97"/>
          <p:cNvSpPr>
            <a:spLocks noGrp="1"/>
          </p:cNvSpPr>
          <p:nvPr>
            <p:ph type="title"/>
          </p:nvPr>
        </p:nvSpPr>
        <p:spPr>
          <a:prstGeom prst="rect">
            <a:avLst/>
          </a:prstGeom>
          <a:noFill/>
        </p:spPr>
        <p:txBody>
          <a:bodyPr lIns="0" tIns="0" rIns="0" bIns="0">
            <a:normAutofit/>
          </a:bodyPr>
          <a:lstStyle/>
          <a:p>
            <a:pPr lvl="0">
              <a:defRPr sz="1800"/>
            </a:pPr>
            <a:r>
              <a:rPr sz="2600" dirty="0"/>
              <a:t>Web Design: </a:t>
            </a:r>
            <a:r>
              <a:rPr lang="en-IE" sz="2600" dirty="0" smtClean="0"/>
              <a:t>processes</a:t>
            </a:r>
            <a:endParaRPr sz="2600" dirty="0"/>
          </a:p>
        </p:txBody>
      </p:sp>
      <p:sp>
        <p:nvSpPr>
          <p:cNvPr id="2" name="Content Placeholder 1"/>
          <p:cNvSpPr>
            <a:spLocks noGrp="1"/>
          </p:cNvSpPr>
          <p:nvPr>
            <p:ph idx="1"/>
          </p:nvPr>
        </p:nvSpPr>
        <p:spPr>
          <a:xfrm>
            <a:off x="938759" y="1174173"/>
            <a:ext cx="7633742" cy="3235521"/>
          </a:xfrm>
        </p:spPr>
        <p:txBody>
          <a:bodyPr>
            <a:normAutofit/>
          </a:bodyPr>
          <a:lstStyle/>
          <a:p>
            <a:pPr>
              <a:spcBef>
                <a:spcPts val="2511"/>
              </a:spcBef>
              <a:buSzPct val="100000"/>
              <a:buAutoNum type="arabicPeriod"/>
              <a:defRPr sz="1800"/>
            </a:pPr>
            <a:r>
              <a:rPr lang="en-US" sz="1600" dirty="0" smtClean="0"/>
              <a:t>Planning </a:t>
            </a:r>
            <a:r>
              <a:rPr lang="en-US" sz="1600" dirty="0"/>
              <a:t>Stage - flowcharts (the outline) are created which illustrate the navigational structure of your website. </a:t>
            </a:r>
          </a:p>
          <a:p>
            <a:pPr>
              <a:spcBef>
                <a:spcPts val="2511"/>
              </a:spcBef>
              <a:buSzPct val="100000"/>
              <a:buAutoNum type="arabicPeriod"/>
              <a:defRPr sz="1800"/>
            </a:pPr>
            <a:r>
              <a:rPr lang="en-US" sz="1600" dirty="0"/>
              <a:t>Modeling Stage - static wireframes are created (the rough draft) which illustrate the skeletal layout for each section of your website. After the wire frames are created, graphics, colors and text are used to create the design of your web pages based on the layout of the wire frames. </a:t>
            </a:r>
          </a:p>
          <a:p>
            <a:pPr>
              <a:spcBef>
                <a:spcPts val="2511"/>
              </a:spcBef>
              <a:buSzPct val="100000"/>
              <a:buAutoNum type="arabicPeriod"/>
              <a:defRPr sz="1800"/>
            </a:pPr>
            <a:r>
              <a:rPr lang="en-US" sz="1600" dirty="0"/>
              <a:t>Execution Stage - your design is converted into a format supported by web browsers, text and content are added, and finally, your website is published live to the Internet (final draft).</a:t>
            </a:r>
          </a:p>
          <a:p>
            <a:endParaRPr lang="en-IE" sz="1600" dirty="0"/>
          </a:p>
        </p:txBody>
      </p:sp>
    </p:spTree>
    <p:extLst>
      <p:ext uri="{BB962C8B-B14F-4D97-AF65-F5344CB8AC3E}">
        <p14:creationId xmlns:p14="http://schemas.microsoft.com/office/powerpoint/2010/main" val="33522990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Shape 101"/>
          <p:cNvSpPr/>
          <p:nvPr/>
        </p:nvSpPr>
        <p:spPr>
          <a:xfrm>
            <a:off x="8722779" y="4848821"/>
            <a:ext cx="122077" cy="196456"/>
          </a:xfrm>
          <a:prstGeom prst="rect">
            <a:avLst/>
          </a:prstGeom>
          <a:ln w="12700">
            <a:miter lim="400000"/>
          </a:ln>
          <a:extLst>
            <a:ext uri="{C572A759-6A51-4108-AA02-DFA0A04FC94B}">
              <ma14:wrappingTextBoxFlag xmlns="" xmlns:ma14="http://schemas.microsoft.com/office/mac/drawingml/2011/main" val="1"/>
            </a:ext>
          </a:extLst>
        </p:spPr>
        <p:txBody>
          <a:bodyPr wrap="none" lIns="28698" tIns="28698" rIns="28698" bIns="28698">
            <a:spAutoFit/>
          </a:bodyPr>
          <a:lstStyle>
            <a:lvl1pPr algn="r">
              <a:defRPr sz="1400"/>
            </a:lvl1pPr>
          </a:lstStyle>
          <a:p>
            <a:pPr lvl="0">
              <a:defRPr sz="1800"/>
            </a:pPr>
            <a:r>
              <a:rPr sz="900" dirty="0"/>
              <a:t>7</a:t>
            </a:r>
          </a:p>
        </p:txBody>
      </p:sp>
      <p:sp>
        <p:nvSpPr>
          <p:cNvPr id="102" name="Shape 102"/>
          <p:cNvSpPr>
            <a:spLocks noGrp="1"/>
          </p:cNvSpPr>
          <p:nvPr>
            <p:ph type="title"/>
          </p:nvPr>
        </p:nvSpPr>
        <p:spPr>
          <a:prstGeom prst="rect">
            <a:avLst/>
          </a:prstGeom>
          <a:noFill/>
        </p:spPr>
        <p:txBody>
          <a:bodyPr lIns="0" tIns="0" rIns="0" bIns="0">
            <a:normAutofit/>
          </a:bodyPr>
          <a:lstStyle/>
          <a:p>
            <a:pPr lvl="0">
              <a:defRPr sz="1800"/>
            </a:pPr>
            <a:r>
              <a:rPr sz="2600" dirty="0"/>
              <a:t>Stage 1: Conceptualization and Planning</a:t>
            </a:r>
          </a:p>
        </p:txBody>
      </p:sp>
      <p:sp>
        <p:nvSpPr>
          <p:cNvPr id="103" name="Shape 103"/>
          <p:cNvSpPr>
            <a:spLocks noGrp="1"/>
          </p:cNvSpPr>
          <p:nvPr>
            <p:ph idx="1"/>
          </p:nvPr>
        </p:nvSpPr>
        <p:spPr>
          <a:prstGeom prst="rect">
            <a:avLst/>
          </a:prstGeom>
        </p:spPr>
        <p:txBody>
          <a:bodyPr>
            <a:normAutofit/>
          </a:bodyPr>
          <a:lstStyle/>
          <a:p>
            <a:pPr marL="0" lvl="0" indent="0">
              <a:buNone/>
              <a:defRPr sz="1800"/>
            </a:pPr>
            <a:r>
              <a:rPr sz="1600" dirty="0"/>
              <a:t>A. Define your Target Audience</a:t>
            </a:r>
          </a:p>
          <a:p>
            <a:pPr marL="0" lvl="0" indent="0">
              <a:buNone/>
              <a:defRPr sz="1800"/>
            </a:pPr>
            <a:r>
              <a:rPr sz="1600" dirty="0"/>
              <a:t>B. Define the Purpose of the site</a:t>
            </a:r>
          </a:p>
          <a:p>
            <a:pPr marL="0" lvl="0" indent="0">
              <a:buNone/>
              <a:defRPr sz="1800"/>
            </a:pPr>
            <a:r>
              <a:rPr sz="1600" dirty="0"/>
              <a:t>C. Consider the types of content</a:t>
            </a:r>
          </a:p>
          <a:p>
            <a:pPr marL="0" lvl="0" indent="0">
              <a:buNone/>
              <a:defRPr sz="1800"/>
            </a:pPr>
            <a:r>
              <a:rPr sz="1600" dirty="0"/>
              <a:t>D. Define a Strategy / Style to best suit the purpose of the site</a:t>
            </a:r>
          </a:p>
          <a:p>
            <a:pPr marL="0" lvl="0" indent="0">
              <a:buNone/>
              <a:defRPr sz="1800"/>
            </a:pPr>
            <a:r>
              <a:rPr sz="1600" dirty="0"/>
              <a:t>E. Sitemap</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Shape 105"/>
          <p:cNvSpPr/>
          <p:nvPr/>
        </p:nvSpPr>
        <p:spPr>
          <a:xfrm>
            <a:off x="8722779" y="4848821"/>
            <a:ext cx="122077" cy="196456"/>
          </a:xfrm>
          <a:prstGeom prst="rect">
            <a:avLst/>
          </a:prstGeom>
          <a:ln w="12700">
            <a:miter lim="400000"/>
          </a:ln>
          <a:extLst>
            <a:ext uri="{C572A759-6A51-4108-AA02-DFA0A04FC94B}">
              <ma14:wrappingTextBoxFlag xmlns="" xmlns:ma14="http://schemas.microsoft.com/office/mac/drawingml/2011/main" val="1"/>
            </a:ext>
          </a:extLst>
        </p:spPr>
        <p:txBody>
          <a:bodyPr wrap="none" lIns="28698" tIns="28698" rIns="28698" bIns="28698">
            <a:spAutoFit/>
          </a:bodyPr>
          <a:lstStyle>
            <a:lvl1pPr algn="r">
              <a:defRPr sz="1400"/>
            </a:lvl1pPr>
          </a:lstStyle>
          <a:p>
            <a:pPr lvl="0">
              <a:defRPr sz="1800"/>
            </a:pPr>
            <a:r>
              <a:rPr sz="900" dirty="0"/>
              <a:t>8</a:t>
            </a:r>
          </a:p>
        </p:txBody>
      </p:sp>
      <p:sp>
        <p:nvSpPr>
          <p:cNvPr id="106" name="Shape 106"/>
          <p:cNvSpPr>
            <a:spLocks noGrp="1"/>
          </p:cNvSpPr>
          <p:nvPr>
            <p:ph type="title"/>
          </p:nvPr>
        </p:nvSpPr>
        <p:spPr>
          <a:prstGeom prst="rect">
            <a:avLst/>
          </a:prstGeom>
          <a:noFill/>
        </p:spPr>
        <p:txBody>
          <a:bodyPr lIns="0" tIns="0" rIns="0" bIns="0">
            <a:normAutofit/>
          </a:bodyPr>
          <a:lstStyle/>
          <a:p>
            <a:pPr lvl="0">
              <a:defRPr sz="1800"/>
            </a:pPr>
            <a:r>
              <a:rPr sz="2600" dirty="0"/>
              <a:t>A. Define your Target Audience</a:t>
            </a:r>
          </a:p>
        </p:txBody>
      </p:sp>
      <p:sp>
        <p:nvSpPr>
          <p:cNvPr id="107" name="Shape 107"/>
          <p:cNvSpPr>
            <a:spLocks noGrp="1"/>
          </p:cNvSpPr>
          <p:nvPr>
            <p:ph idx="1"/>
          </p:nvPr>
        </p:nvSpPr>
        <p:spPr>
          <a:prstGeom prst="rect">
            <a:avLst/>
          </a:prstGeom>
        </p:spPr>
        <p:txBody>
          <a:bodyPr>
            <a:normAutofit/>
          </a:bodyPr>
          <a:lstStyle/>
          <a:p>
            <a:pPr lvl="0">
              <a:defRPr sz="1800"/>
            </a:pPr>
            <a:r>
              <a:rPr sz="1600" dirty="0"/>
              <a:t>Their need</a:t>
            </a:r>
          </a:p>
          <a:p>
            <a:pPr lvl="0">
              <a:defRPr sz="1800"/>
            </a:pPr>
            <a:r>
              <a:rPr sz="1600" dirty="0"/>
              <a:t>Their interests</a:t>
            </a:r>
          </a:p>
          <a:p>
            <a:pPr lvl="0">
              <a:defRPr sz="1800"/>
            </a:pPr>
            <a:r>
              <a:rPr sz="1600" dirty="0"/>
              <a:t>Their technological skills</a:t>
            </a:r>
          </a:p>
          <a:p>
            <a:pPr lvl="0">
              <a:defRPr sz="1800"/>
            </a:pPr>
            <a:r>
              <a:rPr sz="1600" dirty="0"/>
              <a:t>What hardware/software they use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109"/>
          <p:cNvSpPr/>
          <p:nvPr/>
        </p:nvSpPr>
        <p:spPr>
          <a:xfrm>
            <a:off x="8722779" y="4848821"/>
            <a:ext cx="122077" cy="196456"/>
          </a:xfrm>
          <a:prstGeom prst="rect">
            <a:avLst/>
          </a:prstGeom>
          <a:ln w="12700">
            <a:miter lim="400000"/>
          </a:ln>
          <a:extLst>
            <a:ext uri="{C572A759-6A51-4108-AA02-DFA0A04FC94B}">
              <ma14:wrappingTextBoxFlag xmlns="" xmlns:ma14="http://schemas.microsoft.com/office/mac/drawingml/2011/main" val="1"/>
            </a:ext>
          </a:extLst>
        </p:spPr>
        <p:txBody>
          <a:bodyPr wrap="none" lIns="28698" tIns="28698" rIns="28698" bIns="28698">
            <a:spAutoFit/>
          </a:bodyPr>
          <a:lstStyle>
            <a:lvl1pPr algn="r">
              <a:defRPr sz="1400"/>
            </a:lvl1pPr>
          </a:lstStyle>
          <a:p>
            <a:pPr lvl="0">
              <a:defRPr sz="1800"/>
            </a:pPr>
            <a:r>
              <a:rPr sz="900" dirty="0"/>
              <a:t>9</a:t>
            </a:r>
          </a:p>
        </p:txBody>
      </p:sp>
      <p:sp>
        <p:nvSpPr>
          <p:cNvPr id="110" name="Shape 110"/>
          <p:cNvSpPr>
            <a:spLocks noGrp="1"/>
          </p:cNvSpPr>
          <p:nvPr>
            <p:ph type="title"/>
          </p:nvPr>
        </p:nvSpPr>
        <p:spPr>
          <a:prstGeom prst="rect">
            <a:avLst/>
          </a:prstGeom>
          <a:noFill/>
        </p:spPr>
        <p:txBody>
          <a:bodyPr lIns="0" tIns="0" rIns="0" bIns="0">
            <a:normAutofit/>
          </a:bodyPr>
          <a:lstStyle/>
          <a:p>
            <a:pPr lvl="0">
              <a:defRPr sz="1800"/>
            </a:pPr>
            <a:r>
              <a:rPr sz="2600" dirty="0"/>
              <a:t>B. Define the Purpose of the site</a:t>
            </a:r>
          </a:p>
        </p:txBody>
      </p:sp>
      <p:sp>
        <p:nvSpPr>
          <p:cNvPr id="111" name="Shape 111"/>
          <p:cNvSpPr>
            <a:spLocks noGrp="1"/>
          </p:cNvSpPr>
          <p:nvPr>
            <p:ph idx="1"/>
          </p:nvPr>
        </p:nvSpPr>
        <p:spPr>
          <a:prstGeom prst="rect">
            <a:avLst/>
          </a:prstGeom>
        </p:spPr>
        <p:txBody>
          <a:bodyPr>
            <a:normAutofit/>
          </a:bodyPr>
          <a:lstStyle/>
          <a:p>
            <a:pPr lvl="0">
              <a:defRPr sz="1800"/>
            </a:pPr>
            <a:r>
              <a:rPr sz="1600" dirty="0"/>
              <a:t>Personal</a:t>
            </a:r>
          </a:p>
          <a:p>
            <a:pPr lvl="0">
              <a:defRPr sz="1800"/>
            </a:pPr>
            <a:r>
              <a:rPr sz="1600" dirty="0"/>
              <a:t>Profit-earning business</a:t>
            </a:r>
          </a:p>
          <a:p>
            <a:pPr lvl="0">
              <a:defRPr sz="1800"/>
            </a:pPr>
            <a:r>
              <a:rPr sz="1600" dirty="0"/>
              <a:t>Non-profit </a:t>
            </a:r>
            <a:r>
              <a:rPr sz="1600" dirty="0" err="1"/>
              <a:t>organisation</a:t>
            </a:r>
            <a:endParaRPr sz="1600"/>
          </a:p>
          <a:p>
            <a:pPr lvl="0">
              <a:defRPr sz="1800"/>
            </a:pPr>
            <a:r>
              <a:rPr sz="1600"/>
              <a:t>Educational</a:t>
            </a:r>
          </a:p>
          <a:p>
            <a:pPr lvl="0">
              <a:defRPr sz="1800"/>
            </a:pPr>
            <a:r>
              <a:rPr sz="1600"/>
              <a:t>Entertainment</a:t>
            </a:r>
          </a:p>
          <a:p>
            <a:pPr lvl="0">
              <a:defRPr sz="1800"/>
            </a:pPr>
            <a:r>
              <a:rPr sz="1600"/>
              <a:t>Social</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Shape 113"/>
          <p:cNvSpPr/>
          <p:nvPr/>
        </p:nvSpPr>
        <p:spPr>
          <a:xfrm>
            <a:off x="8658658" y="4848821"/>
            <a:ext cx="186197" cy="196456"/>
          </a:xfrm>
          <a:prstGeom prst="rect">
            <a:avLst/>
          </a:prstGeom>
          <a:ln w="12700">
            <a:miter lim="400000"/>
          </a:ln>
          <a:extLst>
            <a:ext uri="{C572A759-6A51-4108-AA02-DFA0A04FC94B}">
              <ma14:wrappingTextBoxFlag xmlns="" xmlns:ma14="http://schemas.microsoft.com/office/mac/drawingml/2011/main" val="1"/>
            </a:ext>
          </a:extLst>
        </p:spPr>
        <p:txBody>
          <a:bodyPr wrap="none" lIns="28698" tIns="28698" rIns="28698" bIns="28698">
            <a:spAutoFit/>
          </a:bodyPr>
          <a:lstStyle>
            <a:lvl1pPr algn="r">
              <a:defRPr sz="1400"/>
            </a:lvl1pPr>
          </a:lstStyle>
          <a:p>
            <a:pPr lvl="0">
              <a:defRPr sz="1800"/>
            </a:pPr>
            <a:r>
              <a:rPr sz="900"/>
              <a:t>10</a:t>
            </a:r>
          </a:p>
        </p:txBody>
      </p:sp>
      <p:sp>
        <p:nvSpPr>
          <p:cNvPr id="114" name="Shape 114"/>
          <p:cNvSpPr>
            <a:spLocks noGrp="1"/>
          </p:cNvSpPr>
          <p:nvPr>
            <p:ph type="title"/>
          </p:nvPr>
        </p:nvSpPr>
        <p:spPr>
          <a:prstGeom prst="rect">
            <a:avLst/>
          </a:prstGeom>
          <a:noFill/>
        </p:spPr>
        <p:txBody>
          <a:bodyPr lIns="0" tIns="0" rIns="0" bIns="0">
            <a:normAutofit/>
          </a:bodyPr>
          <a:lstStyle/>
          <a:p>
            <a:pPr lvl="0">
              <a:defRPr sz="1800"/>
            </a:pPr>
            <a:r>
              <a:rPr sz="2600"/>
              <a:t>C. Consider the types of content:</a:t>
            </a:r>
          </a:p>
        </p:txBody>
      </p:sp>
      <p:sp>
        <p:nvSpPr>
          <p:cNvPr id="115" name="Shape 115"/>
          <p:cNvSpPr>
            <a:spLocks noGrp="1"/>
          </p:cNvSpPr>
          <p:nvPr>
            <p:ph idx="1"/>
          </p:nvPr>
        </p:nvSpPr>
        <p:spPr>
          <a:prstGeom prst="rect">
            <a:avLst/>
          </a:prstGeom>
        </p:spPr>
        <p:txBody>
          <a:bodyPr>
            <a:normAutofit/>
          </a:bodyPr>
          <a:lstStyle/>
          <a:p>
            <a:pPr lvl="0">
              <a:defRPr sz="1800"/>
            </a:pPr>
            <a:r>
              <a:rPr sz="1600"/>
              <a:t>Text</a:t>
            </a:r>
          </a:p>
          <a:p>
            <a:pPr lvl="0">
              <a:defRPr sz="1800"/>
            </a:pPr>
            <a:r>
              <a:rPr sz="1600"/>
              <a:t>Graphics</a:t>
            </a:r>
          </a:p>
          <a:p>
            <a:pPr lvl="0">
              <a:defRPr sz="1800"/>
            </a:pPr>
            <a:r>
              <a:rPr sz="1600"/>
              <a:t>Video</a:t>
            </a:r>
          </a:p>
          <a:p>
            <a:pPr lvl="0">
              <a:defRPr sz="1800"/>
            </a:pPr>
            <a:r>
              <a:rPr sz="1600"/>
              <a:t>Sound</a:t>
            </a:r>
          </a:p>
          <a:p>
            <a:pPr lvl="0">
              <a:defRPr sz="1800"/>
            </a:pPr>
            <a:r>
              <a:rPr sz="1600"/>
              <a:t>Forms</a:t>
            </a:r>
          </a:p>
          <a:p>
            <a:pPr lvl="0">
              <a:defRPr sz="1800"/>
            </a:pPr>
            <a:r>
              <a:rPr sz="1600"/>
              <a:t>Animation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Shape 117"/>
          <p:cNvSpPr/>
          <p:nvPr/>
        </p:nvSpPr>
        <p:spPr>
          <a:xfrm>
            <a:off x="8658658" y="4848821"/>
            <a:ext cx="186197" cy="196456"/>
          </a:xfrm>
          <a:prstGeom prst="rect">
            <a:avLst/>
          </a:prstGeom>
          <a:ln w="12700">
            <a:miter lim="400000"/>
          </a:ln>
          <a:extLst>
            <a:ext uri="{C572A759-6A51-4108-AA02-DFA0A04FC94B}">
              <ma14:wrappingTextBoxFlag xmlns="" xmlns:ma14="http://schemas.microsoft.com/office/mac/drawingml/2011/main" val="1"/>
            </a:ext>
          </a:extLst>
        </p:spPr>
        <p:txBody>
          <a:bodyPr wrap="none" lIns="28698" tIns="28698" rIns="28698" bIns="28698">
            <a:spAutoFit/>
          </a:bodyPr>
          <a:lstStyle>
            <a:lvl1pPr algn="r">
              <a:defRPr sz="1400"/>
            </a:lvl1pPr>
          </a:lstStyle>
          <a:p>
            <a:pPr lvl="0">
              <a:defRPr sz="1800"/>
            </a:pPr>
            <a:r>
              <a:rPr sz="900"/>
              <a:t>11</a:t>
            </a:r>
          </a:p>
        </p:txBody>
      </p:sp>
      <p:sp>
        <p:nvSpPr>
          <p:cNvPr id="118" name="Shape 118"/>
          <p:cNvSpPr>
            <a:spLocks noGrp="1"/>
          </p:cNvSpPr>
          <p:nvPr>
            <p:ph type="title"/>
          </p:nvPr>
        </p:nvSpPr>
        <p:spPr>
          <a:prstGeom prst="rect">
            <a:avLst/>
          </a:prstGeom>
          <a:noFill/>
        </p:spPr>
        <p:txBody>
          <a:bodyPr lIns="0" tIns="0" rIns="0" bIns="0">
            <a:normAutofit/>
          </a:bodyPr>
          <a:lstStyle/>
          <a:p>
            <a:pPr lvl="0">
              <a:defRPr sz="1800"/>
            </a:pPr>
            <a:r>
              <a:rPr sz="2600"/>
              <a:t>D. Define a Style to best suit the purpose of the site:</a:t>
            </a:r>
          </a:p>
        </p:txBody>
      </p:sp>
      <p:sp>
        <p:nvSpPr>
          <p:cNvPr id="119" name="Shape 119"/>
          <p:cNvSpPr>
            <a:spLocks noGrp="1"/>
          </p:cNvSpPr>
          <p:nvPr>
            <p:ph idx="1"/>
          </p:nvPr>
        </p:nvSpPr>
        <p:spPr>
          <a:prstGeom prst="rect">
            <a:avLst/>
          </a:prstGeom>
        </p:spPr>
        <p:txBody>
          <a:bodyPr>
            <a:normAutofit/>
          </a:bodyPr>
          <a:lstStyle/>
          <a:p>
            <a:pPr lvl="0">
              <a:defRPr sz="1800"/>
            </a:pPr>
            <a:r>
              <a:rPr sz="1600"/>
              <a:t>Professional</a:t>
            </a:r>
          </a:p>
          <a:p>
            <a:pPr lvl="0">
              <a:defRPr sz="1800"/>
            </a:pPr>
            <a:r>
              <a:rPr sz="1600"/>
              <a:t>Scholarly</a:t>
            </a:r>
          </a:p>
          <a:p>
            <a:pPr lvl="0">
              <a:defRPr sz="1800"/>
            </a:pPr>
            <a:r>
              <a:rPr sz="1600"/>
              <a:t>Casual</a:t>
            </a:r>
          </a:p>
          <a:p>
            <a:pPr lvl="0">
              <a:defRPr sz="1800"/>
            </a:pPr>
            <a:r>
              <a:rPr sz="1600"/>
              <a:t>Child friendly</a:t>
            </a:r>
          </a:p>
          <a:p>
            <a:pPr lvl="0">
              <a:defRPr sz="1800"/>
            </a:pPr>
            <a:r>
              <a:rPr sz="1600"/>
              <a:t>Teen oriented</a:t>
            </a:r>
          </a:p>
          <a:p>
            <a:pPr lvl="0">
              <a:defRPr sz="1800"/>
            </a:pPr>
            <a:r>
              <a:rPr sz="1600"/>
              <a:t>Artistic</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Theme2">
  <a:themeElements>
    <a:clrScheme name="Lecture theme">
      <a:dk1>
        <a:sysClr val="windowText" lastClr="000000"/>
      </a:dk1>
      <a:lt1>
        <a:sysClr val="window" lastClr="FFFFFF"/>
      </a:lt1>
      <a:dk2>
        <a:srgbClr val="2A1A00"/>
      </a:dk2>
      <a:lt2>
        <a:srgbClr val="F3F3F2"/>
      </a:lt2>
      <a:accent1>
        <a:srgbClr val="46B2B5"/>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Badge" id="{71A07785-5930-41D4-9A83-E23602B48E98}" vid="{771EA782-DFA6-45B1-AEA3-661F1715B310}"/>
    </a:ext>
  </a:ext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BFBFBF"/>
      </a:accent1>
      <a:accent2>
        <a:srgbClr val="333399"/>
      </a:accent2>
      <a:accent3>
        <a:srgbClr val="8F8F8F"/>
      </a:accent3>
      <a:accent4>
        <a:srgbClr val="707070"/>
      </a:accent4>
      <a:accent5>
        <a:srgbClr val="DADADA"/>
      </a:accent5>
      <a:accent6>
        <a:srgbClr val="2E2E8B"/>
      </a:accent6>
      <a:hlink>
        <a:srgbClr val="0000FF"/>
      </a:hlink>
      <a:folHlink>
        <a:srgbClr val="FF00FF"/>
      </a:folHlink>
    </a:clrScheme>
    <a:fontScheme name="Default">
      <a:majorFont>
        <a:latin typeface="Avenir Book"/>
        <a:ea typeface="Avenir Book"/>
        <a:cs typeface="Avenir Book"/>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BFBFBF"/>
          </a:solidFill>
          <a:prstDash val="solid"/>
          <a:bevel/>
        </a:ln>
        <a:effectLst/>
      </a:spPr>
      <a:bodyPr rot="0" spcFirstLastPara="1" vertOverflow="overflow" horzOverflow="overflow" vert="horz" wrap="square" lIns="45719" tIns="45719" rIns="45719" bIns="45719" numCol="1" spcCol="38100" rtlCol="0" anchor="t">
        <a:spAutoFit/>
      </a:bodyPr>
      <a:lstStyle>
        <a:defPPr marL="0" marR="0" indent="0" algn="ctr" defTabSz="914400" rtl="0" fontAlgn="auto" latinLnBrk="1"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BFBFBF"/>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ctr" defTabSz="914400" rtl="0" fontAlgn="auto" latinLnBrk="1"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Theme2</Template>
  <TotalTime>284</TotalTime>
  <Words>1108</Words>
  <Application>Microsoft Office PowerPoint</Application>
  <PresentationFormat>On-screen Show (16:9)</PresentationFormat>
  <Paragraphs>131</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Theme2</vt:lpstr>
      <vt:lpstr>Designing  for the web</vt:lpstr>
      <vt:lpstr>Agenda</vt:lpstr>
      <vt:lpstr>Web Design: Definition</vt:lpstr>
      <vt:lpstr>Web Design: processes</vt:lpstr>
      <vt:lpstr>Stage 1: Conceptualization and Planning</vt:lpstr>
      <vt:lpstr>A. Define your Target Audience</vt:lpstr>
      <vt:lpstr>B. Define the Purpose of the site</vt:lpstr>
      <vt:lpstr>C. Consider the types of content:</vt:lpstr>
      <vt:lpstr>D. Define a Style to best suit the purpose of the site:</vt:lpstr>
      <vt:lpstr>E.Sitemap (1)</vt:lpstr>
      <vt:lpstr>E.Sitemap (2)</vt:lpstr>
      <vt:lpstr>E.Sitemap (3)</vt:lpstr>
      <vt:lpstr>E.Sitemap (4)</vt:lpstr>
      <vt:lpstr>Exercise:</vt:lpstr>
      <vt:lpstr>Web Design Stages</vt:lpstr>
      <vt:lpstr>2. Modelling</vt:lpstr>
      <vt:lpstr>Wireframe Example</vt:lpstr>
      <vt:lpstr>Modeling : Do’s</vt:lpstr>
      <vt:lpstr>Modeling: Don’t’s</vt:lpstr>
      <vt:lpstr>Exercise:</vt:lpstr>
      <vt:lpstr>Web Design Stages</vt:lpstr>
      <vt:lpstr>Execution</vt:lpstr>
      <vt:lpstr>Execution Do’s &amp; Don’t’s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Development</dc:title>
  <dc:creator>Rosanne Birney</dc:creator>
  <cp:lastModifiedBy>Rosanne Birney</cp:lastModifiedBy>
  <cp:revision>12</cp:revision>
  <dcterms:modified xsi:type="dcterms:W3CDTF">2017-10-17T04:35:31Z</dcterms:modified>
</cp:coreProperties>
</file>