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6197"/>
  </p:normalViewPr>
  <p:slideViewPr>
    <p:cSldViewPr snapToGrid="0">
      <p:cViewPr varScale="1">
        <p:scale>
          <a:sx n="65" d="100"/>
          <a:sy n="65" d="100"/>
        </p:scale>
        <p:origin x="240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rnado">
            <a:extLst>
              <a:ext uri="{FF2B5EF4-FFF2-40B4-BE49-F238E27FC236}">
                <a16:creationId xmlns:a16="http://schemas.microsoft.com/office/drawing/2014/main" id="{7B711DAD-4257-FBD0-6BD3-CD165387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0" r="9090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0039A-88EE-22BF-3976-BEC7A22A6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526" y="3236470"/>
            <a:ext cx="6829044" cy="1252601"/>
          </a:xfrm>
        </p:spPr>
        <p:txBody>
          <a:bodyPr>
            <a:normAutofit/>
          </a:bodyPr>
          <a:lstStyle/>
          <a:p>
            <a:pPr algn="r"/>
            <a:r>
              <a:rPr lang="en-US" sz="3700" b="1" i="0" u="none" strike="noStrike">
                <a:solidFill>
                  <a:srgbClr val="FFFFFE"/>
                </a:solidFill>
                <a:effectLst/>
                <a:latin typeface="-apple-system"/>
              </a:rPr>
              <a:t>Severe Weather Conditions (Hail, Tornado, Wind)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CA89A-4416-95C1-3852-9378E8174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525" y="4669144"/>
            <a:ext cx="6829043" cy="716529"/>
          </a:xfrm>
        </p:spPr>
        <p:txBody>
          <a:bodyPr>
            <a:normAutofit/>
          </a:bodyPr>
          <a:lstStyle/>
          <a:p>
            <a:pPr algn="r"/>
            <a:r>
              <a:rPr lang="en-US" sz="1600">
                <a:solidFill>
                  <a:srgbClr val="FFFFFE"/>
                </a:solidFill>
              </a:rPr>
              <a:t>Project 3 Group 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>
            <a:solidFill>
              <a:srgbClr val="BB975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72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Tali warna-warni dijalin menjadi satu">
            <a:extLst>
              <a:ext uri="{FF2B5EF4-FFF2-40B4-BE49-F238E27FC236}">
                <a16:creationId xmlns:a16="http://schemas.microsoft.com/office/drawing/2014/main" id="{614AF2C7-BC17-23BF-8395-BC6B3C497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7118" r="-1" b="8610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BB20A2-9EF5-A923-FB32-763DFE2C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i="0" u="none" strike="noStrike">
                <a:effectLst/>
                <a:latin typeface="-apple-system"/>
              </a:rPr>
              <a:t>Team Members:</a:t>
            </a:r>
            <a:br>
              <a:rPr lang="en-US" b="1" i="0" u="none" strike="noStrike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AF7C-5D8A-691D-2BA7-CADE38EC9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-apple-system"/>
              </a:rPr>
              <a:t>Rina </a:t>
            </a:r>
            <a:r>
              <a:rPr lang="en-US" sz="2400" b="0" i="0" u="none" strike="noStrike" dirty="0" err="1">
                <a:effectLst/>
                <a:latin typeface="-apple-system"/>
              </a:rPr>
              <a:t>Neaara</a:t>
            </a:r>
            <a:r>
              <a:rPr lang="en-US" sz="2400" b="0" i="0" u="none" strike="noStrike" dirty="0">
                <a:effectLst/>
                <a:latin typeface="-apple-system"/>
              </a:rPr>
              <a:t> </a:t>
            </a:r>
            <a:r>
              <a:rPr lang="en-US" sz="2400" b="0" i="0" u="none" strike="noStrike" dirty="0" err="1">
                <a:effectLst/>
                <a:latin typeface="-apple-system"/>
              </a:rPr>
              <a:t>Bitas</a:t>
            </a:r>
            <a:endParaRPr lang="en-US" sz="2400" b="0" i="0" u="none" strike="noStrike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effectLst/>
                <a:latin typeface="-apple-system"/>
              </a:rPr>
              <a:t>Evis</a:t>
            </a:r>
            <a:r>
              <a:rPr lang="en-US" sz="2400" b="0" i="0" u="none" strike="noStrike" dirty="0">
                <a:effectLst/>
                <a:latin typeface="-apple-system"/>
              </a:rPr>
              <a:t> </a:t>
            </a:r>
            <a:r>
              <a:rPr lang="en-US" sz="2400" b="0" i="0" u="none" strike="noStrike" dirty="0" err="1">
                <a:effectLst/>
                <a:latin typeface="-apple-system"/>
              </a:rPr>
              <a:t>Saliaj</a:t>
            </a:r>
            <a:endParaRPr lang="en-US" sz="2400" b="0" i="0" u="none" strike="noStrike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-apple-system"/>
              </a:rPr>
              <a:t>Dayana </a:t>
            </a:r>
            <a:r>
              <a:rPr lang="en-US" sz="2400" b="0" i="0" u="none" strike="noStrike" dirty="0" err="1">
                <a:effectLst/>
                <a:latin typeface="-apple-system"/>
              </a:rPr>
              <a:t>Iciano</a:t>
            </a:r>
            <a:endParaRPr lang="en-US" sz="2400" b="0" i="0" u="none" strike="noStrike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effectLst/>
                <a:latin typeface="-apple-system"/>
              </a:rPr>
              <a:t>Github</a:t>
            </a:r>
            <a:r>
              <a:rPr lang="en-US" sz="2400" b="0" i="0" u="none" strike="noStrike" dirty="0">
                <a:effectLst/>
                <a:latin typeface="-apple-system"/>
              </a:rPr>
              <a:t> Repo: https://</a:t>
            </a:r>
            <a:r>
              <a:rPr lang="en-US" sz="2400" b="0" i="0" u="none" strike="noStrike" dirty="0" err="1">
                <a:effectLst/>
                <a:latin typeface="-apple-system"/>
              </a:rPr>
              <a:t>github.com</a:t>
            </a:r>
            <a:r>
              <a:rPr lang="en-US" sz="2400" b="0" i="0" u="none" strike="noStrike" dirty="0">
                <a:effectLst/>
                <a:latin typeface="-apple-system"/>
              </a:rPr>
              <a:t>/</a:t>
            </a:r>
            <a:r>
              <a:rPr lang="en-US" sz="2400" b="0" i="0" u="none" strike="noStrike" dirty="0" err="1">
                <a:effectLst/>
                <a:latin typeface="-apple-system"/>
              </a:rPr>
              <a:t>rbitas</a:t>
            </a:r>
            <a:r>
              <a:rPr lang="en-US" sz="2400" b="0" i="0" u="none" strike="noStrike" dirty="0">
                <a:effectLst/>
                <a:latin typeface="-apple-system"/>
              </a:rPr>
              <a:t>/team4-project3/tree/main</a:t>
            </a:r>
          </a:p>
          <a:p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1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F179-FBEC-527E-B9B5-ECC5EC19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Technologies and Tools</a:t>
            </a:r>
            <a:br>
              <a:rPr lang="en-US" b="1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921E-9A8B-9B5F-9898-22CB99592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Programming Language: Python, HTML, 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Javascript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, CSS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Libraries: 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sqlalchemy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, pandas, flask, 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chart.js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, D3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Database: 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sqlite</a:t>
            </a:r>
            <a:endParaRPr lang="en-US" b="0" i="0" u="none" strike="noStrike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Dataset source: https://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www.spc.noaa.gov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wcm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4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0BD1-28F1-796D-A7AA-1FF4EB7F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Flask</a:t>
            </a:r>
            <a:br>
              <a:rPr lang="en-US" b="1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11D8-C4ED-0BB5-C88E-7B3E68C79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Our Flask App connects to our 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sqlite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databse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and pulls in the data and also has our API endpoints: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"/": directs the users to 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index.html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which holds our dashboard with the visualizations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"/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api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/v1.0/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hailweather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": pulls all the hail data from the 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sqlite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database and returns it as a JSON.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"/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api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/v1.0/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tornadoweather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": pulls all the tornado data from the 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sqlite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database and returns it as a JSON.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"/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api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/v1.0/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windweather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": pulls all the wind data from the 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sqlite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database and returns it as a JSON.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6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C392-D243-F3F2-1A33-54D62592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/>
              <a:t>Visualization</a:t>
            </a:r>
            <a:endParaRPr lang="en-US" dirty="0"/>
          </a:p>
        </p:txBody>
      </p:sp>
      <p:pic>
        <p:nvPicPr>
          <p:cNvPr id="5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595D927C-3FFF-7DB4-D80A-9CE6AF2429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5217" y="2354653"/>
            <a:ext cx="4645025" cy="2970540"/>
          </a:xfr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03DCC93A-5F49-E2B3-ABCC-DFB609E3F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741" y="2354653"/>
            <a:ext cx="4709679" cy="297054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F990A5-5628-A679-E594-4B61E7D84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1738859"/>
            <a:ext cx="4707151" cy="3720004"/>
          </a:xfrm>
        </p:spPr>
        <p:txBody>
          <a:bodyPr/>
          <a:lstStyle/>
          <a:p>
            <a:pPr marL="0" indent="0">
              <a:buNone/>
            </a:pPr>
            <a:r>
              <a:rPr lang="en-US" b="0" i="0" u="none" strike="noStrike" dirty="0" err="1"/>
              <a:t>Leaflet.js</a:t>
            </a:r>
            <a:endParaRPr lang="en-US" b="0" i="0" u="none" strike="noStrike" dirty="0"/>
          </a:p>
          <a:p>
            <a:pPr marL="0" indent="0">
              <a:buNone/>
            </a:pPr>
            <a:r>
              <a:rPr lang="en-US" b="0" i="0" u="none" strike="noStrike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AC1F6-FB79-D9F3-BD12-C4319EC18258}"/>
              </a:ext>
            </a:extLst>
          </p:cNvPr>
          <p:cNvSpPr txBox="1"/>
          <p:nvPr/>
        </p:nvSpPr>
        <p:spPr>
          <a:xfrm>
            <a:off x="2226039" y="1862090"/>
            <a:ext cx="7232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 err="1"/>
              <a:t>Chart.js</a:t>
            </a:r>
            <a:r>
              <a:rPr lang="en-US" b="0" i="0" u="none" strike="noStrike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A1FF-6B18-F522-B78B-EBCDAE6D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Thank  you!</a:t>
            </a:r>
          </a:p>
        </p:txBody>
      </p:sp>
    </p:spTree>
    <p:extLst>
      <p:ext uri="{BB962C8B-B14F-4D97-AF65-F5344CB8AC3E}">
        <p14:creationId xmlns:p14="http://schemas.microsoft.com/office/powerpoint/2010/main" val="36764437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</TotalTime>
  <Words>206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-apple-system</vt:lpstr>
      <vt:lpstr>Arial</vt:lpstr>
      <vt:lpstr>Gill Sans MT</vt:lpstr>
      <vt:lpstr>Gallery</vt:lpstr>
      <vt:lpstr>Severe Weather Conditions (Hail, Tornado, Wind)</vt:lpstr>
      <vt:lpstr>Team Members: </vt:lpstr>
      <vt:lpstr>Technologies and Tools </vt:lpstr>
      <vt:lpstr>Flask </vt:lpstr>
      <vt:lpstr>Visualization</vt:lpstr>
      <vt:lpstr>                    Thank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Severe Weather Conditions (Hail, Tornado, Wind)</dc:title>
  <dc:creator>Evis SSaliaj</dc:creator>
  <cp:lastModifiedBy>Rina Bitas</cp:lastModifiedBy>
  <cp:revision>2</cp:revision>
  <dcterms:created xsi:type="dcterms:W3CDTF">2023-06-13T20:07:39Z</dcterms:created>
  <dcterms:modified xsi:type="dcterms:W3CDTF">2023-06-14T00:01:02Z</dcterms:modified>
</cp:coreProperties>
</file>