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497-E34F-493A-8D1E-212B72D478C9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617C-615F-4131-88E9-F8A10126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497-E34F-493A-8D1E-212B72D478C9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617C-615F-4131-88E9-F8A10126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497-E34F-493A-8D1E-212B72D478C9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617C-615F-4131-88E9-F8A10126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497-E34F-493A-8D1E-212B72D478C9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617C-615F-4131-88E9-F8A10126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497-E34F-493A-8D1E-212B72D478C9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617C-615F-4131-88E9-F8A10126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497-E34F-493A-8D1E-212B72D478C9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617C-615F-4131-88E9-F8A10126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497-E34F-493A-8D1E-212B72D478C9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617C-615F-4131-88E9-F8A10126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497-E34F-493A-8D1E-212B72D478C9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617C-615F-4131-88E9-F8A10126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497-E34F-493A-8D1E-212B72D478C9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617C-615F-4131-88E9-F8A10126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497-E34F-493A-8D1E-212B72D478C9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617C-615F-4131-88E9-F8A10126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2497-E34F-493A-8D1E-212B72D478C9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B617C-615F-4131-88E9-F8A101264D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2497-E34F-493A-8D1E-212B72D478C9}" type="datetimeFigureOut">
              <a:rPr lang="en-US" smtClean="0"/>
              <a:t>9/17/2012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617C-615F-4131-88E9-F8A101264D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988530855_vEe8f-L.jp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609600"/>
            <a:ext cx="9144000" cy="587121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1066800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entury Gothic" pitchFamily="34" charset="0"/>
              </a:rPr>
              <a:t>  urban</a:t>
            </a:r>
            <a:r>
              <a:rPr lang="en-US" sz="7200" dirty="0" smtClean="0">
                <a:solidFill>
                  <a:schemeClr val="tx1"/>
                </a:solidFill>
                <a:latin typeface="Century Gothic" pitchFamily="34" charset="0"/>
              </a:rPr>
              <a:t>8</a:t>
            </a:r>
            <a:endParaRPr lang="en-US" sz="72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228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sales@urban</a:t>
            </a:r>
            <a:r>
              <a:rPr lang="en-US" b="1" dirty="0" smtClean="0">
                <a:latin typeface="Century Gothic" pitchFamily="34" charset="0"/>
              </a:rPr>
              <a:t>8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entury Gothic" pitchFamily="34" charset="0"/>
              </a:rPr>
              <a:t>.com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60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entury Gothic" pitchFamily="34" charset="0"/>
              </a:rPr>
              <a:t>918.231.2346</a:t>
            </a:r>
            <a:endParaRPr lang="en-US" b="1" dirty="0">
              <a:solidFill>
                <a:schemeClr val="bg2"/>
              </a:solidFill>
              <a:latin typeface="Century Gothic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524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 txBox="1">
            <a:spLocks/>
          </p:cNvSpPr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</a:t>
            </a: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0400" y="6488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entury Gothic" pitchFamily="34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entury Gothic" pitchFamily="34" charset="0"/>
              </a:rPr>
              <a:t>     why urban</a:t>
            </a:r>
            <a:r>
              <a:rPr lang="en-US" b="1" dirty="0" smtClean="0">
                <a:latin typeface="Century Gothic" pitchFamily="34" charset="0"/>
              </a:rPr>
              <a:t>8</a:t>
            </a:r>
            <a:r>
              <a:rPr lang="en-US" b="1" dirty="0" smtClean="0">
                <a:solidFill>
                  <a:schemeClr val="bg2"/>
                </a:solidFill>
                <a:latin typeface="Century Gothic" pitchFamily="34" charset="0"/>
              </a:rPr>
              <a:t>?</a:t>
            </a:r>
            <a:endParaRPr lang="en-US" b="1" dirty="0">
              <a:solidFill>
                <a:schemeClr val="bg2"/>
              </a:solidFill>
              <a:latin typeface="Century Gothi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76400" y="1981200"/>
            <a:ext cx="278954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entury Gothic" pitchFamily="34" charset="0"/>
              </a:rPr>
              <a:t>..is </a:t>
            </a:r>
            <a:r>
              <a:rPr lang="en-US" sz="5400" b="1" cap="none" spc="0" dirty="0" err="1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entury Gothic" pitchFamily="34" charset="0"/>
              </a:rPr>
              <a:t>tulsa</a:t>
            </a:r>
            <a:endParaRPr lang="en-US" sz="5400" b="1" cap="none" spc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988530855_vEe8f-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52578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1066800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Century Gothic" pitchFamily="34" charset="0"/>
              </a:rPr>
              <a:t>  urban</a:t>
            </a:r>
            <a:r>
              <a:rPr lang="en-US" sz="7200" dirty="0" smtClean="0">
                <a:solidFill>
                  <a:schemeClr val="tx1"/>
                </a:solidFill>
                <a:latin typeface="Century Gothic" pitchFamily="34" charset="0"/>
              </a:rPr>
              <a:t>8</a:t>
            </a:r>
            <a:endParaRPr lang="en-US" sz="72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400" y="228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itchFamily="34" charset="0"/>
              </a:rPr>
              <a:t>sales@urban</a:t>
            </a:r>
            <a:r>
              <a:rPr lang="en-US" b="1" dirty="0" smtClean="0">
                <a:latin typeface="Century Gothic" pitchFamily="34" charset="0"/>
              </a:rPr>
              <a:t>8</a:t>
            </a:r>
            <a:r>
              <a:rPr lang="en-US" b="1" dirty="0" smtClean="0">
                <a:solidFill>
                  <a:schemeClr val="bg1"/>
                </a:solidFill>
                <a:latin typeface="Century Gothic" pitchFamily="34" charset="0"/>
              </a:rPr>
              <a:t>.com</a:t>
            </a:r>
            <a:endParaRPr 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60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entury Gothic" pitchFamily="34" charset="0"/>
              </a:rPr>
              <a:t>918.430.5767</a:t>
            </a:r>
            <a:endParaRPr lang="en-US" b="1" dirty="0">
              <a:solidFill>
                <a:schemeClr val="bg2"/>
              </a:solidFill>
              <a:latin typeface="Century Gothic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152400"/>
            <a:ext cx="0" cy="76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 txBox="1">
            <a:spLocks/>
          </p:cNvSpPr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 </a:t>
            </a:r>
            <a:endParaRPr kumimoji="0" lang="en-US" sz="7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0400" y="64886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entury Gothic" pitchFamily="34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entury Gothic" pitchFamily="34" charset="0"/>
              </a:rPr>
              <a:t>     why urban</a:t>
            </a:r>
            <a:r>
              <a:rPr lang="en-US" b="1" dirty="0" smtClean="0">
                <a:latin typeface="Century Gothic" pitchFamily="34" charset="0"/>
              </a:rPr>
              <a:t>8</a:t>
            </a:r>
            <a:r>
              <a:rPr lang="en-US" b="1" dirty="0" smtClean="0">
                <a:solidFill>
                  <a:schemeClr val="bg2"/>
                </a:solidFill>
                <a:latin typeface="Century Gothic" pitchFamily="34" charset="0"/>
              </a:rPr>
              <a:t>?</a:t>
            </a:r>
            <a:endParaRPr lang="en-US" b="1" dirty="0">
              <a:solidFill>
                <a:schemeClr val="bg2"/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371600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entury Gothic" pitchFamily="34" charset="0"/>
              </a:rPr>
              <a:t>…is the next chapter in                       	       downtown living </a:t>
            </a:r>
            <a:endParaRPr lang="en-US" sz="4000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Oklahoma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5</cp:revision>
  <dcterms:created xsi:type="dcterms:W3CDTF">2012-09-17T17:41:22Z</dcterms:created>
  <dcterms:modified xsi:type="dcterms:W3CDTF">2012-09-17T18:54:15Z</dcterms:modified>
</cp:coreProperties>
</file>