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5" autoAdjust="0"/>
    <p:restoredTop sz="94701" autoAdjust="0"/>
  </p:normalViewPr>
  <p:slideViewPr>
    <p:cSldViewPr snapToGrid="0" snapToObjects="1" showGuides="1">
      <p:cViewPr varScale="1">
        <p:scale>
          <a:sx n="28" d="100"/>
          <a:sy n="28" d="100"/>
        </p:scale>
        <p:origin x="3174" y="17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439841" y="13602881"/>
            <a:ext cx="490150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5646479" y="5396720"/>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5646481" y="19943639"/>
            <a:ext cx="1009697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16044385" y="5404020"/>
            <a:ext cx="4895959"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16073011" y="13687799"/>
            <a:ext cx="4860425"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16035023" y="24659708"/>
            <a:ext cx="4898411" cy="634878"/>
          </a:xfrm>
          <a:prstGeom prst="rect">
            <a:avLst/>
          </a:prstGeom>
        </p:spPr>
        <p:txBody>
          <a:bodyPr wrap="square" lIns="158267" tIns="158267" rIns="158267" bIns="158267">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pSp>
        <p:nvGrpSpPr>
          <p:cNvPr id="23" name="Group 22"/>
          <p:cNvGrpSpPr/>
          <p:nvPr userDrawn="1"/>
        </p:nvGrpSpPr>
        <p:grpSpPr>
          <a:xfrm>
            <a:off x="-12658121" y="-48126"/>
            <a:ext cx="12259293" cy="30323340"/>
            <a:chOff x="-11225189" y="0"/>
            <a:chExt cx="11018865" cy="27255145"/>
          </a:xfrm>
        </p:grpSpPr>
        <p:sp>
          <p:nvSpPr>
            <p:cNvPr id="24" name="Rectangle 23"/>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8732868"/>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2" name="Group 31"/>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2" name="Picture 51"/>
                <p:cNvPicPr>
                  <a:picLocks noChangeAspect="1"/>
                </p:cNvPicPr>
                <p:nvPr userDrawn="1"/>
              </p:nvPicPr>
              <p:blipFill>
                <a:blip r:embed="rId6"/>
                <a:stretch>
                  <a:fillRect/>
                </a:stretch>
              </p:blipFill>
              <p:spPr>
                <a:xfrm>
                  <a:off x="-3948160" y="8525819"/>
                  <a:ext cx="768801" cy="1090857"/>
                </a:xfrm>
                <a:prstGeom prst="rect">
                  <a:avLst/>
                </a:prstGeom>
              </p:spPr>
            </p:pic>
            <p:sp>
              <p:nvSpPr>
                <p:cNvPr id="53" name="TextBox 52"/>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9252361"/>
                <a:ext cx="1033517" cy="898915"/>
                <a:chOff x="-2921738" y="8714808"/>
                <a:chExt cx="1420279" cy="1235304"/>
              </a:xfrm>
            </p:grpSpPr>
            <p:pic>
              <p:nvPicPr>
                <p:cNvPr id="50" name="Picture 49"/>
                <p:cNvPicPr>
                  <a:picLocks noChangeAspect="1"/>
                </p:cNvPicPr>
                <p:nvPr userDrawn="1"/>
              </p:nvPicPr>
              <p:blipFill>
                <a:blip r:embed="rId6"/>
                <a:stretch>
                  <a:fillRect/>
                </a:stretch>
              </p:blipFill>
              <p:spPr>
                <a:xfrm>
                  <a:off x="-2921738" y="8714808"/>
                  <a:ext cx="1420279" cy="1029694"/>
                </a:xfrm>
                <a:prstGeom prst="rect">
                  <a:avLst/>
                </a:prstGeom>
              </p:spPr>
            </p:pic>
            <p:sp>
              <p:nvSpPr>
                <p:cNvPr id="51" name="TextBox 50"/>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49" name="TextBox 48"/>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409330" y="23738192"/>
              <a:ext cx="9344084" cy="2453251"/>
              <a:chOff x="-4759852" y="10890293"/>
              <a:chExt cx="4306270" cy="1127128"/>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23071927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10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25237761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10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1" name="TextBox 40"/>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21787216" y="1"/>
            <a:ext cx="12284832" cy="30275214"/>
            <a:chOff x="44157839" y="-55064"/>
            <a:chExt cx="11062139" cy="27261962"/>
          </a:xfrm>
        </p:grpSpPr>
        <p:sp>
          <p:nvSpPr>
            <p:cNvPr id="55" name="Rectangle 54"/>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3965641253"/>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10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1049445924"/>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10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59" name="Group 58"/>
            <p:cNvGrpSpPr/>
            <p:nvPr userDrawn="1"/>
          </p:nvGrpSpPr>
          <p:grpSpPr>
            <a:xfrm>
              <a:off x="44487207" y="23850394"/>
              <a:ext cx="10354213" cy="1265612"/>
              <a:chOff x="44200453" y="23567551"/>
              <a:chExt cx="9771399" cy="1090622"/>
            </a:xfrm>
          </p:grpSpPr>
          <p:sp>
            <p:nvSpPr>
              <p:cNvPr id="61" name="Rounded Rectangle 60"/>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3" name="TextBox 62"/>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87207" y="25594139"/>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Rectangle 35"/>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420770"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10816428" y="4830140"/>
            <a:ext cx="10123698"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Rectangle 35"/>
          <p:cNvSpPr/>
          <p:nvPr userDrawn="1"/>
        </p:nvSpPr>
        <p:spPr>
          <a:xfrm rot="10800000">
            <a:off x="0" y="29232596"/>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userDrawn="1"/>
        </p:nvSpPr>
        <p:spPr>
          <a:xfrm>
            <a:off x="0" y="1207"/>
            <a:ext cx="21388388"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5449" y="4203278"/>
            <a:ext cx="21393837" cy="240363"/>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2658121" y="-48126"/>
            <a:ext cx="12259293" cy="30323340"/>
            <a:chOff x="-11225189" y="0"/>
            <a:chExt cx="11018865" cy="27255145"/>
          </a:xfrm>
        </p:grpSpPr>
        <p:sp>
          <p:nvSpPr>
            <p:cNvPr id="23" name="Rectangle 22"/>
            <p:cNvSpPr/>
            <p:nvPr/>
          </p:nvSpPr>
          <p:spPr>
            <a:xfrm>
              <a:off x="-11216136" y="0"/>
              <a:ext cx="11009812" cy="2725514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an</a:t>
              </a:r>
              <a:r>
                <a:rPr lang="en-US" sz="2800" i="0" baseline="0" dirty="0" smtClean="0">
                  <a:latin typeface="Trebuchet MS" pitchFamily="34" charset="0"/>
                </a:rPr>
                <a:t> A1</a:t>
              </a:r>
              <a:r>
                <a:rPr lang="en-US" sz="2800" i="0" dirty="0" smtClean="0">
                  <a:latin typeface="Trebuchet MS" pitchFamily="34" charset="0"/>
                </a:rPr>
                <a:t>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2527300" indent="-650875" algn="l" defTabSz="850900">
                <a:tabLst/>
              </a:pPr>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24" name="Straight Connector 23"/>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a:blip r:embed="rId4"/>
            <a:stretch>
              <a:fillRect/>
            </a:stretch>
          </p:blipFill>
          <p:spPr>
            <a:xfrm>
              <a:off x="-10479105" y="8732868"/>
              <a:ext cx="1597666" cy="1201935"/>
            </a:xfrm>
            <a:prstGeom prst="rect">
              <a:avLst/>
            </a:prstGeom>
          </p:spPr>
        </p:pic>
        <p:pic>
          <p:nvPicPr>
            <p:cNvPr id="28" name="Picture 2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29" name="Group 28"/>
            <p:cNvGrpSpPr/>
            <p:nvPr userDrawn="1"/>
          </p:nvGrpSpPr>
          <p:grpSpPr>
            <a:xfrm>
              <a:off x="-9744993" y="19604585"/>
              <a:ext cx="7531182" cy="2120441"/>
              <a:chOff x="-4470427" y="9208123"/>
              <a:chExt cx="3470785" cy="974221"/>
            </a:xfrm>
          </p:grpSpPr>
          <p:grpSp>
            <p:nvGrpSpPr>
              <p:cNvPr id="35" name="Group 34"/>
              <p:cNvGrpSpPr/>
              <p:nvPr userDrawn="1"/>
            </p:nvGrpSpPr>
            <p:grpSpPr>
              <a:xfrm>
                <a:off x="-2783495" y="9252356"/>
                <a:ext cx="624431" cy="898923"/>
                <a:chOff x="-3958697" y="8525819"/>
                <a:chExt cx="779338" cy="1288150"/>
              </a:xfrm>
            </p:grpSpPr>
            <p:pic>
              <p:nvPicPr>
                <p:cNvPr id="55" name="Picture 54"/>
                <p:cNvPicPr>
                  <a:picLocks noChangeAspect="1"/>
                </p:cNvPicPr>
                <p:nvPr userDrawn="1"/>
              </p:nvPicPr>
              <p:blipFill>
                <a:blip r:embed="rId6"/>
                <a:stretch>
                  <a:fillRect/>
                </a:stretch>
              </p:blipFill>
              <p:spPr>
                <a:xfrm>
                  <a:off x="-3948160" y="8525819"/>
                  <a:ext cx="768801" cy="1090857"/>
                </a:xfrm>
                <a:prstGeom prst="rect">
                  <a:avLst/>
                </a:prstGeom>
              </p:spPr>
            </p:pic>
            <p:sp>
              <p:nvSpPr>
                <p:cNvPr id="56" name="TextBox 55"/>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5" name="Group 44"/>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0" name="Group 29"/>
            <p:cNvGrpSpPr/>
            <p:nvPr userDrawn="1"/>
          </p:nvGrpSpPr>
          <p:grpSpPr>
            <a:xfrm>
              <a:off x="-10409330" y="23738192"/>
              <a:ext cx="9344084" cy="2453251"/>
              <a:chOff x="-4759852" y="10890293"/>
              <a:chExt cx="4306270" cy="1127128"/>
            </a:xfrm>
          </p:grpSpPr>
          <p:graphicFrame>
            <p:nvGraphicFramePr>
              <p:cNvPr id="31" name="Object 30"/>
              <p:cNvGraphicFramePr>
                <a:graphicFrameLocks noChangeAspect="1"/>
              </p:cNvGraphicFramePr>
              <p:nvPr userDrawn="1">
                <p:extLst>
                  <p:ext uri="{D42A27DB-BD31-4B8C-83A1-F6EECF244321}">
                    <p14:modId xmlns:p14="http://schemas.microsoft.com/office/powerpoint/2010/main" val="780725776"/>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spid="_x0000_s20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32" name="Object 31"/>
              <p:cNvGraphicFramePr>
                <a:graphicFrameLocks noChangeAspect="1"/>
              </p:cNvGraphicFramePr>
              <p:nvPr userDrawn="1">
                <p:extLst>
                  <p:ext uri="{D42A27DB-BD31-4B8C-83A1-F6EECF244321}">
                    <p14:modId xmlns:p14="http://schemas.microsoft.com/office/powerpoint/2010/main" val="1253610385"/>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spid="_x0000_s20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33" name="TextBox 3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34" name="TextBox 3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7" name="Group 56"/>
          <p:cNvGrpSpPr/>
          <p:nvPr userDrawn="1"/>
        </p:nvGrpSpPr>
        <p:grpSpPr>
          <a:xfrm>
            <a:off x="21787216" y="1"/>
            <a:ext cx="12284832" cy="30275214"/>
            <a:chOff x="44157839" y="-55064"/>
            <a:chExt cx="11062139" cy="27261962"/>
          </a:xfrm>
        </p:grpSpPr>
        <p:sp>
          <p:nvSpPr>
            <p:cNvPr id="58" name="Rectangle 57"/>
            <p:cNvSpPr/>
            <p:nvPr userDrawn="1"/>
          </p:nvSpPr>
          <p:spPr>
            <a:xfrm>
              <a:off x="44157839" y="-55064"/>
              <a:ext cx="11062139" cy="2726196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429000"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2000250"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p:txBody>
        </p:sp>
        <p:graphicFrame>
          <p:nvGraphicFramePr>
            <p:cNvPr id="59" name="Object 58"/>
            <p:cNvGraphicFramePr>
              <a:graphicFrameLocks noChangeAspect="1"/>
            </p:cNvGraphicFramePr>
            <p:nvPr userDrawn="1">
              <p:extLst>
                <p:ext uri="{D42A27DB-BD31-4B8C-83A1-F6EECF244321}">
                  <p14:modId xmlns:p14="http://schemas.microsoft.com/office/powerpoint/2010/main" val="1425904806"/>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spid="_x0000_s20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60" name="Picture 59"/>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61" name="Object 60"/>
            <p:cNvGraphicFramePr>
              <a:graphicFrameLocks noChangeAspect="1"/>
            </p:cNvGraphicFramePr>
            <p:nvPr userDrawn="1">
              <p:extLst>
                <p:ext uri="{D42A27DB-BD31-4B8C-83A1-F6EECF244321}">
                  <p14:modId xmlns:p14="http://schemas.microsoft.com/office/powerpoint/2010/main" val="3407085520"/>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spid="_x0000_s20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2" name="Group 61"/>
            <p:cNvGrpSpPr/>
            <p:nvPr userDrawn="1"/>
          </p:nvGrpSpPr>
          <p:grpSpPr>
            <a:xfrm>
              <a:off x="44487207" y="23850394"/>
              <a:ext cx="10354213" cy="1265612"/>
              <a:chOff x="44200453" y="23567551"/>
              <a:chExt cx="9771399" cy="1090622"/>
            </a:xfrm>
          </p:grpSpPr>
          <p:sp>
            <p:nvSpPr>
              <p:cNvPr id="64" name="Rounded Rectangle 63"/>
              <p:cNvSpPr/>
              <p:nvPr userDrawn="1"/>
            </p:nvSpPr>
            <p:spPr>
              <a:xfrm>
                <a:off x="44200453" y="23567551"/>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3665884"/>
                <a:ext cx="914401" cy="914399"/>
              </a:xfrm>
              <a:prstGeom prst="rect">
                <a:avLst/>
              </a:prstGeom>
              <a:noFill/>
              <a:ln>
                <a:noFill/>
              </a:ln>
            </p:spPr>
          </p:pic>
          <p:sp>
            <p:nvSpPr>
              <p:cNvPr id="66" name="TextBox 65"/>
              <p:cNvSpPr txBox="1"/>
              <p:nvPr userDrawn="1"/>
            </p:nvSpPr>
            <p:spPr>
              <a:xfrm>
                <a:off x="45300663" y="2375747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9" name="Rounded Rectangle 38"/>
          <p:cNvSpPr/>
          <p:nvPr userDrawn="1"/>
        </p:nvSpPr>
        <p:spPr>
          <a:xfrm>
            <a:off x="429131" y="4835626"/>
            <a:ext cx="20511345" cy="24598611"/>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userDrawn="1"/>
        </p:nvSpPr>
        <p:spPr>
          <a:xfrm>
            <a:off x="22152989" y="28484198"/>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1" name="Text Box 14"/>
          <p:cNvSpPr txBox="1">
            <a:spLocks noChangeArrowheads="1"/>
          </p:cNvSpPr>
          <p:nvPr userDrawn="1"/>
        </p:nvSpPr>
        <p:spPr bwMode="auto">
          <a:xfrm>
            <a:off x="1086753" y="29699043"/>
            <a:ext cx="1578661" cy="227772"/>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smtClean="0">
                <a:solidFill>
                  <a:schemeClr val="bg1">
                    <a:lumMod val="75000"/>
                  </a:schemeClr>
                </a:solidFill>
                <a:latin typeface="Arial" charset="0"/>
              </a:rPr>
              <a:t>RESEARCH POSTER PRESENTATION </a:t>
            </a:r>
            <a:r>
              <a:rPr lang="en-US" sz="400" b="1" dirty="0">
                <a:solidFill>
                  <a:schemeClr val="bg1">
                    <a:lumMod val="75000"/>
                  </a:schemeClr>
                </a:solidFill>
                <a:latin typeface="Arial" charset="0"/>
              </a:rPr>
              <a:t>DESIGN © </a:t>
            </a:r>
            <a:r>
              <a:rPr lang="en-US" sz="400" b="1" dirty="0" smtClean="0">
                <a:solidFill>
                  <a:schemeClr val="bg1">
                    <a:lumMod val="75000"/>
                  </a:schemeClr>
                </a:solidFill>
                <a:latin typeface="Arial" charset="0"/>
              </a:rPr>
              <a:t>2015</a:t>
            </a:r>
            <a:endParaRPr lang="en-US" sz="400" b="1" dirty="0">
              <a:solidFill>
                <a:schemeClr val="bg1">
                  <a:lumMod val="75000"/>
                </a:schemeClr>
              </a:solidFill>
              <a:latin typeface="Arial" charset="0"/>
            </a:endParaRP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 Placeholder 231"/>
          <p:cNvSpPr>
            <a:spLocks noGrp="1"/>
          </p:cNvSpPr>
          <p:nvPr>
            <p:ph type="body" sz="quarter" idx="10"/>
          </p:nvPr>
        </p:nvSpPr>
        <p:spPr/>
        <p:txBody>
          <a:bodyPr/>
          <a:lstStyle/>
          <a:p>
            <a:endParaRPr lang="en-US"/>
          </a:p>
        </p:txBody>
      </p:sp>
      <p:sp>
        <p:nvSpPr>
          <p:cNvPr id="233" name="Text Placeholder 232"/>
          <p:cNvSpPr>
            <a:spLocks noGrp="1"/>
          </p:cNvSpPr>
          <p:nvPr>
            <p:ph type="body" sz="quarter" idx="11"/>
          </p:nvPr>
        </p:nvSpPr>
        <p:spPr/>
        <p:txBody>
          <a:bodyPr/>
          <a:lstStyle/>
          <a:p>
            <a:endParaRPr lang="en-US"/>
          </a:p>
        </p:txBody>
      </p:sp>
      <p:sp>
        <p:nvSpPr>
          <p:cNvPr id="236" name="Text Placeholder 235"/>
          <p:cNvSpPr>
            <a:spLocks noGrp="1"/>
          </p:cNvSpPr>
          <p:nvPr>
            <p:ph type="body" sz="quarter" idx="20"/>
          </p:nvPr>
        </p:nvSpPr>
        <p:spPr/>
        <p:txBody>
          <a:bodyPr/>
          <a:lstStyle/>
          <a:p>
            <a:endParaRPr lang="en-US"/>
          </a:p>
        </p:txBody>
      </p:sp>
      <p:sp>
        <p:nvSpPr>
          <p:cNvPr id="237" name="Text Placeholder 236"/>
          <p:cNvSpPr>
            <a:spLocks noGrp="1"/>
          </p:cNvSpPr>
          <p:nvPr>
            <p:ph type="body" sz="quarter" idx="25"/>
          </p:nvPr>
        </p:nvSpPr>
        <p:spPr/>
        <p:txBody>
          <a:bodyPr/>
          <a:lstStyle/>
          <a:p>
            <a:endParaRPr lang="en-US"/>
          </a:p>
        </p:txBody>
      </p:sp>
      <p:sp>
        <p:nvSpPr>
          <p:cNvPr id="238" name="Text Placeholder 237"/>
          <p:cNvSpPr>
            <a:spLocks noGrp="1"/>
          </p:cNvSpPr>
          <p:nvPr>
            <p:ph type="body" sz="quarter" idx="26"/>
          </p:nvPr>
        </p:nvSpPr>
        <p:spPr/>
        <p:txBody>
          <a:bodyPr/>
          <a:lstStyle/>
          <a:p>
            <a:endParaRPr lang="en-US"/>
          </a:p>
        </p:txBody>
      </p:sp>
      <p:sp>
        <p:nvSpPr>
          <p:cNvPr id="239" name="Text Placeholder 238"/>
          <p:cNvSpPr>
            <a:spLocks noGrp="1"/>
          </p:cNvSpPr>
          <p:nvPr>
            <p:ph type="body" sz="quarter" idx="27"/>
          </p:nvPr>
        </p:nvSpPr>
        <p:spPr/>
        <p:txBody>
          <a:bodyPr/>
          <a:lstStyle/>
          <a:p>
            <a:endParaRPr lang="en-US"/>
          </a:p>
        </p:txBody>
      </p:sp>
      <p:sp>
        <p:nvSpPr>
          <p:cNvPr id="240" name="Text Placeholder 239"/>
          <p:cNvSpPr>
            <a:spLocks noGrp="1"/>
          </p:cNvSpPr>
          <p:nvPr>
            <p:ph type="body" sz="quarter" idx="28"/>
          </p:nvPr>
        </p:nvSpPr>
        <p:spPr/>
        <p:txBody>
          <a:bodyPr/>
          <a:lstStyle/>
          <a:p>
            <a:endParaRPr lang="en-US"/>
          </a:p>
        </p:txBody>
      </p:sp>
      <p:sp>
        <p:nvSpPr>
          <p:cNvPr id="241" name="Text Placeholder 240"/>
          <p:cNvSpPr>
            <a:spLocks noGrp="1"/>
          </p:cNvSpPr>
          <p:nvPr>
            <p:ph type="body" sz="quarter" idx="29"/>
          </p:nvPr>
        </p:nvSpPr>
        <p:spPr/>
        <p:txBody>
          <a:bodyPr/>
          <a:lstStyle/>
          <a:p>
            <a:endParaRPr lang="en-US"/>
          </a:p>
        </p:txBody>
      </p:sp>
      <p:sp>
        <p:nvSpPr>
          <p:cNvPr id="242" name="Text Placeholder 241"/>
          <p:cNvSpPr>
            <a:spLocks noGrp="1"/>
          </p:cNvSpPr>
          <p:nvPr>
            <p:ph type="body" sz="quarter" idx="30"/>
          </p:nvPr>
        </p:nvSpPr>
        <p:spPr/>
        <p:txBody>
          <a:bodyPr/>
          <a:lstStyle/>
          <a:p>
            <a:endParaRPr lang="en-US"/>
          </a:p>
        </p:txBody>
      </p:sp>
      <p:sp>
        <p:nvSpPr>
          <p:cNvPr id="244" name="Text Placeholder 243"/>
          <p:cNvSpPr>
            <a:spLocks noGrp="1"/>
          </p:cNvSpPr>
          <p:nvPr>
            <p:ph type="body" sz="quarter" idx="96"/>
          </p:nvPr>
        </p:nvSpPr>
        <p:spPr/>
        <p:txBody>
          <a:bodyPr/>
          <a:lstStyle/>
          <a:p>
            <a:endParaRPr lang="en-US"/>
          </a:p>
        </p:txBody>
      </p:sp>
      <p:sp>
        <p:nvSpPr>
          <p:cNvPr id="281" name="Text Placeholder 280"/>
          <p:cNvSpPr>
            <a:spLocks noGrp="1"/>
          </p:cNvSpPr>
          <p:nvPr>
            <p:ph type="body" sz="quarter" idx="150"/>
          </p:nvPr>
        </p:nvSpPr>
        <p:spPr/>
        <p:txBody>
          <a:bodyPr/>
          <a:lstStyle/>
          <a:p>
            <a:endParaRPr lang="en-US">
              <a:solidFill>
                <a:schemeClr val="accent5">
                  <a:lumMod val="50000"/>
                </a:schemeClr>
              </a:solidFill>
            </a:endParaRPr>
          </a:p>
        </p:txBody>
      </p:sp>
      <p:sp>
        <p:nvSpPr>
          <p:cNvPr id="282" name="Text Placeholder 281"/>
          <p:cNvSpPr>
            <a:spLocks noGrp="1"/>
          </p:cNvSpPr>
          <p:nvPr>
            <p:ph type="body" sz="quarter" idx="151"/>
          </p:nvPr>
        </p:nvSpPr>
        <p:spPr/>
        <p:txBody>
          <a:bodyPr/>
          <a:lstStyle/>
          <a:p>
            <a:endParaRPr lang="en-US">
              <a:solidFill>
                <a:schemeClr val="accent5">
                  <a:lumMod val="50000"/>
                </a:schemeClr>
              </a:solidFill>
            </a:endParaRPr>
          </a:p>
        </p:txBody>
      </p:sp>
      <p:sp>
        <p:nvSpPr>
          <p:cNvPr id="283" name="Text Placeholder 282"/>
          <p:cNvSpPr>
            <a:spLocks noGrp="1"/>
          </p:cNvSpPr>
          <p:nvPr>
            <p:ph type="body" sz="quarter" idx="153"/>
          </p:nvPr>
        </p:nvSpPr>
        <p:spPr>
          <a:xfrm>
            <a:off x="2890078" y="551858"/>
            <a:ext cx="15608232" cy="1886907"/>
          </a:xfrm>
        </p:spPr>
        <p:txBody>
          <a:bodyPr>
            <a:normAutofit/>
          </a:bodyPr>
          <a:lstStyle/>
          <a:p>
            <a:endParaRPr lang="en-US" sz="9600" b="1">
              <a:solidFill>
                <a:schemeClr val="accent5">
                  <a:lumMod val="50000"/>
                </a:schemeClr>
              </a:solidFill>
            </a:endParaRPr>
          </a:p>
        </p:txBody>
      </p:sp>
    </p:spTree>
    <p:extLst>
      <p:ext uri="{BB962C8B-B14F-4D97-AF65-F5344CB8AC3E}">
        <p14:creationId xmlns:p14="http://schemas.microsoft.com/office/powerpoint/2010/main" val="374208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89</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25</cp:revision>
  <dcterms:created xsi:type="dcterms:W3CDTF">2012-02-10T00:21:22Z</dcterms:created>
  <dcterms:modified xsi:type="dcterms:W3CDTF">2015-08-10T22:46:47Z</dcterms:modified>
</cp:coreProperties>
</file>