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varScale="1">
        <p:scale>
          <a:sx n="28" d="100"/>
          <a:sy n="28" d="100"/>
        </p:scale>
        <p:origin x="3174" y="17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605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400050"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grpSp>
      <p:grpSp>
        <p:nvGrpSpPr>
          <p:cNvPr id="36" name="Group 35"/>
          <p:cNvGrpSpPr/>
          <p:nvPr userDrawn="1"/>
        </p:nvGrpSpPr>
        <p:grpSpPr>
          <a:xfrm>
            <a:off x="-268793" y="-159027"/>
            <a:ext cx="21866286" cy="30970331"/>
            <a:chOff x="-109728" y="0"/>
            <a:chExt cx="44267567" cy="32991552"/>
          </a:xfrm>
        </p:grpSpPr>
        <p:sp>
          <p:nvSpPr>
            <p:cNvPr id="40" name="Freeform 39"/>
            <p:cNvSpPr/>
            <p:nvPr userDrawn="1"/>
          </p:nvSpPr>
          <p:spPr>
            <a:xfrm>
              <a:off x="-38239" y="18087"/>
              <a:ext cx="43929440" cy="3265187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5" name="Text Box 14"/>
          <p:cNvSpPr txBox="1">
            <a:spLocks noChangeArrowheads="1"/>
          </p:cNvSpPr>
          <p:nvPr userDrawn="1"/>
        </p:nvSpPr>
        <p:spPr bwMode="auto">
          <a:xfrm>
            <a:off x="1011866" y="29556350"/>
            <a:ext cx="1862933" cy="2553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19268"/>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1" name="TextBox 40"/>
          <p:cNvSpPr txBox="1"/>
          <p:nvPr userDrawn="1"/>
        </p:nvSpPr>
        <p:spPr>
          <a:xfrm>
            <a:off x="22152989" y="2849694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400050"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grpSp>
        <p:nvGrpSpPr>
          <p:cNvPr id="42" name="Group 41"/>
          <p:cNvGrpSpPr/>
          <p:nvPr userDrawn="1"/>
        </p:nvGrpSpPr>
        <p:grpSpPr>
          <a:xfrm>
            <a:off x="-268793" y="-159027"/>
            <a:ext cx="21866286" cy="30970331"/>
            <a:chOff x="-109728" y="0"/>
            <a:chExt cx="44267567" cy="32991552"/>
          </a:xfrm>
        </p:grpSpPr>
        <p:sp>
          <p:nvSpPr>
            <p:cNvPr id="43" name="Freeform 42"/>
            <p:cNvSpPr/>
            <p:nvPr userDrawn="1"/>
          </p:nvSpPr>
          <p:spPr>
            <a:xfrm>
              <a:off x="-38239" y="18087"/>
              <a:ext cx="43929440" cy="3265187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43"/>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49" name="Text Box 14"/>
          <p:cNvSpPr txBox="1">
            <a:spLocks noChangeArrowheads="1"/>
          </p:cNvSpPr>
          <p:nvPr userDrawn="1"/>
        </p:nvSpPr>
        <p:spPr bwMode="auto">
          <a:xfrm>
            <a:off x="1011866" y="29556350"/>
            <a:ext cx="1862933" cy="2553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4" name="Text Placeholder 243"/>
          <p:cNvSpPr>
            <a:spLocks noGrp="1"/>
          </p:cNvSpPr>
          <p:nvPr>
            <p:ph type="body" sz="quarter" idx="9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81" name="Text Placeholder 280"/>
          <p:cNvSpPr>
            <a:spLocks noGrp="1"/>
          </p:cNvSpPr>
          <p:nvPr>
            <p:ph type="body" sz="quarter" idx="150"/>
          </p:nvPr>
        </p:nvSpPr>
        <p:spPr/>
        <p:txBody>
          <a:bodyPr/>
          <a:lstStyle/>
          <a:p>
            <a:endParaRPr lang="en-US">
              <a:solidFill>
                <a:schemeClr val="accent5">
                  <a:lumMod val="50000"/>
                </a:schemeClr>
              </a:solidFill>
            </a:endParaRPr>
          </a:p>
        </p:txBody>
      </p:sp>
      <p:sp>
        <p:nvSpPr>
          <p:cNvPr id="282" name="Text Placeholder 281"/>
          <p:cNvSpPr>
            <a:spLocks noGrp="1"/>
          </p:cNvSpPr>
          <p:nvPr>
            <p:ph type="body" sz="quarter" idx="151"/>
          </p:nvPr>
        </p:nvSpPr>
        <p:spPr/>
        <p:txBody>
          <a:bodyPr/>
          <a:lstStyle/>
          <a:p>
            <a:endParaRPr lang="en-US">
              <a:solidFill>
                <a:schemeClr val="accent5">
                  <a:lumMod val="50000"/>
                </a:schemeClr>
              </a:solidFill>
            </a:endParaRPr>
          </a:p>
        </p:txBody>
      </p:sp>
      <p:sp>
        <p:nvSpPr>
          <p:cNvPr id="283" name="Text Placeholder 282"/>
          <p:cNvSpPr>
            <a:spLocks noGrp="1"/>
          </p:cNvSpPr>
          <p:nvPr>
            <p:ph type="body" sz="quarter" idx="153"/>
          </p:nvPr>
        </p:nvSpPr>
        <p:spPr/>
        <p:txBody>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130</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27</cp:revision>
  <dcterms:created xsi:type="dcterms:W3CDTF">2012-02-10T00:21:22Z</dcterms:created>
  <dcterms:modified xsi:type="dcterms:W3CDTF">2015-08-10T23:03:46Z</dcterms:modified>
</cp:coreProperties>
</file>