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7" r:id="rId3"/>
  </p:sldIdLst>
  <p:sldSz cx="21388388" cy="30275213"/>
  <p:notesSz cx="6858000" cy="9144000"/>
  <p:defaultText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53">
          <p15:clr>
            <a:srgbClr val="A4A3A4"/>
          </p15:clr>
        </p15:guide>
        <p15:guide id="2" orient="horz" pos="265">
          <p15:clr>
            <a:srgbClr val="A4A3A4"/>
          </p15:clr>
        </p15:guide>
        <p15:guide id="3" orient="horz" pos="18541">
          <p15:clr>
            <a:srgbClr val="A4A3A4"/>
          </p15:clr>
        </p15:guide>
        <p15:guide id="4" orient="horz">
          <p15:clr>
            <a:srgbClr val="A4A3A4"/>
          </p15:clr>
        </p15:guide>
        <p15:guide id="5" pos="1319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95" autoAdjust="0"/>
    <p:restoredTop sz="94701" autoAdjust="0"/>
  </p:normalViewPr>
  <p:slideViewPr>
    <p:cSldViewPr snapToGrid="0" snapToObjects="1" showGuides="1">
      <p:cViewPr varScale="1">
        <p:scale>
          <a:sx n="28" d="100"/>
          <a:sy n="28" d="100"/>
        </p:scale>
        <p:origin x="3174" y="174"/>
      </p:cViewPr>
      <p:guideLst>
        <p:guide orient="horz" pos="3053"/>
        <p:guide orient="horz" pos="265"/>
        <p:guide orient="horz" pos="18541"/>
        <p:guide orient="horz"/>
        <p:guide pos="1319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8/10/2015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8/10/2015</a:t>
            </a:fld>
            <a:endParaRPr lang="en-US" dirty="0"/>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3038715" rtl="0" eaLnBrk="1" latinLnBrk="0" hangingPunct="1">
      <a:defRPr sz="4100" kern="1200">
        <a:solidFill>
          <a:schemeClr val="tx1"/>
        </a:solidFill>
        <a:latin typeface="+mn-lt"/>
        <a:ea typeface="+mn-ea"/>
        <a:cs typeface="+mn-cs"/>
      </a:defRPr>
    </a:lvl1pPr>
    <a:lvl2pPr marL="1519358" algn="l" defTabSz="3038715" rtl="0" eaLnBrk="1" latinLnBrk="0" hangingPunct="1">
      <a:defRPr sz="4100" kern="1200">
        <a:solidFill>
          <a:schemeClr val="tx1"/>
        </a:solidFill>
        <a:latin typeface="+mn-lt"/>
        <a:ea typeface="+mn-ea"/>
        <a:cs typeface="+mn-cs"/>
      </a:defRPr>
    </a:lvl2pPr>
    <a:lvl3pPr marL="3038715" algn="l" defTabSz="3038715" rtl="0" eaLnBrk="1" latinLnBrk="0" hangingPunct="1">
      <a:defRPr sz="4100" kern="1200">
        <a:solidFill>
          <a:schemeClr val="tx1"/>
        </a:solidFill>
        <a:latin typeface="+mn-lt"/>
        <a:ea typeface="+mn-ea"/>
        <a:cs typeface="+mn-cs"/>
      </a:defRPr>
    </a:lvl3pPr>
    <a:lvl4pPr marL="4558071" algn="l" defTabSz="3038715" rtl="0" eaLnBrk="1" latinLnBrk="0" hangingPunct="1">
      <a:defRPr sz="4100" kern="1200">
        <a:solidFill>
          <a:schemeClr val="tx1"/>
        </a:solidFill>
        <a:latin typeface="+mn-lt"/>
        <a:ea typeface="+mn-ea"/>
        <a:cs typeface="+mn-cs"/>
      </a:defRPr>
    </a:lvl4pPr>
    <a:lvl5pPr marL="6077429" algn="l" defTabSz="3038715" rtl="0" eaLnBrk="1" latinLnBrk="0" hangingPunct="1">
      <a:defRPr sz="4100" kern="1200">
        <a:solidFill>
          <a:schemeClr val="tx1"/>
        </a:solidFill>
        <a:latin typeface="+mn-lt"/>
        <a:ea typeface="+mn-ea"/>
        <a:cs typeface="+mn-cs"/>
      </a:defRPr>
    </a:lvl5pPr>
    <a:lvl6pPr marL="7596786" algn="l" defTabSz="3038715" rtl="0" eaLnBrk="1" latinLnBrk="0" hangingPunct="1">
      <a:defRPr sz="4100" kern="1200">
        <a:solidFill>
          <a:schemeClr val="tx1"/>
        </a:solidFill>
        <a:latin typeface="+mn-lt"/>
        <a:ea typeface="+mn-ea"/>
        <a:cs typeface="+mn-cs"/>
      </a:defRPr>
    </a:lvl6pPr>
    <a:lvl7pPr marL="9116145" algn="l" defTabSz="3038715" rtl="0" eaLnBrk="1" latinLnBrk="0" hangingPunct="1">
      <a:defRPr sz="4100" kern="1200">
        <a:solidFill>
          <a:schemeClr val="tx1"/>
        </a:solidFill>
        <a:latin typeface="+mn-lt"/>
        <a:ea typeface="+mn-ea"/>
        <a:cs typeface="+mn-cs"/>
      </a:defRPr>
    </a:lvl7pPr>
    <a:lvl8pPr marL="10635501" algn="l" defTabSz="3038715" rtl="0" eaLnBrk="1" latinLnBrk="0" hangingPunct="1">
      <a:defRPr sz="4100" kern="1200">
        <a:solidFill>
          <a:schemeClr val="tx1"/>
        </a:solidFill>
        <a:latin typeface="+mn-lt"/>
        <a:ea typeface="+mn-ea"/>
        <a:cs typeface="+mn-cs"/>
      </a:defRPr>
    </a:lvl8pPr>
    <a:lvl9pPr marL="12154859" algn="l" defTabSz="3038715" rtl="0" eaLnBrk="1" latinLnBrk="0" hangingPunct="1">
      <a:defRPr sz="4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183462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4516489"/>
            <a:ext cx="10101856" cy="634878"/>
          </a:xfrm>
          <a:prstGeom prst="rect">
            <a:avLst/>
          </a:prstGeom>
        </p:spPr>
        <p:txBody>
          <a:bodyPr wrap="square" lIns="158267" tIns="158267" rIns="158267" bIns="158267">
            <a:spAutoFit/>
          </a:bodyPr>
          <a:lstStyle>
            <a:lvl1pPr marL="0" indent="0">
              <a:buNone/>
              <a:defRPr sz="2000">
                <a:solidFill>
                  <a:schemeClr val="tx1"/>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449463" y="3993844"/>
            <a:ext cx="1009388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tx1"/>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449461" y="12222236"/>
            <a:ext cx="1009634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tx1"/>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10846594" y="3993844"/>
            <a:ext cx="1009375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tx1"/>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0846594" y="4516489"/>
            <a:ext cx="10093752" cy="634878"/>
          </a:xfrm>
          <a:prstGeom prst="rect">
            <a:avLst/>
          </a:prstGeom>
        </p:spPr>
        <p:txBody>
          <a:bodyPr wrap="square" lIns="158267" tIns="158267" rIns="158267" bIns="158267">
            <a:spAutoFit/>
          </a:bodyPr>
          <a:lstStyle>
            <a:lvl1pPr marL="0" indent="0">
              <a:buNone/>
              <a:defRPr sz="2000">
                <a:solidFill>
                  <a:schemeClr val="tx1"/>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0846595" y="12238205"/>
            <a:ext cx="10090978"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tx1"/>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0842726" y="12799297"/>
            <a:ext cx="10094847" cy="634878"/>
          </a:xfrm>
          <a:prstGeom prst="rect">
            <a:avLst/>
          </a:prstGeom>
        </p:spPr>
        <p:txBody>
          <a:bodyPr wrap="square" lIns="158267" tIns="158267" rIns="158267" bIns="158267">
            <a:spAutoFit/>
          </a:bodyPr>
          <a:lstStyle>
            <a:lvl1pPr marL="0" indent="0">
              <a:buNone/>
              <a:defRPr sz="2000">
                <a:solidFill>
                  <a:schemeClr val="tx1"/>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0854419" y="22768389"/>
            <a:ext cx="10085926"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tx1"/>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0846595" y="23343627"/>
            <a:ext cx="10090978" cy="634878"/>
          </a:xfrm>
          <a:prstGeom prst="rect">
            <a:avLst/>
          </a:prstGeom>
        </p:spPr>
        <p:txBody>
          <a:bodyPr wrap="square" lIns="158267" tIns="158267" rIns="158267" bIns="158267">
            <a:spAutoFit/>
          </a:bodyPr>
          <a:lstStyle>
            <a:lvl1pPr marL="0" indent="0">
              <a:buNone/>
              <a:defRPr sz="2000">
                <a:solidFill>
                  <a:schemeClr val="tx1"/>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40616" y="12784644"/>
            <a:ext cx="10102728" cy="634878"/>
          </a:xfrm>
          <a:prstGeom prst="rect">
            <a:avLst/>
          </a:prstGeom>
        </p:spPr>
        <p:txBody>
          <a:bodyPr wrap="square" lIns="158267" tIns="158267" rIns="158267" bIns="158267">
            <a:spAutoFit/>
          </a:bodyPr>
          <a:lstStyle>
            <a:lvl1pPr marL="0" indent="0">
              <a:buNone/>
              <a:defRPr sz="2000">
                <a:solidFill>
                  <a:schemeClr val="tx1"/>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Type in or paste your text here</a:t>
            </a:r>
            <a:endParaRPr lang="en-US" dirty="0"/>
          </a:p>
        </p:txBody>
      </p:sp>
      <p:sp>
        <p:nvSpPr>
          <p:cNvPr id="15" name="Text Placeholder 76"/>
          <p:cNvSpPr>
            <a:spLocks noGrp="1"/>
          </p:cNvSpPr>
          <p:nvPr>
            <p:ph type="body" sz="quarter" idx="150" hasCustomPrompt="1"/>
          </p:nvPr>
        </p:nvSpPr>
        <p:spPr>
          <a:xfrm>
            <a:off x="2890078" y="3031737"/>
            <a:ext cx="15608232" cy="769233"/>
          </a:xfrm>
          <a:prstGeom prst="rect">
            <a:avLst/>
          </a:prstGeom>
        </p:spPr>
        <p:txBody>
          <a:bodyPr lIns="54681" tIns="27341" rIns="54681" bIns="27341">
            <a:normAutofit/>
          </a:bodyPr>
          <a:lstStyle>
            <a:lvl1pPr marL="0" indent="0" algn="ctr">
              <a:buFontTx/>
              <a:buNone/>
              <a:defRPr sz="3600">
                <a:solidFill>
                  <a:schemeClr val="tx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affiliations</a:t>
            </a:r>
            <a:endParaRPr lang="en-US" dirty="0"/>
          </a:p>
        </p:txBody>
      </p:sp>
      <p:sp>
        <p:nvSpPr>
          <p:cNvPr id="16" name="Text Placeholder 76"/>
          <p:cNvSpPr>
            <a:spLocks noGrp="1"/>
          </p:cNvSpPr>
          <p:nvPr>
            <p:ph type="body" sz="quarter" idx="151" hasCustomPrompt="1"/>
          </p:nvPr>
        </p:nvSpPr>
        <p:spPr>
          <a:xfrm>
            <a:off x="2890078" y="2366192"/>
            <a:ext cx="15608232" cy="996395"/>
          </a:xfrm>
          <a:prstGeom prst="rect">
            <a:avLst/>
          </a:prstGeom>
        </p:spPr>
        <p:txBody>
          <a:bodyPr lIns="54681" tIns="27341" rIns="54681" bIns="27341" anchor="t" anchorCtr="1">
            <a:normAutofit/>
          </a:bodyPr>
          <a:lstStyle>
            <a:lvl1pPr marL="0" indent="0" algn="ctr">
              <a:buFontTx/>
              <a:buNone/>
              <a:defRPr sz="4800" b="1">
                <a:solidFill>
                  <a:schemeClr val="tx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authors</a:t>
            </a:r>
            <a:endParaRPr lang="en-US" dirty="0"/>
          </a:p>
        </p:txBody>
      </p:sp>
      <p:sp>
        <p:nvSpPr>
          <p:cNvPr id="17" name="Text Placeholder 76"/>
          <p:cNvSpPr>
            <a:spLocks noGrp="1"/>
          </p:cNvSpPr>
          <p:nvPr>
            <p:ph type="body" sz="quarter" idx="153" hasCustomPrompt="1"/>
          </p:nvPr>
        </p:nvSpPr>
        <p:spPr>
          <a:xfrm>
            <a:off x="2890078" y="413972"/>
            <a:ext cx="15608232" cy="1886907"/>
          </a:xfrm>
          <a:prstGeom prst="rect">
            <a:avLst/>
          </a:prstGeom>
        </p:spPr>
        <p:txBody>
          <a:bodyPr lIns="54681" tIns="27341" rIns="54681" bIns="27341" anchor="t" anchorCtr="1">
            <a:normAutofit/>
          </a:bodyPr>
          <a:lstStyle>
            <a:lvl1pPr marL="0" indent="0" algn="ctr">
              <a:buFontTx/>
              <a:buNone/>
              <a:defRPr sz="9900" b="1">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0238" y="4278628"/>
            <a:ext cx="4900732" cy="634878"/>
          </a:xfrm>
          <a:prstGeom prst="rect">
            <a:avLst/>
          </a:prstGeom>
        </p:spPr>
        <p:txBody>
          <a:bodyPr wrap="square" lIns="158267" tIns="158267" rIns="158267" bIns="158267">
            <a:spAutoFit/>
          </a:bodyPr>
          <a:lstStyle>
            <a:lvl1pPr marL="0" indent="0">
              <a:buNone/>
              <a:defRPr sz="2000">
                <a:solidFill>
                  <a:schemeClr val="tx1"/>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459085" y="3717534"/>
            <a:ext cx="4896865" cy="553829"/>
          </a:xfrm>
          <a:prstGeom prst="rect">
            <a:avLst/>
          </a:prstGeom>
          <a:noFill/>
        </p:spPr>
        <p:txBody>
          <a:bodyPr lIns="63307" tIns="63307" rIns="63307" bIns="63307" anchor="ctr" anchorCtr="0">
            <a:spAutoFit/>
          </a:bodyPr>
          <a:lstStyle>
            <a:lvl1pPr marL="0" indent="0" algn="ctr">
              <a:buNone/>
              <a:defRPr sz="2800" b="1" u="sng" baseline="0">
                <a:solidFill>
                  <a:schemeClr val="tx1"/>
                </a:solidFill>
              </a:defRPr>
            </a:lvl1pPr>
          </a:lstStyle>
          <a:p>
            <a:pPr lvl="0"/>
            <a:r>
              <a:rPr lang="en-US" dirty="0" smtClean="0"/>
              <a:t>(click to add) ABSTRACT</a:t>
            </a:r>
            <a:endParaRPr lang="en-US" dirty="0"/>
          </a:p>
        </p:txBody>
      </p:sp>
      <p:sp>
        <p:nvSpPr>
          <p:cNvPr id="19" name="Text Placeholder 3"/>
          <p:cNvSpPr>
            <a:spLocks noGrp="1"/>
          </p:cNvSpPr>
          <p:nvPr>
            <p:ph type="body" sz="quarter" idx="19" hasCustomPrompt="1"/>
          </p:nvPr>
        </p:nvSpPr>
        <p:spPr>
          <a:xfrm>
            <a:off x="449463" y="12477489"/>
            <a:ext cx="4901505" cy="634878"/>
          </a:xfrm>
          <a:prstGeom prst="rect">
            <a:avLst/>
          </a:prstGeom>
        </p:spPr>
        <p:txBody>
          <a:bodyPr wrap="square" lIns="158267" tIns="158267" rIns="158267" bIns="158267">
            <a:spAutoFit/>
          </a:bodyPr>
          <a:lstStyle>
            <a:lvl1pPr marL="0" indent="0">
              <a:buNone/>
              <a:defRPr sz="2000">
                <a:solidFill>
                  <a:schemeClr val="tx1"/>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459083" y="11945926"/>
            <a:ext cx="489763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tx1"/>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5656101" y="4271328"/>
            <a:ext cx="10096977" cy="634878"/>
          </a:xfrm>
          <a:prstGeom prst="rect">
            <a:avLst/>
          </a:prstGeom>
        </p:spPr>
        <p:txBody>
          <a:bodyPr wrap="square" lIns="158267" tIns="158267" rIns="158267" bIns="158267">
            <a:spAutoFit/>
          </a:bodyPr>
          <a:lstStyle>
            <a:lvl1pPr marL="0" indent="0">
              <a:buNone/>
              <a:defRPr sz="2000">
                <a:solidFill>
                  <a:schemeClr val="tx1"/>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5656103" y="3717534"/>
            <a:ext cx="1009697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tx1"/>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5656103" y="18818247"/>
            <a:ext cx="10096977" cy="634878"/>
          </a:xfrm>
          <a:prstGeom prst="rect">
            <a:avLst/>
          </a:prstGeom>
        </p:spPr>
        <p:txBody>
          <a:bodyPr wrap="square" lIns="158267" tIns="158267" rIns="158267" bIns="158267">
            <a:spAutoFit/>
          </a:bodyPr>
          <a:lstStyle>
            <a:lvl1pPr marL="0" indent="0">
              <a:buNone/>
              <a:defRPr sz="2000">
                <a:solidFill>
                  <a:schemeClr val="tx1"/>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5656103" y="18257156"/>
            <a:ext cx="1009697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tx1"/>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15956036" y="3717534"/>
            <a:ext cx="489595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tx1"/>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15956036" y="4278628"/>
            <a:ext cx="4895959" cy="634878"/>
          </a:xfrm>
          <a:prstGeom prst="rect">
            <a:avLst/>
          </a:prstGeom>
        </p:spPr>
        <p:txBody>
          <a:bodyPr wrap="square" lIns="158267" tIns="158267" rIns="158267" bIns="158267">
            <a:spAutoFit/>
          </a:bodyPr>
          <a:lstStyle>
            <a:lvl1pPr marL="0" indent="0">
              <a:buNone/>
              <a:defRPr sz="2000">
                <a:solidFill>
                  <a:schemeClr val="tx1"/>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15953263" y="12001316"/>
            <a:ext cx="489595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tx1"/>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15984662" y="12562407"/>
            <a:ext cx="4860425" cy="634878"/>
          </a:xfrm>
          <a:prstGeom prst="rect">
            <a:avLst/>
          </a:prstGeom>
        </p:spPr>
        <p:txBody>
          <a:bodyPr wrap="square" lIns="158267" tIns="158267" rIns="158267" bIns="158267">
            <a:spAutoFit/>
          </a:bodyPr>
          <a:lstStyle>
            <a:lvl1pPr marL="0" indent="0">
              <a:buNone/>
              <a:defRPr sz="2000">
                <a:solidFill>
                  <a:schemeClr val="tx1"/>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15956036" y="22924632"/>
            <a:ext cx="4895959" cy="553829"/>
          </a:xfrm>
          <a:prstGeom prst="rect">
            <a:avLst/>
          </a:prstGeom>
          <a:noFill/>
        </p:spPr>
        <p:txBody>
          <a:bodyPr wrap="square" lIns="63307" tIns="63307" rIns="63307" bIns="63307" anchor="ctr" anchorCtr="0">
            <a:spAutoFit/>
          </a:bodyPr>
          <a:lstStyle>
            <a:lvl1pPr marL="0" indent="0" algn="ctr">
              <a:buNone/>
              <a:defRPr sz="2800" b="1" u="sng" baseline="0">
                <a:solidFill>
                  <a:schemeClr val="tx1"/>
                </a:solidFill>
              </a:defRPr>
            </a:lvl1pPr>
          </a:lstStyle>
          <a:p>
            <a:pPr lvl="0"/>
            <a:r>
              <a:rPr lang="en-US" dirty="0" smtClean="0"/>
              <a:t>(click to add)  CONTACT</a:t>
            </a:r>
            <a:endParaRPr lang="en-US" dirty="0"/>
          </a:p>
        </p:txBody>
      </p:sp>
      <p:sp>
        <p:nvSpPr>
          <p:cNvPr id="30" name="Text Placeholder 3"/>
          <p:cNvSpPr>
            <a:spLocks noGrp="1"/>
          </p:cNvSpPr>
          <p:nvPr>
            <p:ph type="body" sz="quarter" idx="30" hasCustomPrompt="1"/>
          </p:nvPr>
        </p:nvSpPr>
        <p:spPr>
          <a:xfrm>
            <a:off x="15946674" y="23534316"/>
            <a:ext cx="4898411" cy="634878"/>
          </a:xfrm>
          <a:prstGeom prst="rect">
            <a:avLst/>
          </a:prstGeom>
        </p:spPr>
        <p:txBody>
          <a:bodyPr wrap="square" lIns="158267" tIns="158267" rIns="158267" bIns="158267">
            <a:spAutoFit/>
          </a:bodyPr>
          <a:lstStyle>
            <a:lvl1pPr marL="47625" indent="-47625">
              <a:buNone/>
              <a:defRPr sz="2000">
                <a:solidFill>
                  <a:schemeClr val="tx1"/>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34" name="Text Placeholder 76"/>
          <p:cNvSpPr>
            <a:spLocks noGrp="1"/>
          </p:cNvSpPr>
          <p:nvPr>
            <p:ph type="body" sz="quarter" idx="150" hasCustomPrompt="1"/>
          </p:nvPr>
        </p:nvSpPr>
        <p:spPr>
          <a:xfrm>
            <a:off x="2890078" y="3031737"/>
            <a:ext cx="15608232" cy="769233"/>
          </a:xfrm>
          <a:prstGeom prst="rect">
            <a:avLst/>
          </a:prstGeom>
        </p:spPr>
        <p:txBody>
          <a:bodyPr lIns="54681" tIns="27341" rIns="54681" bIns="27341">
            <a:normAutofit/>
          </a:bodyPr>
          <a:lstStyle>
            <a:lvl1pPr marL="0" indent="0" algn="ctr">
              <a:buFontTx/>
              <a:buNone/>
              <a:defRPr sz="3600">
                <a:solidFill>
                  <a:schemeClr val="tx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affiliations</a:t>
            </a:r>
            <a:endParaRPr lang="en-US" dirty="0"/>
          </a:p>
        </p:txBody>
      </p:sp>
      <p:sp>
        <p:nvSpPr>
          <p:cNvPr id="35" name="Text Placeholder 76"/>
          <p:cNvSpPr>
            <a:spLocks noGrp="1"/>
          </p:cNvSpPr>
          <p:nvPr>
            <p:ph type="body" sz="quarter" idx="151" hasCustomPrompt="1"/>
          </p:nvPr>
        </p:nvSpPr>
        <p:spPr>
          <a:xfrm>
            <a:off x="2890078" y="2366192"/>
            <a:ext cx="15608232" cy="996395"/>
          </a:xfrm>
          <a:prstGeom prst="rect">
            <a:avLst/>
          </a:prstGeom>
        </p:spPr>
        <p:txBody>
          <a:bodyPr lIns="54681" tIns="27341" rIns="54681" bIns="27341" anchor="t" anchorCtr="1">
            <a:normAutofit/>
          </a:bodyPr>
          <a:lstStyle>
            <a:lvl1pPr marL="0" indent="0" algn="ctr">
              <a:buFontTx/>
              <a:buNone/>
              <a:defRPr sz="4800" b="1">
                <a:solidFill>
                  <a:schemeClr val="tx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authors</a:t>
            </a:r>
            <a:endParaRPr lang="en-US" dirty="0"/>
          </a:p>
        </p:txBody>
      </p:sp>
      <p:sp>
        <p:nvSpPr>
          <p:cNvPr id="36" name="Text Placeholder 76"/>
          <p:cNvSpPr>
            <a:spLocks noGrp="1"/>
          </p:cNvSpPr>
          <p:nvPr>
            <p:ph type="body" sz="quarter" idx="153" hasCustomPrompt="1"/>
          </p:nvPr>
        </p:nvSpPr>
        <p:spPr>
          <a:xfrm>
            <a:off x="2890078" y="413972"/>
            <a:ext cx="15608232" cy="1886907"/>
          </a:xfrm>
          <a:prstGeom prst="rect">
            <a:avLst/>
          </a:prstGeom>
        </p:spPr>
        <p:txBody>
          <a:bodyPr lIns="54681" tIns="27341" rIns="54681" bIns="27341" anchor="t" anchorCtr="1">
            <a:normAutofit/>
          </a:bodyPr>
          <a:lstStyle>
            <a:lvl1pPr marL="0" indent="0" algn="ctr">
              <a:buFontTx/>
              <a:buNone/>
              <a:defRPr sz="9900" b="1">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2.vml"/><Relationship Id="rId7" Type="http://schemas.openxmlformats.org/officeDocument/2006/relationships/image" Target="../media/image8.png"/><Relationship Id="rId12" Type="http://schemas.openxmlformats.org/officeDocument/2006/relationships/oleObject" Target="../embeddings/oleObject7.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8.bin"/><Relationship Id="rId10" Type="http://schemas.openxmlformats.org/officeDocument/2006/relationships/oleObject" Target="../embeddings/oleObject6.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3" name="Group 22"/>
          <p:cNvGrpSpPr/>
          <p:nvPr userDrawn="1"/>
        </p:nvGrpSpPr>
        <p:grpSpPr>
          <a:xfrm>
            <a:off x="-12658121" y="-48126"/>
            <a:ext cx="12259293" cy="30323340"/>
            <a:chOff x="-11225189" y="0"/>
            <a:chExt cx="11018865" cy="27255145"/>
          </a:xfrm>
        </p:grpSpPr>
        <p:sp>
          <p:nvSpPr>
            <p:cNvPr id="24" name="Rectangle 23"/>
            <p:cNvSpPr/>
            <p:nvPr/>
          </p:nvSpPr>
          <p:spPr>
            <a:xfrm>
              <a:off x="-11216136" y="0"/>
              <a:ext cx="11009812" cy="2725514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an</a:t>
              </a:r>
              <a:r>
                <a:rPr lang="en-US" sz="2800" i="0" baseline="0" dirty="0" smtClean="0">
                  <a:latin typeface="Trebuchet MS" pitchFamily="34" charset="0"/>
                </a:rPr>
                <a:t> A1</a:t>
              </a:r>
              <a:r>
                <a:rPr lang="en-US" sz="2800" i="0" dirty="0" smtClean="0">
                  <a:latin typeface="Trebuchet MS" pitchFamily="34" charset="0"/>
                </a:rPr>
                <a:t>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2527300" indent="-650875" algn="l" defTabSz="850900">
                <a:tabLst/>
              </a:pPr>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25" name="Straight Connector 24"/>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479105" y="8732868"/>
              <a:ext cx="1597666" cy="1201935"/>
            </a:xfrm>
            <a:prstGeom prst="rect">
              <a:avLst/>
            </a:prstGeom>
          </p:spPr>
        </p:pic>
        <p:pic>
          <p:nvPicPr>
            <p:cNvPr id="30" name="Picture 29"/>
            <p:cNvPicPr>
              <a:picLocks noChangeAspect="1"/>
            </p:cNvPicPr>
            <p:nvPr userDrawn="1"/>
          </p:nvPicPr>
          <p:blipFill>
            <a:blip r:embed="rId5"/>
            <a:stretch>
              <a:fillRect/>
            </a:stretch>
          </p:blipFill>
          <p:spPr>
            <a:xfrm>
              <a:off x="-10732765" y="13076183"/>
              <a:ext cx="9986808" cy="1053596"/>
            </a:xfrm>
            <a:prstGeom prst="rect">
              <a:avLst/>
            </a:prstGeom>
          </p:spPr>
        </p:pic>
        <p:grpSp>
          <p:nvGrpSpPr>
            <p:cNvPr id="32" name="Group 31"/>
            <p:cNvGrpSpPr/>
            <p:nvPr userDrawn="1"/>
          </p:nvGrpSpPr>
          <p:grpSpPr>
            <a:xfrm>
              <a:off x="-9744993" y="19604585"/>
              <a:ext cx="7531182" cy="2120441"/>
              <a:chOff x="-4470427" y="9208123"/>
              <a:chExt cx="3470785" cy="974221"/>
            </a:xfrm>
          </p:grpSpPr>
          <p:grpSp>
            <p:nvGrpSpPr>
              <p:cNvPr id="46" name="Group 45"/>
              <p:cNvGrpSpPr/>
              <p:nvPr userDrawn="1"/>
            </p:nvGrpSpPr>
            <p:grpSpPr>
              <a:xfrm>
                <a:off x="-2783495" y="9252356"/>
                <a:ext cx="624431" cy="898923"/>
                <a:chOff x="-3958697" y="8525819"/>
                <a:chExt cx="779338" cy="1288150"/>
              </a:xfrm>
            </p:grpSpPr>
            <p:pic>
              <p:nvPicPr>
                <p:cNvPr id="52" name="Picture 51"/>
                <p:cNvPicPr>
                  <a:picLocks noChangeAspect="1"/>
                </p:cNvPicPr>
                <p:nvPr userDrawn="1"/>
              </p:nvPicPr>
              <p:blipFill>
                <a:blip r:embed="rId6"/>
                <a:stretch>
                  <a:fillRect/>
                </a:stretch>
              </p:blipFill>
              <p:spPr>
                <a:xfrm>
                  <a:off x="-3948160" y="8525819"/>
                  <a:ext cx="768801" cy="1090857"/>
                </a:xfrm>
                <a:prstGeom prst="rect">
                  <a:avLst/>
                </a:prstGeom>
              </p:spPr>
            </p:pic>
            <p:sp>
              <p:nvSpPr>
                <p:cNvPr id="53" name="TextBox 52"/>
                <p:cNvSpPr txBox="1"/>
                <p:nvPr userDrawn="1"/>
              </p:nvSpPr>
              <p:spPr>
                <a:xfrm>
                  <a:off x="-3958697" y="9522560"/>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47" name="Group 46"/>
              <p:cNvGrpSpPr/>
              <p:nvPr userDrawn="1"/>
            </p:nvGrpSpPr>
            <p:grpSpPr>
              <a:xfrm>
                <a:off x="-2033159" y="9252361"/>
                <a:ext cx="1033517" cy="898915"/>
                <a:chOff x="-2921738" y="8714808"/>
                <a:chExt cx="1420279" cy="1235304"/>
              </a:xfrm>
            </p:grpSpPr>
            <p:pic>
              <p:nvPicPr>
                <p:cNvPr id="50" name="Picture 49"/>
                <p:cNvPicPr>
                  <a:picLocks noChangeAspect="1"/>
                </p:cNvPicPr>
                <p:nvPr userDrawn="1"/>
              </p:nvPicPr>
              <p:blipFill>
                <a:blip r:embed="rId6"/>
                <a:stretch>
                  <a:fillRect/>
                </a:stretch>
              </p:blipFill>
              <p:spPr>
                <a:xfrm>
                  <a:off x="-2921738" y="8714808"/>
                  <a:ext cx="1420279" cy="1029694"/>
                </a:xfrm>
                <a:prstGeom prst="rect">
                  <a:avLst/>
                </a:prstGeom>
              </p:spPr>
            </p:pic>
            <p:sp>
              <p:nvSpPr>
                <p:cNvPr id="51" name="TextBox 50"/>
                <p:cNvSpPr txBox="1"/>
                <p:nvPr userDrawn="1"/>
              </p:nvSpPr>
              <p:spPr>
                <a:xfrm>
                  <a:off x="-2918991" y="9670656"/>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9208123"/>
                <a:ext cx="1098742" cy="847761"/>
              </a:xfrm>
              <a:prstGeom prst="rect">
                <a:avLst/>
              </a:prstGeom>
            </p:spPr>
          </p:pic>
          <p:sp>
            <p:nvSpPr>
              <p:cNvPr id="49" name="TextBox 48"/>
              <p:cNvSpPr txBox="1"/>
              <p:nvPr userDrawn="1"/>
            </p:nvSpPr>
            <p:spPr>
              <a:xfrm>
                <a:off x="-4440600" y="9857111"/>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7" name="Group 36"/>
            <p:cNvGrpSpPr/>
            <p:nvPr userDrawn="1"/>
          </p:nvGrpSpPr>
          <p:grpSpPr>
            <a:xfrm>
              <a:off x="-10409330" y="23738192"/>
              <a:ext cx="9344084" cy="2453251"/>
              <a:chOff x="-4759852" y="10890293"/>
              <a:chExt cx="4306270" cy="1127128"/>
            </a:xfrm>
          </p:grpSpPr>
          <p:graphicFrame>
            <p:nvGraphicFramePr>
              <p:cNvPr id="38" name="Object 37"/>
              <p:cNvGraphicFramePr>
                <a:graphicFrameLocks noChangeAspect="1"/>
              </p:cNvGraphicFramePr>
              <p:nvPr userDrawn="1">
                <p:extLst>
                  <p:ext uri="{D42A27DB-BD31-4B8C-83A1-F6EECF244321}">
                    <p14:modId xmlns:p14="http://schemas.microsoft.com/office/powerpoint/2010/main" val="4230719275"/>
                  </p:ext>
                </p:extLst>
              </p:nvPr>
            </p:nvGraphicFramePr>
            <p:xfrm>
              <a:off x="-4533347" y="10890299"/>
              <a:ext cx="1828800" cy="1117600"/>
            </p:xfrm>
            <a:graphic>
              <a:graphicData uri="http://schemas.openxmlformats.org/presentationml/2006/ole">
                <mc:AlternateContent xmlns:mc="http://schemas.openxmlformats.org/markup-compatibility/2006">
                  <mc:Choice xmlns:v="urn:schemas-microsoft-com:vml" Requires="v">
                    <p:oleObj spid="_x0000_s1062"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0890299"/>
                            <a:ext cx="1828800" cy="1117600"/>
                          </a:xfrm>
                          <a:prstGeom prst="rect">
                            <a:avLst/>
                          </a:prstGeom>
                        </p:spPr>
                      </p:pic>
                    </p:oleObj>
                  </mc:Fallback>
                </mc:AlternateContent>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val="252377615"/>
                  </p:ext>
                </p:extLst>
              </p:nvPr>
            </p:nvGraphicFramePr>
            <p:xfrm>
              <a:off x="-2456641" y="10893992"/>
              <a:ext cx="1828800" cy="1117600"/>
            </p:xfrm>
            <a:graphic>
              <a:graphicData uri="http://schemas.openxmlformats.org/presentationml/2006/ole">
                <mc:AlternateContent xmlns:mc="http://schemas.openxmlformats.org/markup-compatibility/2006">
                  <mc:Choice xmlns:v="urn:schemas-microsoft-com:vml" Requires="v">
                    <p:oleObj spid="_x0000_s1063"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0893992"/>
                            <a:ext cx="1828800" cy="1117600"/>
                          </a:xfrm>
                          <a:prstGeom prst="rect">
                            <a:avLst/>
                          </a:prstGeom>
                        </p:spPr>
                      </p:pic>
                    </p:oleObj>
                  </mc:Fallback>
                </mc:AlternateContent>
              </a:graphicData>
            </a:graphic>
          </p:graphicFrame>
          <p:sp>
            <p:nvSpPr>
              <p:cNvPr id="41" name="TextBox 40"/>
              <p:cNvSpPr txBox="1"/>
              <p:nvPr userDrawn="1"/>
            </p:nvSpPr>
            <p:spPr>
              <a:xfrm rot="16200000">
                <a:off x="-5235785" y="11366226"/>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5" name="TextBox 44"/>
              <p:cNvSpPr txBox="1"/>
              <p:nvPr userDrawn="1"/>
            </p:nvSpPr>
            <p:spPr>
              <a:xfrm rot="16200000">
                <a:off x="-1095250" y="11375753"/>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54" name="Group 53"/>
          <p:cNvGrpSpPr/>
          <p:nvPr userDrawn="1"/>
        </p:nvGrpSpPr>
        <p:grpSpPr>
          <a:xfrm>
            <a:off x="21787216" y="1"/>
            <a:ext cx="12284832" cy="30275214"/>
            <a:chOff x="44157839" y="-55064"/>
            <a:chExt cx="11062139" cy="27261962"/>
          </a:xfrm>
        </p:grpSpPr>
        <p:sp>
          <p:nvSpPr>
            <p:cNvPr id="55" name="Rectangle 54"/>
            <p:cNvSpPr/>
            <p:nvPr userDrawn="1"/>
          </p:nvSpPr>
          <p:spPr>
            <a:xfrm>
              <a:off x="44157839" y="-55064"/>
              <a:ext cx="11062139" cy="2726196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429000"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2000250"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a:t>
              </a: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PowerPoint or “Print-quality” PDF.</a:t>
              </a: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3965641253"/>
                </p:ext>
              </p:extLst>
            </p:nvPr>
          </p:nvGraphicFramePr>
          <p:xfrm>
            <a:off x="46871237" y="3286607"/>
            <a:ext cx="5586150" cy="2063772"/>
          </p:xfrm>
          <a:graphic>
            <a:graphicData uri="http://schemas.openxmlformats.org/presentationml/2006/ole">
              <mc:AlternateContent xmlns:mc="http://schemas.openxmlformats.org/markup-compatibility/2006">
                <mc:Choice xmlns:v="urn:schemas-microsoft-com:vml" Requires="v">
                  <p:oleObj spid="_x0000_s1064"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3286607"/>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487207" y="7579895"/>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1049445924"/>
                </p:ext>
              </p:extLst>
            </p:nvPr>
          </p:nvGraphicFramePr>
          <p:xfrm>
            <a:off x="44629619" y="11328671"/>
            <a:ext cx="1482266" cy="992162"/>
          </p:xfrm>
          <a:graphic>
            <a:graphicData uri="http://schemas.openxmlformats.org/presentationml/2006/ole">
              <mc:AlternateContent xmlns:mc="http://schemas.openxmlformats.org/markup-compatibility/2006">
                <mc:Choice xmlns:v="urn:schemas-microsoft-com:vml" Requires="v">
                  <p:oleObj spid="_x0000_s1065"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1328671"/>
                          <a:ext cx="1482266" cy="992162"/>
                        </a:xfrm>
                        <a:prstGeom prst="rect">
                          <a:avLst/>
                        </a:prstGeom>
                      </p:spPr>
                    </p:pic>
                  </p:oleObj>
                </mc:Fallback>
              </mc:AlternateContent>
            </a:graphicData>
          </a:graphic>
        </p:graphicFrame>
        <p:grpSp>
          <p:nvGrpSpPr>
            <p:cNvPr id="59" name="Group 58"/>
            <p:cNvGrpSpPr/>
            <p:nvPr userDrawn="1"/>
          </p:nvGrpSpPr>
          <p:grpSpPr>
            <a:xfrm>
              <a:off x="44487207" y="23850394"/>
              <a:ext cx="10354213" cy="1265612"/>
              <a:chOff x="44200453" y="23567551"/>
              <a:chExt cx="9771399" cy="1090622"/>
            </a:xfrm>
          </p:grpSpPr>
          <p:sp>
            <p:nvSpPr>
              <p:cNvPr id="61" name="Rounded Rectangle 60"/>
              <p:cNvSpPr/>
              <p:nvPr userDrawn="1"/>
            </p:nvSpPr>
            <p:spPr>
              <a:xfrm>
                <a:off x="44200453" y="23567551"/>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3665884"/>
                <a:ext cx="914401" cy="914399"/>
              </a:xfrm>
              <a:prstGeom prst="rect">
                <a:avLst/>
              </a:prstGeom>
              <a:noFill/>
              <a:ln>
                <a:noFill/>
              </a:ln>
            </p:spPr>
          </p:pic>
          <p:sp>
            <p:nvSpPr>
              <p:cNvPr id="63" name="TextBox 62"/>
              <p:cNvSpPr txBox="1"/>
              <p:nvPr userDrawn="1"/>
            </p:nvSpPr>
            <p:spPr>
              <a:xfrm>
                <a:off x="45300663" y="2375747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487207" y="25568742"/>
              <a:ext cx="6870215" cy="1260334"/>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        </a:t>
              </a:r>
            </a:p>
            <a:p>
              <a:pPr marL="400050"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grpSp>
      <p:sp>
        <p:nvSpPr>
          <p:cNvPr id="40" name="Rounded Rectangle 39"/>
          <p:cNvSpPr/>
          <p:nvPr userDrawn="1"/>
        </p:nvSpPr>
        <p:spPr>
          <a:xfrm>
            <a:off x="410163" y="3949273"/>
            <a:ext cx="10105386" cy="24571786"/>
          </a:xfrm>
          <a:prstGeom prst="roundRect">
            <a:avLst>
              <a:gd name="adj" fmla="val 3888"/>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0867092" y="3949273"/>
            <a:ext cx="10105386" cy="24571786"/>
          </a:xfrm>
          <a:prstGeom prst="roundRect">
            <a:avLst>
              <a:gd name="adj" fmla="val 3888"/>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p:cNvGrpSpPr/>
          <p:nvPr userDrawn="1"/>
        </p:nvGrpSpPr>
        <p:grpSpPr>
          <a:xfrm>
            <a:off x="-14193" y="-9250"/>
            <a:ext cx="21402581" cy="3720276"/>
            <a:chOff x="-14192" y="1382"/>
            <a:chExt cx="27451941" cy="4572641"/>
          </a:xfrm>
        </p:grpSpPr>
        <p:sp>
          <p:nvSpPr>
            <p:cNvPr id="72"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75" name="Group 74"/>
          <p:cNvGrpSpPr/>
          <p:nvPr userDrawn="1"/>
        </p:nvGrpSpPr>
        <p:grpSpPr>
          <a:xfrm rot="10800000">
            <a:off x="-33056" y="28779870"/>
            <a:ext cx="21449567" cy="1502229"/>
            <a:chOff x="-14192" y="1382"/>
            <a:chExt cx="27451941" cy="4572641"/>
          </a:xfrm>
        </p:grpSpPr>
        <p:sp>
          <p:nvSpPr>
            <p:cNvPr id="76"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9" name="Text Box 14"/>
          <p:cNvSpPr txBox="1">
            <a:spLocks noChangeArrowheads="1"/>
          </p:cNvSpPr>
          <p:nvPr userDrawn="1"/>
        </p:nvSpPr>
        <p:spPr bwMode="auto">
          <a:xfrm>
            <a:off x="888800" y="2962834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9" r:id="rId1"/>
  </p:sldLayoutIdLst>
  <p:timing>
    <p:tnLst>
      <p:par>
        <p:cTn id="1" dur="indefinite" restart="never" nodeType="tmRoot"/>
      </p:par>
    </p:tnLst>
  </p:timing>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2" name="Group 21"/>
          <p:cNvGrpSpPr/>
          <p:nvPr userDrawn="1"/>
        </p:nvGrpSpPr>
        <p:grpSpPr>
          <a:xfrm>
            <a:off x="-12658121" y="-48126"/>
            <a:ext cx="12259293" cy="30323340"/>
            <a:chOff x="-11225189" y="0"/>
            <a:chExt cx="11018865" cy="27255145"/>
          </a:xfrm>
        </p:grpSpPr>
        <p:sp>
          <p:nvSpPr>
            <p:cNvPr id="23" name="Rectangle 22"/>
            <p:cNvSpPr/>
            <p:nvPr/>
          </p:nvSpPr>
          <p:spPr>
            <a:xfrm>
              <a:off x="-11216136" y="0"/>
              <a:ext cx="11009812" cy="2725514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an</a:t>
              </a:r>
              <a:r>
                <a:rPr lang="en-US" sz="2800" i="0" baseline="0" dirty="0" smtClean="0">
                  <a:latin typeface="Trebuchet MS" pitchFamily="34" charset="0"/>
                </a:rPr>
                <a:t> A1</a:t>
              </a:r>
              <a:r>
                <a:rPr lang="en-US" sz="2800" i="0" dirty="0" smtClean="0">
                  <a:latin typeface="Trebuchet MS" pitchFamily="34" charset="0"/>
                </a:rPr>
                <a:t>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2527300" indent="-650875" algn="l" defTabSz="850900">
                <a:tabLst/>
              </a:pPr>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24" name="Straight Connector 23"/>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userDrawn="1"/>
          </p:nvPicPr>
          <p:blipFill>
            <a:blip r:embed="rId4"/>
            <a:stretch>
              <a:fillRect/>
            </a:stretch>
          </p:blipFill>
          <p:spPr>
            <a:xfrm>
              <a:off x="-10479105" y="8732868"/>
              <a:ext cx="1597666" cy="1201935"/>
            </a:xfrm>
            <a:prstGeom prst="rect">
              <a:avLst/>
            </a:prstGeom>
          </p:spPr>
        </p:pic>
        <p:pic>
          <p:nvPicPr>
            <p:cNvPr id="28" name="Picture 27"/>
            <p:cNvPicPr>
              <a:picLocks noChangeAspect="1"/>
            </p:cNvPicPr>
            <p:nvPr userDrawn="1"/>
          </p:nvPicPr>
          <p:blipFill>
            <a:blip r:embed="rId5"/>
            <a:stretch>
              <a:fillRect/>
            </a:stretch>
          </p:blipFill>
          <p:spPr>
            <a:xfrm>
              <a:off x="-10732765" y="13076183"/>
              <a:ext cx="9986808" cy="1053596"/>
            </a:xfrm>
            <a:prstGeom prst="rect">
              <a:avLst/>
            </a:prstGeom>
          </p:spPr>
        </p:pic>
        <p:grpSp>
          <p:nvGrpSpPr>
            <p:cNvPr id="29" name="Group 28"/>
            <p:cNvGrpSpPr/>
            <p:nvPr userDrawn="1"/>
          </p:nvGrpSpPr>
          <p:grpSpPr>
            <a:xfrm>
              <a:off x="-9744993" y="19604585"/>
              <a:ext cx="7531182" cy="2120441"/>
              <a:chOff x="-4470427" y="9208123"/>
              <a:chExt cx="3470785" cy="974221"/>
            </a:xfrm>
          </p:grpSpPr>
          <p:grpSp>
            <p:nvGrpSpPr>
              <p:cNvPr id="35" name="Group 34"/>
              <p:cNvGrpSpPr/>
              <p:nvPr userDrawn="1"/>
            </p:nvGrpSpPr>
            <p:grpSpPr>
              <a:xfrm>
                <a:off x="-2783495" y="9252356"/>
                <a:ext cx="624431" cy="898923"/>
                <a:chOff x="-3958697" y="8525819"/>
                <a:chExt cx="779338" cy="1288150"/>
              </a:xfrm>
            </p:grpSpPr>
            <p:pic>
              <p:nvPicPr>
                <p:cNvPr id="55" name="Picture 54"/>
                <p:cNvPicPr>
                  <a:picLocks noChangeAspect="1"/>
                </p:cNvPicPr>
                <p:nvPr userDrawn="1"/>
              </p:nvPicPr>
              <p:blipFill>
                <a:blip r:embed="rId6"/>
                <a:stretch>
                  <a:fillRect/>
                </a:stretch>
              </p:blipFill>
              <p:spPr>
                <a:xfrm>
                  <a:off x="-3948160" y="8525819"/>
                  <a:ext cx="768801" cy="1090857"/>
                </a:xfrm>
                <a:prstGeom prst="rect">
                  <a:avLst/>
                </a:prstGeom>
              </p:spPr>
            </p:pic>
            <p:sp>
              <p:nvSpPr>
                <p:cNvPr id="56" name="TextBox 55"/>
                <p:cNvSpPr txBox="1"/>
                <p:nvPr userDrawn="1"/>
              </p:nvSpPr>
              <p:spPr>
                <a:xfrm>
                  <a:off x="-3958697" y="9522560"/>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45" name="Group 44"/>
              <p:cNvGrpSpPr/>
              <p:nvPr userDrawn="1"/>
            </p:nvGrpSpPr>
            <p:grpSpPr>
              <a:xfrm>
                <a:off x="-2033159" y="9252361"/>
                <a:ext cx="1033517" cy="898915"/>
                <a:chOff x="-2921738" y="8714808"/>
                <a:chExt cx="1420279" cy="1235304"/>
              </a:xfrm>
            </p:grpSpPr>
            <p:pic>
              <p:nvPicPr>
                <p:cNvPr id="51" name="Picture 50"/>
                <p:cNvPicPr>
                  <a:picLocks noChangeAspect="1"/>
                </p:cNvPicPr>
                <p:nvPr userDrawn="1"/>
              </p:nvPicPr>
              <p:blipFill>
                <a:blip r:embed="rId6"/>
                <a:stretch>
                  <a:fillRect/>
                </a:stretch>
              </p:blipFill>
              <p:spPr>
                <a:xfrm>
                  <a:off x="-2921738" y="8714808"/>
                  <a:ext cx="1420279" cy="1029694"/>
                </a:xfrm>
                <a:prstGeom prst="rect">
                  <a:avLst/>
                </a:prstGeom>
              </p:spPr>
            </p:pic>
            <p:sp>
              <p:nvSpPr>
                <p:cNvPr id="52" name="TextBox 51"/>
                <p:cNvSpPr txBox="1"/>
                <p:nvPr userDrawn="1"/>
              </p:nvSpPr>
              <p:spPr>
                <a:xfrm>
                  <a:off x="-2918991" y="9670656"/>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9208123"/>
                <a:ext cx="1098742" cy="847761"/>
              </a:xfrm>
              <a:prstGeom prst="rect">
                <a:avLst/>
              </a:prstGeom>
            </p:spPr>
          </p:pic>
          <p:sp>
            <p:nvSpPr>
              <p:cNvPr id="50" name="TextBox 49"/>
              <p:cNvSpPr txBox="1"/>
              <p:nvPr userDrawn="1"/>
            </p:nvSpPr>
            <p:spPr>
              <a:xfrm>
                <a:off x="-4440600" y="9857111"/>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0" name="Group 29"/>
            <p:cNvGrpSpPr/>
            <p:nvPr userDrawn="1"/>
          </p:nvGrpSpPr>
          <p:grpSpPr>
            <a:xfrm>
              <a:off x="-10409330" y="23738192"/>
              <a:ext cx="9344084" cy="2453251"/>
              <a:chOff x="-4759852" y="10890293"/>
              <a:chExt cx="4306270" cy="1127128"/>
            </a:xfrm>
          </p:grpSpPr>
          <p:graphicFrame>
            <p:nvGraphicFramePr>
              <p:cNvPr id="31" name="Object 30"/>
              <p:cNvGraphicFramePr>
                <a:graphicFrameLocks noChangeAspect="1"/>
              </p:cNvGraphicFramePr>
              <p:nvPr userDrawn="1">
                <p:extLst>
                  <p:ext uri="{D42A27DB-BD31-4B8C-83A1-F6EECF244321}">
                    <p14:modId xmlns:p14="http://schemas.microsoft.com/office/powerpoint/2010/main" val="780725776"/>
                  </p:ext>
                </p:extLst>
              </p:nvPr>
            </p:nvGraphicFramePr>
            <p:xfrm>
              <a:off x="-4533347" y="10890299"/>
              <a:ext cx="1828800" cy="1117600"/>
            </p:xfrm>
            <a:graphic>
              <a:graphicData uri="http://schemas.openxmlformats.org/presentationml/2006/ole">
                <mc:AlternateContent xmlns:mc="http://schemas.openxmlformats.org/markup-compatibility/2006">
                  <mc:Choice xmlns:v="urn:schemas-microsoft-com:vml" Requires="v">
                    <p:oleObj spid="_x0000_s2086"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0890299"/>
                            <a:ext cx="1828800" cy="1117600"/>
                          </a:xfrm>
                          <a:prstGeom prst="rect">
                            <a:avLst/>
                          </a:prstGeom>
                        </p:spPr>
                      </p:pic>
                    </p:oleObj>
                  </mc:Fallback>
                </mc:AlternateContent>
              </a:graphicData>
            </a:graphic>
          </p:graphicFrame>
          <p:graphicFrame>
            <p:nvGraphicFramePr>
              <p:cNvPr id="32" name="Object 31"/>
              <p:cNvGraphicFramePr>
                <a:graphicFrameLocks noChangeAspect="1"/>
              </p:cNvGraphicFramePr>
              <p:nvPr userDrawn="1">
                <p:extLst>
                  <p:ext uri="{D42A27DB-BD31-4B8C-83A1-F6EECF244321}">
                    <p14:modId xmlns:p14="http://schemas.microsoft.com/office/powerpoint/2010/main" val="1253610385"/>
                  </p:ext>
                </p:extLst>
              </p:nvPr>
            </p:nvGraphicFramePr>
            <p:xfrm>
              <a:off x="-2456641" y="10893992"/>
              <a:ext cx="1828800" cy="1117600"/>
            </p:xfrm>
            <a:graphic>
              <a:graphicData uri="http://schemas.openxmlformats.org/presentationml/2006/ole">
                <mc:AlternateContent xmlns:mc="http://schemas.openxmlformats.org/markup-compatibility/2006">
                  <mc:Choice xmlns:v="urn:schemas-microsoft-com:vml" Requires="v">
                    <p:oleObj spid="_x0000_s2087"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0893992"/>
                            <a:ext cx="1828800" cy="1117600"/>
                          </a:xfrm>
                          <a:prstGeom prst="rect">
                            <a:avLst/>
                          </a:prstGeom>
                        </p:spPr>
                      </p:pic>
                    </p:oleObj>
                  </mc:Fallback>
                </mc:AlternateContent>
              </a:graphicData>
            </a:graphic>
          </p:graphicFrame>
          <p:sp>
            <p:nvSpPr>
              <p:cNvPr id="33" name="TextBox 32"/>
              <p:cNvSpPr txBox="1"/>
              <p:nvPr userDrawn="1"/>
            </p:nvSpPr>
            <p:spPr>
              <a:xfrm rot="16200000">
                <a:off x="-5235785" y="11366226"/>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34" name="TextBox 33"/>
              <p:cNvSpPr txBox="1"/>
              <p:nvPr userDrawn="1"/>
            </p:nvSpPr>
            <p:spPr>
              <a:xfrm rot="16200000">
                <a:off x="-1095250" y="11375753"/>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57" name="Group 56"/>
          <p:cNvGrpSpPr/>
          <p:nvPr userDrawn="1"/>
        </p:nvGrpSpPr>
        <p:grpSpPr>
          <a:xfrm>
            <a:off x="21787216" y="1"/>
            <a:ext cx="12284832" cy="30275214"/>
            <a:chOff x="44157839" y="-55064"/>
            <a:chExt cx="11062139" cy="27261962"/>
          </a:xfrm>
        </p:grpSpPr>
        <p:sp>
          <p:nvSpPr>
            <p:cNvPr id="58" name="Rectangle 57"/>
            <p:cNvSpPr/>
            <p:nvPr userDrawn="1"/>
          </p:nvSpPr>
          <p:spPr>
            <a:xfrm>
              <a:off x="44157839" y="-55064"/>
              <a:ext cx="11062139" cy="2726196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429000"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2000250"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a:t>
              </a: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PowerPoint or “Print-quality” PDF.</a:t>
              </a: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p:txBody>
        </p:sp>
        <p:graphicFrame>
          <p:nvGraphicFramePr>
            <p:cNvPr id="59" name="Object 58"/>
            <p:cNvGraphicFramePr>
              <a:graphicFrameLocks noChangeAspect="1"/>
            </p:cNvGraphicFramePr>
            <p:nvPr userDrawn="1">
              <p:extLst>
                <p:ext uri="{D42A27DB-BD31-4B8C-83A1-F6EECF244321}">
                  <p14:modId xmlns:p14="http://schemas.microsoft.com/office/powerpoint/2010/main" val="1425904806"/>
                </p:ext>
              </p:extLst>
            </p:nvPr>
          </p:nvGraphicFramePr>
          <p:xfrm>
            <a:off x="46871237" y="3286607"/>
            <a:ext cx="5586150" cy="2063772"/>
          </p:xfrm>
          <a:graphic>
            <a:graphicData uri="http://schemas.openxmlformats.org/presentationml/2006/ole">
              <mc:AlternateContent xmlns:mc="http://schemas.openxmlformats.org/markup-compatibility/2006">
                <mc:Choice xmlns:v="urn:schemas-microsoft-com:vml" Requires="v">
                  <p:oleObj spid="_x0000_s2088"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3286607"/>
                          <a:ext cx="5586150" cy="2063772"/>
                        </a:xfrm>
                        <a:prstGeom prst="rect">
                          <a:avLst/>
                        </a:prstGeom>
                      </p:spPr>
                    </p:pic>
                  </p:oleObj>
                </mc:Fallback>
              </mc:AlternateContent>
            </a:graphicData>
          </a:graphic>
        </p:graphicFrame>
        <p:pic>
          <p:nvPicPr>
            <p:cNvPr id="60" name="Picture 59"/>
            <p:cNvPicPr>
              <a:picLocks noChangeAspect="1"/>
            </p:cNvPicPr>
            <p:nvPr userDrawn="1"/>
          </p:nvPicPr>
          <p:blipFill>
            <a:blip r:embed="rId14"/>
            <a:stretch>
              <a:fillRect/>
            </a:stretch>
          </p:blipFill>
          <p:spPr>
            <a:xfrm>
              <a:off x="44487207" y="7579895"/>
              <a:ext cx="2969584" cy="1370577"/>
            </a:xfrm>
            <a:prstGeom prst="rect">
              <a:avLst/>
            </a:prstGeom>
            <a:ln>
              <a:noFill/>
            </a:ln>
          </p:spPr>
        </p:pic>
        <p:graphicFrame>
          <p:nvGraphicFramePr>
            <p:cNvPr id="61" name="Object 60"/>
            <p:cNvGraphicFramePr>
              <a:graphicFrameLocks noChangeAspect="1"/>
            </p:cNvGraphicFramePr>
            <p:nvPr userDrawn="1">
              <p:extLst>
                <p:ext uri="{D42A27DB-BD31-4B8C-83A1-F6EECF244321}">
                  <p14:modId xmlns:p14="http://schemas.microsoft.com/office/powerpoint/2010/main" val="3407085520"/>
                </p:ext>
              </p:extLst>
            </p:nvPr>
          </p:nvGraphicFramePr>
          <p:xfrm>
            <a:off x="44629619" y="11328671"/>
            <a:ext cx="1482266" cy="992162"/>
          </p:xfrm>
          <a:graphic>
            <a:graphicData uri="http://schemas.openxmlformats.org/presentationml/2006/ole">
              <mc:AlternateContent xmlns:mc="http://schemas.openxmlformats.org/markup-compatibility/2006">
                <mc:Choice xmlns:v="urn:schemas-microsoft-com:vml" Requires="v">
                  <p:oleObj spid="_x0000_s2089"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1328671"/>
                          <a:ext cx="1482266" cy="992162"/>
                        </a:xfrm>
                        <a:prstGeom prst="rect">
                          <a:avLst/>
                        </a:prstGeom>
                      </p:spPr>
                    </p:pic>
                  </p:oleObj>
                </mc:Fallback>
              </mc:AlternateContent>
            </a:graphicData>
          </a:graphic>
        </p:graphicFrame>
        <p:grpSp>
          <p:nvGrpSpPr>
            <p:cNvPr id="62" name="Group 61"/>
            <p:cNvGrpSpPr/>
            <p:nvPr userDrawn="1"/>
          </p:nvGrpSpPr>
          <p:grpSpPr>
            <a:xfrm>
              <a:off x="44487207" y="23850394"/>
              <a:ext cx="10354213" cy="1265612"/>
              <a:chOff x="44200453" y="23567551"/>
              <a:chExt cx="9771399" cy="1090622"/>
            </a:xfrm>
          </p:grpSpPr>
          <p:sp>
            <p:nvSpPr>
              <p:cNvPr id="64" name="Rounded Rectangle 63"/>
              <p:cNvSpPr/>
              <p:nvPr userDrawn="1"/>
            </p:nvSpPr>
            <p:spPr>
              <a:xfrm>
                <a:off x="44200453" y="23567551"/>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3665884"/>
                <a:ext cx="914401" cy="914399"/>
              </a:xfrm>
              <a:prstGeom prst="rect">
                <a:avLst/>
              </a:prstGeom>
              <a:noFill/>
              <a:ln>
                <a:noFill/>
              </a:ln>
            </p:spPr>
          </p:pic>
          <p:sp>
            <p:nvSpPr>
              <p:cNvPr id="66" name="TextBox 65"/>
              <p:cNvSpPr txBox="1"/>
              <p:nvPr userDrawn="1"/>
            </p:nvSpPr>
            <p:spPr>
              <a:xfrm>
                <a:off x="45300663" y="2375747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36" name="TextBox 35"/>
          <p:cNvSpPr txBox="1"/>
          <p:nvPr userDrawn="1"/>
        </p:nvSpPr>
        <p:spPr>
          <a:xfrm>
            <a:off x="22152989" y="28455994"/>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        </a:t>
            </a:r>
          </a:p>
          <a:p>
            <a:pPr marL="400050"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sp>
        <p:nvSpPr>
          <p:cNvPr id="37" name="Rounded Rectangle 36"/>
          <p:cNvSpPr/>
          <p:nvPr userDrawn="1"/>
        </p:nvSpPr>
        <p:spPr>
          <a:xfrm>
            <a:off x="448262" y="3700744"/>
            <a:ext cx="20421441" cy="24848484"/>
          </a:xfrm>
          <a:prstGeom prst="roundRect">
            <a:avLst>
              <a:gd name="adj" fmla="val 1953"/>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p:cNvGrpSpPr/>
          <p:nvPr userDrawn="1"/>
        </p:nvGrpSpPr>
        <p:grpSpPr>
          <a:xfrm>
            <a:off x="-14193" y="-9250"/>
            <a:ext cx="21402581" cy="3720276"/>
            <a:chOff x="-14192" y="1382"/>
            <a:chExt cx="27451941" cy="4572641"/>
          </a:xfrm>
        </p:grpSpPr>
        <p:sp>
          <p:nvSpPr>
            <p:cNvPr id="39"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42" name="Group 41"/>
          <p:cNvGrpSpPr/>
          <p:nvPr userDrawn="1"/>
        </p:nvGrpSpPr>
        <p:grpSpPr>
          <a:xfrm rot="10800000">
            <a:off x="-33056" y="28779870"/>
            <a:ext cx="21449567" cy="1502229"/>
            <a:chOff x="-14192" y="1382"/>
            <a:chExt cx="27451941" cy="4572641"/>
          </a:xfrm>
        </p:grpSpPr>
        <p:sp>
          <p:nvSpPr>
            <p:cNvPr id="43"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47" name="Text Box 14"/>
          <p:cNvSpPr txBox="1">
            <a:spLocks noChangeArrowheads="1"/>
          </p:cNvSpPr>
          <p:nvPr userDrawn="1"/>
        </p:nvSpPr>
        <p:spPr bwMode="auto">
          <a:xfrm>
            <a:off x="888800" y="2962834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20"/>
          </p:nvPr>
        </p:nvSpPr>
        <p:spPr/>
        <p:txBody>
          <a:bodyPr/>
          <a:lstStyle/>
          <a:p>
            <a:endParaRPr lang="en-US"/>
          </a:p>
        </p:txBody>
      </p:sp>
      <p:sp>
        <p:nvSpPr>
          <p:cNvPr id="5" name="Text Placeholder 4"/>
          <p:cNvSpPr>
            <a:spLocks noGrp="1"/>
          </p:cNvSpPr>
          <p:nvPr>
            <p:ph type="body" sz="quarter" idx="25"/>
          </p:nvPr>
        </p:nvSpPr>
        <p:spPr/>
        <p:txBody>
          <a:bodyPr/>
          <a:lstStyle/>
          <a:p>
            <a:endParaRPr lang="en-US"/>
          </a:p>
        </p:txBody>
      </p:sp>
      <p:sp>
        <p:nvSpPr>
          <p:cNvPr id="6" name="Text Placeholder 5"/>
          <p:cNvSpPr>
            <a:spLocks noGrp="1"/>
          </p:cNvSpPr>
          <p:nvPr>
            <p:ph type="body" sz="quarter" idx="26"/>
          </p:nvPr>
        </p:nvSpPr>
        <p:spPr/>
        <p:txBody>
          <a:bodyPr/>
          <a:lstStyle/>
          <a:p>
            <a:endParaRPr lang="en-US"/>
          </a:p>
        </p:txBody>
      </p:sp>
      <p:sp>
        <p:nvSpPr>
          <p:cNvPr id="7" name="Text Placeholder 6"/>
          <p:cNvSpPr>
            <a:spLocks noGrp="1"/>
          </p:cNvSpPr>
          <p:nvPr>
            <p:ph type="body" sz="quarter" idx="27"/>
          </p:nvPr>
        </p:nvSpPr>
        <p:spPr/>
        <p:txBody>
          <a:bodyPr/>
          <a:lstStyle/>
          <a:p>
            <a:endParaRPr lang="en-US"/>
          </a:p>
        </p:txBody>
      </p:sp>
      <p:sp>
        <p:nvSpPr>
          <p:cNvPr id="8" name="Text Placeholder 7"/>
          <p:cNvSpPr>
            <a:spLocks noGrp="1"/>
          </p:cNvSpPr>
          <p:nvPr>
            <p:ph type="body" sz="quarter" idx="28"/>
          </p:nvPr>
        </p:nvSpPr>
        <p:spPr/>
        <p:txBody>
          <a:bodyPr/>
          <a:lstStyle/>
          <a:p>
            <a:endParaRPr lang="en-US"/>
          </a:p>
        </p:txBody>
      </p:sp>
      <p:sp>
        <p:nvSpPr>
          <p:cNvPr id="9" name="Text Placeholder 8"/>
          <p:cNvSpPr>
            <a:spLocks noGrp="1"/>
          </p:cNvSpPr>
          <p:nvPr>
            <p:ph type="body" sz="quarter" idx="29"/>
          </p:nvPr>
        </p:nvSpPr>
        <p:spPr/>
        <p:txBody>
          <a:bodyPr/>
          <a:lstStyle/>
          <a:p>
            <a:endParaRPr lang="en-US"/>
          </a:p>
        </p:txBody>
      </p:sp>
      <p:sp>
        <p:nvSpPr>
          <p:cNvPr id="10" name="Text Placeholder 9"/>
          <p:cNvSpPr>
            <a:spLocks noGrp="1"/>
          </p:cNvSpPr>
          <p:nvPr>
            <p:ph type="body" sz="quarter" idx="30"/>
          </p:nvPr>
        </p:nvSpPr>
        <p:spPr/>
        <p:txBody>
          <a:bodyPr/>
          <a:lstStyle/>
          <a:p>
            <a:endParaRPr lang="en-US"/>
          </a:p>
        </p:txBody>
      </p:sp>
      <p:sp>
        <p:nvSpPr>
          <p:cNvPr id="11" name="Text Placeholder 10"/>
          <p:cNvSpPr>
            <a:spLocks noGrp="1"/>
          </p:cNvSpPr>
          <p:nvPr>
            <p:ph type="body" sz="quarter" idx="96"/>
          </p:nvPr>
        </p:nvSpPr>
        <p:spPr/>
        <p:txBody>
          <a:bodyPr/>
          <a:lstStyle/>
          <a:p>
            <a:endParaRPr lang="en-US"/>
          </a:p>
        </p:txBody>
      </p:sp>
      <p:sp>
        <p:nvSpPr>
          <p:cNvPr id="12" name="Text Placeholder 11"/>
          <p:cNvSpPr>
            <a:spLocks noGrp="1"/>
          </p:cNvSpPr>
          <p:nvPr>
            <p:ph type="body" sz="quarter" idx="150"/>
          </p:nvPr>
        </p:nvSpPr>
        <p:spPr/>
        <p:txBody>
          <a:bodyPr/>
          <a:lstStyle/>
          <a:p>
            <a:endParaRPr lang="en-US"/>
          </a:p>
        </p:txBody>
      </p:sp>
      <p:sp>
        <p:nvSpPr>
          <p:cNvPr id="13" name="Text Placeholder 12"/>
          <p:cNvSpPr>
            <a:spLocks noGrp="1"/>
          </p:cNvSpPr>
          <p:nvPr>
            <p:ph type="body" sz="quarter" idx="151"/>
          </p:nvPr>
        </p:nvSpPr>
        <p:spPr/>
        <p:txBody>
          <a:bodyPr/>
          <a:lstStyle/>
          <a:p>
            <a:endParaRPr lang="en-US"/>
          </a:p>
        </p:txBody>
      </p:sp>
      <p:sp>
        <p:nvSpPr>
          <p:cNvPr id="14" name="Text Placeholder 13"/>
          <p:cNvSpPr>
            <a:spLocks noGrp="1"/>
          </p:cNvSpPr>
          <p:nvPr>
            <p:ph type="body" sz="quarter" idx="153"/>
          </p:nvPr>
        </p:nvSpPr>
        <p:spPr/>
        <p:txBody>
          <a:bodyPr/>
          <a:lstStyle/>
          <a:p>
            <a:endParaRPr lang="en-US"/>
          </a:p>
        </p:txBody>
      </p:sp>
    </p:spTree>
    <p:extLst>
      <p:ext uri="{BB962C8B-B14F-4D97-AF65-F5344CB8AC3E}">
        <p14:creationId xmlns:p14="http://schemas.microsoft.com/office/powerpoint/2010/main" val="3742088974"/>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100CMx140C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100</TotalTime>
  <Words>1</Words>
  <Application>Microsoft Office PowerPoint</Application>
  <PresentationFormat>Custom</PresentationFormat>
  <Paragraphs>1</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Times New Roman</vt:lpstr>
      <vt:lpstr>Trebuchet MS</vt:lpstr>
      <vt:lpstr>PosterPresentations.com-100CMx140CM</vt:lpstr>
      <vt:lpstr>Classic - Wide Center</vt:lpstr>
      <vt:lpstr>Image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Argyris Kotoulas</cp:lastModifiedBy>
  <cp:revision>27</cp:revision>
  <dcterms:created xsi:type="dcterms:W3CDTF">2012-02-10T00:21:22Z</dcterms:created>
  <dcterms:modified xsi:type="dcterms:W3CDTF">2015-08-10T22:56:41Z</dcterms:modified>
</cp:coreProperties>
</file>