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65" r:id="rId6"/>
    <p:sldId id="282" r:id="rId7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BFF"/>
    <a:srgbClr val="00C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8"/>
  </p:normalViewPr>
  <p:slideViewPr>
    <p:cSldViewPr snapToGrid="0" snapToObjects="1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6723-8527-A648-902C-BC0AA4F9AFA8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8348-7B33-0048-BA48-DA9A751EA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9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bk.mone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07947" y="4360662"/>
            <a:ext cx="46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Чек-лист по </a:t>
            </a:r>
            <a:r>
              <a:rPr lang="en-US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YouTube</a:t>
            </a:r>
            <a:endParaRPr lang="ru-RU" sz="36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42107" y="1405424"/>
            <a:ext cx="352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Создание канала, оптимальная настройка: </a:t>
            </a:r>
          </a:p>
          <a:p>
            <a:endParaRPr lang="ru-RU" sz="12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105" y="2002776"/>
            <a:ext cx="461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Имя канала должно быть привлекательным и соответствовать характеру 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выкладываемого контента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994" y="3575015"/>
            <a:ext cx="3759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На баннере канала имеется ссылка на ваш сайт и соц. сети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352" y="2603236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разделе «О канале» присутствует соответствующее общему характеру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 канала информация (описание), присутствуют ссылки на связанные аккаунты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5547" y="206550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266025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70328" y="317171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3886" y="3115619"/>
            <a:ext cx="3744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Собраны </a:t>
            </a:r>
            <a:r>
              <a:rPr lang="ru-RU" sz="1000" dirty="0" err="1">
                <a:latin typeface="+mj-lt"/>
              </a:rPr>
              <a:t>ключевики</a:t>
            </a:r>
            <a:r>
              <a:rPr lang="ru-RU" sz="1000" dirty="0">
                <a:latin typeface="+mj-lt"/>
              </a:rPr>
              <a:t>, по которым будет продвигаться канал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70328" y="36272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3886" y="3972944"/>
            <a:ext cx="2823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Аккаунт </a:t>
            </a:r>
            <a:r>
              <a:rPr lang="en-US" sz="1000" dirty="0" err="1">
                <a:latin typeface="+mj-lt"/>
              </a:rPr>
              <a:t>Youtube</a:t>
            </a:r>
            <a:r>
              <a:rPr lang="ru-RU" sz="1000" dirty="0">
                <a:latin typeface="+mj-lt"/>
              </a:rPr>
              <a:t> привязан к </a:t>
            </a:r>
            <a:r>
              <a:rPr lang="ru-RU" sz="1000" dirty="0" err="1">
                <a:latin typeface="+mj-lt"/>
              </a:rPr>
              <a:t>Google</a:t>
            </a:r>
            <a:r>
              <a:rPr lang="ru-RU" sz="1000" dirty="0">
                <a:latin typeface="+mj-lt"/>
              </a:rPr>
              <a:t> </a:t>
            </a:r>
            <a:r>
              <a:rPr lang="ru-RU" sz="1000" dirty="0" err="1">
                <a:latin typeface="+mj-lt"/>
              </a:rPr>
              <a:t>Analytics</a:t>
            </a:r>
            <a:endParaRPr lang="ru-RU" sz="10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6662" y="4458095"/>
            <a:ext cx="5222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Во вкладке «Каналы» приведены похожие на ваш или рекомендуемые вами каналы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4895321"/>
            <a:ext cx="4328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Разрешена функция «Показывать в видео аннотации и оповещения»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2994" y="5293888"/>
            <a:ext cx="5421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Канал на </a:t>
            </a:r>
            <a:r>
              <a:rPr lang="en-US" sz="1000" dirty="0" err="1">
                <a:latin typeface="+mj-lt"/>
              </a:rPr>
              <a:t>Youtube</a:t>
            </a:r>
            <a:r>
              <a:rPr lang="en-US" sz="1000" dirty="0">
                <a:latin typeface="+mj-lt"/>
              </a:rPr>
              <a:t> </a:t>
            </a:r>
            <a:r>
              <a:rPr lang="ru-RU" sz="1000" dirty="0">
                <a:latin typeface="+mj-lt"/>
              </a:rPr>
              <a:t>связан с главным сайтом, имеется значок такой связи - подлинности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3886" y="5771760"/>
            <a:ext cx="4903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Разрешена функция “Отображать мой канал в рекомендациях других каналов"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79436" y="40281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451205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3104" y="49519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862" y="534992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775547" y="582043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D0E413-2A73-4B35-A89F-A4EF6127277F}"/>
              </a:ext>
            </a:extLst>
          </p:cNvPr>
          <p:cNvSpPr/>
          <p:nvPr/>
        </p:nvSpPr>
        <p:spPr>
          <a:xfrm>
            <a:off x="775547" y="627120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A0A2F1-E8E7-4DA2-9049-FB208C14F84F}"/>
              </a:ext>
            </a:extLst>
          </p:cNvPr>
          <p:cNvSpPr txBox="1"/>
          <p:nvPr/>
        </p:nvSpPr>
        <p:spPr>
          <a:xfrm>
            <a:off x="922994" y="6218081"/>
            <a:ext cx="4269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>
                <a:latin typeface="+mj-lt"/>
              </a:rPr>
              <a:t>URL</a:t>
            </a:r>
            <a:r>
              <a:rPr lang="ru-RU" sz="1000" dirty="0">
                <a:latin typeface="+mj-lt"/>
              </a:rPr>
              <a:t> имеет простой вид - ЧПУ, то есть является человеко-понятным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F00DA45-A2A5-4038-B423-31BAFFB9835B}"/>
              </a:ext>
            </a:extLst>
          </p:cNvPr>
          <p:cNvSpPr/>
          <p:nvPr/>
        </p:nvSpPr>
        <p:spPr>
          <a:xfrm>
            <a:off x="775547" y="66878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CDB23-ED43-441B-BA52-0DB8DD5711D9}"/>
              </a:ext>
            </a:extLst>
          </p:cNvPr>
          <p:cNvSpPr txBox="1"/>
          <p:nvPr/>
        </p:nvSpPr>
        <p:spPr>
          <a:xfrm>
            <a:off x="922994" y="6640630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Канал имеет лого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B323FFA-92C0-4BF5-B078-4D8EF041C184}"/>
              </a:ext>
            </a:extLst>
          </p:cNvPr>
          <p:cNvSpPr/>
          <p:nvPr/>
        </p:nvSpPr>
        <p:spPr>
          <a:xfrm>
            <a:off x="770328" y="708221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69B7A-EFA7-42B0-9EAD-49CC0A201909}"/>
              </a:ext>
            </a:extLst>
          </p:cNvPr>
          <p:cNvSpPr txBox="1"/>
          <p:nvPr/>
        </p:nvSpPr>
        <p:spPr>
          <a:xfrm>
            <a:off x="925886" y="7033004"/>
            <a:ext cx="3517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Канал на </a:t>
            </a:r>
            <a:r>
              <a:rPr lang="en-US" sz="1000" dirty="0" err="1">
                <a:latin typeface="+mj-lt"/>
              </a:rPr>
              <a:t>Youtube</a:t>
            </a:r>
            <a:r>
              <a:rPr lang="ru-RU" sz="1000" dirty="0">
                <a:latin typeface="+mj-lt"/>
              </a:rPr>
              <a:t> выполнен в одной общей стилистике 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6BB68A9-BB2F-4FA3-820E-58BC2FEADD57}"/>
              </a:ext>
            </a:extLst>
          </p:cNvPr>
          <p:cNvSpPr/>
          <p:nvPr/>
        </p:nvSpPr>
        <p:spPr>
          <a:xfrm>
            <a:off x="770328" y="74818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13C0C9-8F7F-4DC3-AE0A-7C7BBE73C3CB}"/>
              </a:ext>
            </a:extLst>
          </p:cNvPr>
          <p:cNvSpPr txBox="1"/>
          <p:nvPr/>
        </p:nvSpPr>
        <p:spPr>
          <a:xfrm>
            <a:off x="922994" y="7408407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Фоновая картинка канала хорошо смотрится, как на компьютере, </a:t>
            </a:r>
          </a:p>
          <a:p>
            <a:pPr lvl="0"/>
            <a:r>
              <a:rPr lang="ru-RU" sz="1000" dirty="0">
                <a:latin typeface="+mj-lt"/>
              </a:rPr>
              <a:t>так и на телефоне/планшете</a:t>
            </a:r>
          </a:p>
        </p:txBody>
      </p:sp>
    </p:spTree>
    <p:extLst>
      <p:ext uri="{BB962C8B-B14F-4D97-AF65-F5344CB8AC3E}">
        <p14:creationId xmlns:p14="http://schemas.microsoft.com/office/powerpoint/2010/main" val="13216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01050" y="1857307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Собрать семантическое ядро по продвигаемым запросам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1050" y="2229414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Вставать ключевое слово в название видеофайла. Например:</a:t>
            </a:r>
          </a:p>
          <a:p>
            <a:pPr lvl="0"/>
            <a:r>
              <a:rPr lang="ru-RU" sz="1000" dirty="0">
                <a:latin typeface="+mj-lt"/>
              </a:rPr>
              <a:t> «</a:t>
            </a:r>
            <a:r>
              <a:rPr lang="ru-RU" sz="1000" dirty="0" err="1">
                <a:latin typeface="+mj-lt"/>
              </a:rPr>
              <a:t>сео_продвижение</a:t>
            </a:r>
            <a:r>
              <a:rPr lang="ru-RU" sz="1000" dirty="0">
                <a:latin typeface="+mj-lt"/>
              </a:rPr>
              <a:t>.</a:t>
            </a:r>
            <a:r>
              <a:rPr lang="en-US" sz="1000" dirty="0" err="1">
                <a:latin typeface="+mj-lt"/>
              </a:rPr>
              <a:t>mp</a:t>
            </a:r>
            <a:r>
              <a:rPr lang="ru-RU" sz="1000" dirty="0">
                <a:latin typeface="+mj-lt"/>
              </a:rPr>
              <a:t>4». Используйте совместимые с </a:t>
            </a:r>
            <a:r>
              <a:rPr lang="en-US" sz="1000" dirty="0" err="1">
                <a:latin typeface="+mj-lt"/>
              </a:rPr>
              <a:t>Youtube</a:t>
            </a:r>
            <a:r>
              <a:rPr lang="en-US" sz="1000" dirty="0">
                <a:latin typeface="+mj-lt"/>
              </a:rPr>
              <a:t> </a:t>
            </a:r>
            <a:r>
              <a:rPr lang="ru-RU" sz="1000" dirty="0">
                <a:latin typeface="+mj-lt"/>
              </a:rPr>
              <a:t>форматы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57492" y="191337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53898" y="22901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7456" y="2711620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«Свойстве» видеофайла укажите его имя, тему,</a:t>
            </a:r>
          </a:p>
          <a:p>
            <a:pPr lvl="0"/>
            <a:r>
              <a:rPr lang="ru-RU" sz="1000" dirty="0">
                <a:latin typeface="+mj-lt"/>
              </a:rPr>
              <a:t> комментарии, теги, категории и т.д. с использованием ключевых слов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57492" y="27658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CA48B-0DC2-4E00-9281-DCD26CA04E1B}"/>
              </a:ext>
            </a:extLst>
          </p:cNvPr>
          <p:cNvSpPr txBox="1"/>
          <p:nvPr/>
        </p:nvSpPr>
        <p:spPr>
          <a:xfrm>
            <a:off x="842107" y="1405424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Видеофайл до загрузки: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BED0F64-9929-4C30-9B57-ED1A7D01B14F}"/>
              </a:ext>
            </a:extLst>
          </p:cNvPr>
          <p:cNvSpPr/>
          <p:nvPr/>
        </p:nvSpPr>
        <p:spPr>
          <a:xfrm>
            <a:off x="753898" y="320264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CF95C-978C-42F4-B121-586D8A09ADC1}"/>
              </a:ext>
            </a:extLst>
          </p:cNvPr>
          <p:cNvSpPr txBox="1"/>
          <p:nvPr/>
        </p:nvSpPr>
        <p:spPr>
          <a:xfrm>
            <a:off x="906297" y="3146982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Видео длиной 2-3 минуты улучшают поведенческий фактор, </a:t>
            </a:r>
          </a:p>
          <a:p>
            <a:pPr lvl="0"/>
            <a:r>
              <a:rPr lang="ru-RU" sz="1000" dirty="0">
                <a:latin typeface="+mj-lt"/>
              </a:rPr>
              <a:t>так как такие видео обычно смотрят до конца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F66997A-EDCC-4D2D-B99A-C281DE0D85E3}"/>
              </a:ext>
            </a:extLst>
          </p:cNvPr>
          <p:cNvSpPr/>
          <p:nvPr/>
        </p:nvSpPr>
        <p:spPr>
          <a:xfrm>
            <a:off x="753897" y="36583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D4E3F-5F6E-419C-AB84-4A952991738E}"/>
              </a:ext>
            </a:extLst>
          </p:cNvPr>
          <p:cNvSpPr txBox="1"/>
          <p:nvPr/>
        </p:nvSpPr>
        <p:spPr>
          <a:xfrm>
            <a:off x="897455" y="3601872"/>
            <a:ext cx="2850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Видеофайл должен иметь высокое качество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E7931-4593-4B1C-B38F-E28E5803B0EF}"/>
              </a:ext>
            </a:extLst>
          </p:cNvPr>
          <p:cNvSpPr txBox="1"/>
          <p:nvPr/>
        </p:nvSpPr>
        <p:spPr>
          <a:xfrm>
            <a:off x="901050" y="4093763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После загрузки: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8D2443F-246E-47C7-B66B-4E8456793E9D}"/>
              </a:ext>
            </a:extLst>
          </p:cNvPr>
          <p:cNvSpPr/>
          <p:nvPr/>
        </p:nvSpPr>
        <p:spPr>
          <a:xfrm>
            <a:off x="753897" y="456827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25E16-93B4-4A1C-A279-845C5C3D1398}"/>
              </a:ext>
            </a:extLst>
          </p:cNvPr>
          <p:cNvSpPr txBox="1"/>
          <p:nvPr/>
        </p:nvSpPr>
        <p:spPr>
          <a:xfrm>
            <a:off x="901050" y="4513066"/>
            <a:ext cx="5080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Добавить ключевое слова в заголовок видео. </a:t>
            </a:r>
          </a:p>
          <a:p>
            <a:pPr lvl="0"/>
            <a:r>
              <a:rPr lang="ru-RU" sz="1000" dirty="0">
                <a:latin typeface="+mj-lt"/>
              </a:rPr>
              <a:t>Длина заголовка не должна превышать 60 символов. Иначе он может обрезаться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402A1AA-9C08-422B-8CC4-7BEB80D3AFE7}"/>
              </a:ext>
            </a:extLst>
          </p:cNvPr>
          <p:cNvSpPr/>
          <p:nvPr/>
        </p:nvSpPr>
        <p:spPr>
          <a:xfrm>
            <a:off x="753897" y="502908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FBAA6-6EFB-4CED-835C-2BF624076A58}"/>
              </a:ext>
            </a:extLst>
          </p:cNvPr>
          <p:cNvSpPr txBox="1"/>
          <p:nvPr/>
        </p:nvSpPr>
        <p:spPr>
          <a:xfrm>
            <a:off x="901050" y="4970836"/>
            <a:ext cx="42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Длина описания может варьироваться. </a:t>
            </a:r>
          </a:p>
          <a:p>
            <a:pPr lvl="0"/>
            <a:r>
              <a:rPr lang="ru-RU" sz="1000" dirty="0">
                <a:latin typeface="+mj-lt"/>
              </a:rPr>
              <a:t>Однако без кнопки «Еще» отображается только около 100 символов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DA8FAF4-1269-4FCB-9C25-25934850117F}"/>
              </a:ext>
            </a:extLst>
          </p:cNvPr>
          <p:cNvSpPr/>
          <p:nvPr/>
        </p:nvSpPr>
        <p:spPr>
          <a:xfrm>
            <a:off x="753897" y="54949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E417F1-4526-4D01-885E-9097C7A676E0}"/>
              </a:ext>
            </a:extLst>
          </p:cNvPr>
          <p:cNvSpPr txBox="1"/>
          <p:nvPr/>
        </p:nvSpPr>
        <p:spPr>
          <a:xfrm>
            <a:off x="897455" y="5437049"/>
            <a:ext cx="5230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Описание видео должно быть понятным целевой аудитории и не слишком длинным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E2876EC-CC4C-49C9-8CD7-31321247ADAF}"/>
              </a:ext>
            </a:extLst>
          </p:cNvPr>
          <p:cNvSpPr/>
          <p:nvPr/>
        </p:nvSpPr>
        <p:spPr>
          <a:xfrm>
            <a:off x="753897" y="592133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AF0E8-B0F7-402E-A3FA-B58DECFD5B6B}"/>
              </a:ext>
            </a:extLst>
          </p:cNvPr>
          <p:cNvSpPr txBox="1"/>
          <p:nvPr/>
        </p:nvSpPr>
        <p:spPr>
          <a:xfrm>
            <a:off x="901050" y="5861608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описании должно присутствовать вхождение ключевых слов. </a:t>
            </a:r>
          </a:p>
          <a:p>
            <a:pPr lvl="0"/>
            <a:r>
              <a:rPr lang="ru-RU" sz="1000" dirty="0">
                <a:latin typeface="+mj-lt"/>
              </a:rPr>
              <a:t>Оно должно быть релевантным содержанию, иначе </a:t>
            </a:r>
            <a:r>
              <a:rPr lang="en-US" sz="1000" dirty="0" err="1">
                <a:latin typeface="+mj-lt"/>
              </a:rPr>
              <a:t>Youtube</a:t>
            </a:r>
            <a:r>
              <a:rPr lang="en-US" sz="1000" dirty="0">
                <a:latin typeface="+mj-lt"/>
              </a:rPr>
              <a:t> </a:t>
            </a:r>
            <a:r>
              <a:rPr lang="ru-RU" sz="1000" dirty="0">
                <a:latin typeface="+mj-lt"/>
              </a:rPr>
              <a:t>может ограничить показ видео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FC9E64E-CE6B-4965-BDA8-285A388659E1}"/>
              </a:ext>
            </a:extLst>
          </p:cNvPr>
          <p:cNvSpPr/>
          <p:nvPr/>
        </p:nvSpPr>
        <p:spPr>
          <a:xfrm>
            <a:off x="753897" y="632144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64CCD-2104-4828-AE00-1CFF83C81D68}"/>
              </a:ext>
            </a:extLst>
          </p:cNvPr>
          <p:cNvSpPr txBox="1"/>
          <p:nvPr/>
        </p:nvSpPr>
        <p:spPr>
          <a:xfrm>
            <a:off x="897455" y="6254304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Если вы продвигаете сайт, то в описание можно разместить ссылку на него </a:t>
            </a:r>
          </a:p>
          <a:p>
            <a:pPr lvl="0"/>
            <a:r>
              <a:rPr lang="ru-RU" sz="1000" dirty="0">
                <a:latin typeface="+mj-lt"/>
              </a:rPr>
              <a:t>и призыв к действию. Ссылка должна располагаться в начале описания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1BA6AC4-D975-4478-AC20-6C6A9A5CF6F2}"/>
              </a:ext>
            </a:extLst>
          </p:cNvPr>
          <p:cNvSpPr/>
          <p:nvPr/>
        </p:nvSpPr>
        <p:spPr>
          <a:xfrm>
            <a:off x="762739" y="681664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DAAEC6-BE4B-427D-BE44-49F2039109E8}"/>
              </a:ext>
            </a:extLst>
          </p:cNvPr>
          <p:cNvSpPr txBox="1"/>
          <p:nvPr/>
        </p:nvSpPr>
        <p:spPr>
          <a:xfrm>
            <a:off x="906297" y="6758396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конце описания можно добавить название видео и ссылку само на себя. </a:t>
            </a:r>
          </a:p>
          <a:p>
            <a:pPr lvl="0"/>
            <a:r>
              <a:rPr lang="ru-RU" sz="1000" dirty="0">
                <a:latin typeface="+mj-lt"/>
              </a:rPr>
              <a:t>Это увеличивает вероятность получение обратных ссылок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C1F2694-4960-4F74-BFF1-B87EA2679477}"/>
              </a:ext>
            </a:extLst>
          </p:cNvPr>
          <p:cNvSpPr/>
          <p:nvPr/>
        </p:nvSpPr>
        <p:spPr>
          <a:xfrm>
            <a:off x="753897" y="728326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434DCB-A581-4CFA-BEB0-4FA09172C2BF}"/>
              </a:ext>
            </a:extLst>
          </p:cNvPr>
          <p:cNvSpPr txBox="1"/>
          <p:nvPr/>
        </p:nvSpPr>
        <p:spPr>
          <a:xfrm>
            <a:off x="901050" y="7225448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Добавьте стенограмму видео для тех, кто смотрит без звука.</a:t>
            </a:r>
          </a:p>
          <a:p>
            <a:pPr lvl="0"/>
            <a:r>
              <a:rPr lang="ru-RU" sz="1000" dirty="0">
                <a:latin typeface="+mj-lt"/>
              </a:rPr>
              <a:t>В нее также нужно вставить ключевые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10306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924547" y="1606241"/>
            <a:ext cx="3560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Добавьте в свое видео титры, выделив ключевые слова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1972881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+mj-lt"/>
              </a:rPr>
              <a:t>Также для удобства в описание нужно добавить тайм код </a:t>
            </a:r>
          </a:p>
          <a:p>
            <a:r>
              <a:rPr lang="ru-RU" sz="1000" dirty="0">
                <a:latin typeface="+mj-lt"/>
              </a:rPr>
              <a:t>с использованием ключевых слов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5547" y="165910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02642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4547" y="2467757"/>
            <a:ext cx="4153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Также в описании можно использовать теги (10-15 штук). </a:t>
            </a:r>
          </a:p>
          <a:p>
            <a:pPr lvl="0"/>
            <a:r>
              <a:rPr lang="ru-RU" sz="1000" dirty="0">
                <a:latin typeface="+mj-lt"/>
              </a:rPr>
              <a:t>Они должны соответствовать содержанию видео и его тематике.  </a:t>
            </a:r>
          </a:p>
          <a:p>
            <a:pPr lvl="0"/>
            <a:r>
              <a:rPr lang="ru-RU" sz="1000" dirty="0">
                <a:latin typeface="+mj-lt"/>
              </a:rPr>
              <a:t>Хештеги можно взять с </a:t>
            </a:r>
            <a:r>
              <a:rPr lang="ru-RU" sz="1000" dirty="0" err="1">
                <a:latin typeface="+mj-lt"/>
              </a:rPr>
              <a:t>околотематичных</a:t>
            </a:r>
            <a:r>
              <a:rPr lang="ru-RU" sz="1000" dirty="0">
                <a:latin typeface="+mj-lt"/>
              </a:rPr>
              <a:t> популярных каналов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75547" y="25279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531" y="3044601"/>
            <a:ext cx="527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+mj-lt"/>
              </a:rPr>
              <a:t>В дополнительных настройках можно отнести свое видео к определенной категории.</a:t>
            </a:r>
          </a:p>
          <a:p>
            <a:r>
              <a:rPr lang="ru-RU" sz="1000" dirty="0">
                <a:latin typeface="+mj-lt"/>
              </a:rPr>
              <a:t> Что поможет ему появляться среди похожих видео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24547" y="3528087"/>
            <a:ext cx="4836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Загрузите собственное изображение для ссылки на результат вашего видео. </a:t>
            </a:r>
          </a:p>
          <a:p>
            <a:pPr lvl="0"/>
            <a:r>
              <a:rPr lang="ru-RU" sz="1000" dirty="0">
                <a:latin typeface="+mj-lt"/>
              </a:rPr>
              <a:t>Максимальный размер файла: 2МБ, рекомендуемый размер изображения: </a:t>
            </a:r>
          </a:p>
          <a:p>
            <a:pPr lvl="0"/>
            <a:r>
              <a:rPr lang="ru-RU" sz="1000" dirty="0">
                <a:latin typeface="+mj-lt"/>
              </a:rPr>
              <a:t>1280 x 720, формат: JPG, GIF, BMP, PNG. </a:t>
            </a:r>
          </a:p>
          <a:p>
            <a:pPr lvl="0"/>
            <a:r>
              <a:rPr lang="ru-RU" sz="1000" dirty="0">
                <a:latin typeface="+mj-lt"/>
              </a:rPr>
              <a:t>Превью-картинка видео должна соответствовать содержанию вашего видео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310284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360311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1973" y="441075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4547" y="4352512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Заголовок на превью должен быть ярким и быть продающим. </a:t>
            </a:r>
          </a:p>
          <a:p>
            <a:pPr lvl="0"/>
            <a:r>
              <a:rPr lang="ru-RU" sz="1000" dirty="0">
                <a:latin typeface="+mj-lt"/>
              </a:rPr>
              <a:t>Он должен легко считываться. Проверьте на всех устройствах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E2B45ED-72E6-49E7-BA2A-B5EE9CA41975}"/>
              </a:ext>
            </a:extLst>
          </p:cNvPr>
          <p:cNvSpPr/>
          <p:nvPr/>
        </p:nvSpPr>
        <p:spPr>
          <a:xfrm>
            <a:off x="776801" y="491479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9D38-3FA5-4652-BCE0-39426BDD0B6F}"/>
              </a:ext>
            </a:extLst>
          </p:cNvPr>
          <p:cNvSpPr txBox="1"/>
          <p:nvPr/>
        </p:nvSpPr>
        <p:spPr>
          <a:xfrm>
            <a:off x="924547" y="4860142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Для повышения популярности канала используйте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4E890-1B9E-4960-BAF6-6E94BAC15151}"/>
              </a:ext>
            </a:extLst>
          </p:cNvPr>
          <p:cNvSpPr txBox="1"/>
          <p:nvPr/>
        </p:nvSpPr>
        <p:spPr>
          <a:xfrm>
            <a:off x="915531" y="5264946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В первое время после загрузки видео: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3CF19-03FE-4565-8FD8-60235D70170F}"/>
              </a:ext>
            </a:extLst>
          </p:cNvPr>
          <p:cNvSpPr/>
          <p:nvPr/>
        </p:nvSpPr>
        <p:spPr>
          <a:xfrm>
            <a:off x="776801" y="571924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6E9B6-FB7F-4BD7-9B94-3D1533691DF5}"/>
              </a:ext>
            </a:extLst>
          </p:cNvPr>
          <p:cNvSpPr txBox="1"/>
          <p:nvPr/>
        </p:nvSpPr>
        <p:spPr>
          <a:xfrm>
            <a:off x="924547" y="5662076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Поставьте лайк под новым видео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88B6C8D-B0BE-4BE1-BB81-24367E7E0C23}"/>
              </a:ext>
            </a:extLst>
          </p:cNvPr>
          <p:cNvSpPr/>
          <p:nvPr/>
        </p:nvSpPr>
        <p:spPr>
          <a:xfrm>
            <a:off x="776801" y="608779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E8DB3-307F-4F12-8464-BCCBE5531F38}"/>
              </a:ext>
            </a:extLst>
          </p:cNvPr>
          <p:cNvSpPr txBox="1"/>
          <p:nvPr/>
        </p:nvSpPr>
        <p:spPr>
          <a:xfrm>
            <a:off x="924547" y="6028428"/>
            <a:ext cx="5497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 помощью специальных сервисов </a:t>
            </a:r>
            <a:r>
              <a:rPr lang="ru-RU" sz="1000" dirty="0" err="1">
                <a:latin typeface="+mj-lt"/>
              </a:rPr>
              <a:t>пропингуйте</a:t>
            </a:r>
            <a:r>
              <a:rPr lang="ru-RU" sz="1000" dirty="0">
                <a:latin typeface="+mj-lt"/>
              </a:rPr>
              <a:t> свое видео, используя ключевые слова.</a:t>
            </a:r>
          </a:p>
          <a:p>
            <a:pPr lvl="0"/>
            <a:r>
              <a:rPr lang="ru-RU" sz="1000" dirty="0">
                <a:latin typeface="+mj-lt"/>
              </a:rPr>
              <a:t>Это поможет поисковикам быстро его проиндексировать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03F5F08-4392-465E-A7FF-C25E3EAE80BA}"/>
              </a:ext>
            </a:extLst>
          </p:cNvPr>
          <p:cNvSpPr/>
          <p:nvPr/>
        </p:nvSpPr>
        <p:spPr>
          <a:xfrm>
            <a:off x="771973" y="652369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E7759-C8F2-4027-8402-018F9C9E1123}"/>
              </a:ext>
            </a:extLst>
          </p:cNvPr>
          <p:cNvSpPr txBox="1"/>
          <p:nvPr/>
        </p:nvSpPr>
        <p:spPr>
          <a:xfrm>
            <a:off x="924547" y="646544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Рассказать о выходе нового видео в социальных сетях.</a:t>
            </a:r>
          </a:p>
          <a:p>
            <a:pPr lvl="0"/>
            <a:r>
              <a:rPr lang="ru-RU" sz="1000" dirty="0">
                <a:latin typeface="+mj-lt"/>
              </a:rPr>
              <a:t>Особенно в </a:t>
            </a:r>
            <a:r>
              <a:rPr lang="en-US" sz="1000" dirty="0">
                <a:latin typeface="+mj-lt"/>
              </a:rPr>
              <a:t>Twitter</a:t>
            </a:r>
            <a:r>
              <a:rPr lang="ru-RU" sz="1000" dirty="0">
                <a:latin typeface="+mj-lt"/>
              </a:rPr>
              <a:t>, </a:t>
            </a:r>
            <a:r>
              <a:rPr lang="en-US" sz="1000" dirty="0">
                <a:latin typeface="+mj-lt"/>
              </a:rPr>
              <a:t>Facebook </a:t>
            </a:r>
            <a:r>
              <a:rPr lang="ru-RU" sz="1000" dirty="0">
                <a:latin typeface="+mj-lt"/>
              </a:rPr>
              <a:t>и </a:t>
            </a:r>
            <a:r>
              <a:rPr lang="en-US" sz="1000" dirty="0">
                <a:latin typeface="+mj-lt"/>
              </a:rPr>
              <a:t>VK</a:t>
            </a:r>
            <a:endParaRPr lang="ru-RU" sz="1000" dirty="0">
              <a:latin typeface="+mj-lt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4A3747E-554A-414C-B651-DFC9D5C7DA75}"/>
              </a:ext>
            </a:extLst>
          </p:cNvPr>
          <p:cNvSpPr/>
          <p:nvPr/>
        </p:nvSpPr>
        <p:spPr>
          <a:xfrm>
            <a:off x="771973" y="695682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D4750-8AC5-403C-94F3-E5CDBAD35F5C}"/>
              </a:ext>
            </a:extLst>
          </p:cNvPr>
          <p:cNvSpPr txBox="1"/>
          <p:nvPr/>
        </p:nvSpPr>
        <p:spPr>
          <a:xfrm>
            <a:off x="909653" y="6903194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Отвечайте на комментарии так, чтобы их автор вернулся и продолжил дискуссию.</a:t>
            </a:r>
          </a:p>
          <a:p>
            <a:pPr lvl="0"/>
            <a:r>
              <a:rPr lang="ru-RU" sz="1000" dirty="0">
                <a:latin typeface="+mj-lt"/>
              </a:rPr>
              <a:t>Благодарите за положительные 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18389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-121649" y="1842635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0100" y="2154496"/>
            <a:ext cx="1838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+mj-lt"/>
              </a:rPr>
              <a:t>Продвижение видео: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8631" y="3143249"/>
            <a:ext cx="500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+mj-lt"/>
              </a:rPr>
              <a:t>Чтобы попасть в «Тренды», необходимо набрать не меньше 50 000 просмотров </a:t>
            </a:r>
          </a:p>
          <a:p>
            <a:r>
              <a:rPr lang="ru-RU" sz="1000" dirty="0">
                <a:latin typeface="+mj-lt"/>
              </a:rPr>
              <a:t>в течение часа после публикации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8631" y="2702745"/>
            <a:ext cx="4788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>
                <a:latin typeface="+mj-lt"/>
              </a:rPr>
              <a:t>Google </a:t>
            </a:r>
            <a:r>
              <a:rPr lang="en-US" sz="1000" dirty="0" err="1">
                <a:latin typeface="+mj-lt"/>
              </a:rPr>
              <a:t>Adwords</a:t>
            </a:r>
            <a:r>
              <a:rPr lang="en-US" sz="1000" dirty="0">
                <a:latin typeface="+mj-lt"/>
              </a:rPr>
              <a:t> </a:t>
            </a:r>
            <a:r>
              <a:rPr lang="ru-RU" sz="1000" dirty="0">
                <a:latin typeface="+mj-lt"/>
              </a:rPr>
              <a:t>можно использовать для прямой рекламы на самом </a:t>
            </a:r>
            <a:r>
              <a:rPr lang="en-US" sz="1000" dirty="0" err="1">
                <a:latin typeface="+mj-lt"/>
              </a:rPr>
              <a:t>Youtube</a:t>
            </a:r>
            <a:endParaRPr lang="ru-RU" sz="1000" dirty="0">
              <a:latin typeface="+mj-lt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75073" y="27590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3054" y="3643701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Так же этому способствует активность пользователей, </a:t>
            </a:r>
          </a:p>
          <a:p>
            <a:pPr lvl="0"/>
            <a:r>
              <a:rPr lang="ru-RU" sz="1000" dirty="0">
                <a:latin typeface="+mj-lt"/>
              </a:rPr>
              <a:t>большой % вовлечения в первое время после залива, хороший CTR видео баннера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3054" y="4137310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+mj-lt"/>
              </a:rPr>
              <a:t>Размещение информации о выходе нового ролика в соц. сетях</a:t>
            </a:r>
          </a:p>
          <a:p>
            <a:r>
              <a:rPr lang="ru-RU" sz="1000" dirty="0">
                <a:latin typeface="+mj-lt"/>
              </a:rPr>
              <a:t> также способствует продвижению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370663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420132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5547" y="320726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D2722EF-AA69-48C8-BBF6-2D6D18763A6C}"/>
              </a:ext>
            </a:extLst>
          </p:cNvPr>
          <p:cNvSpPr/>
          <p:nvPr/>
        </p:nvSpPr>
        <p:spPr>
          <a:xfrm>
            <a:off x="775073" y="463776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D0AFF-CD44-4EED-A887-BBFAFB6E4002}"/>
              </a:ext>
            </a:extLst>
          </p:cNvPr>
          <p:cNvSpPr txBox="1"/>
          <p:nvPr/>
        </p:nvSpPr>
        <p:spPr>
          <a:xfrm>
            <a:off x="923054" y="4579515"/>
            <a:ext cx="5198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Еще один способ продвинуть свой ролик – реклама у тематических </a:t>
            </a:r>
            <a:r>
              <a:rPr lang="ru-RU" sz="1000" dirty="0" err="1">
                <a:latin typeface="+mj-lt"/>
              </a:rPr>
              <a:t>инфлюенсеров</a:t>
            </a:r>
            <a:r>
              <a:rPr lang="ru-RU" sz="1000" dirty="0">
                <a:latin typeface="+mj-lt"/>
              </a:rPr>
              <a:t> </a:t>
            </a:r>
          </a:p>
          <a:p>
            <a:pPr lvl="0"/>
            <a:r>
              <a:rPr lang="ru-RU" sz="1000" dirty="0">
                <a:latin typeface="+mj-lt"/>
              </a:rPr>
              <a:t>(подарки, спонсорство, </a:t>
            </a:r>
            <a:r>
              <a:rPr lang="ru-RU" sz="1000" dirty="0" err="1">
                <a:latin typeface="+mj-lt"/>
              </a:rPr>
              <a:t>продакт-плейсмент</a:t>
            </a:r>
            <a:r>
              <a:rPr lang="ru-RU" sz="1000" dirty="0">
                <a:latin typeface="+mj-lt"/>
              </a:rPr>
              <a:t>, совместное видео)</a:t>
            </a:r>
          </a:p>
        </p:txBody>
      </p:sp>
    </p:spTree>
    <p:extLst>
      <p:ext uri="{BB962C8B-B14F-4D97-AF65-F5344CB8AC3E}">
        <p14:creationId xmlns:p14="http://schemas.microsoft.com/office/powerpoint/2010/main" val="12749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82015" y="4770545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Make money with </a:t>
            </a:r>
            <a:r>
              <a:rPr lang="en-US" sz="3600" b="1" dirty="0" err="1">
                <a:solidFill>
                  <a:schemeClr val="bg1"/>
                </a:solidFill>
              </a:rPr>
              <a:t>RBK.money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7350-5FC7-44A3-B7DA-8A275E53FD5A}"/>
              </a:ext>
            </a:extLst>
          </p:cNvPr>
          <p:cNvSpPr txBox="1"/>
          <p:nvPr/>
        </p:nvSpPr>
        <p:spPr>
          <a:xfrm>
            <a:off x="3025142" y="9087327"/>
            <a:ext cx="389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https://rbk.money/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845C-2933-4636-ABCE-2583DC23C70F}"/>
              </a:ext>
            </a:extLst>
          </p:cNvPr>
          <p:cNvSpPr txBox="1"/>
          <p:nvPr/>
        </p:nvSpPr>
        <p:spPr>
          <a:xfrm>
            <a:off x="3025142" y="8555695"/>
            <a:ext cx="389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Больше на -</a:t>
            </a:r>
          </a:p>
        </p:txBody>
      </p:sp>
    </p:spTree>
    <p:extLst>
      <p:ext uri="{BB962C8B-B14F-4D97-AF65-F5344CB8AC3E}">
        <p14:creationId xmlns:p14="http://schemas.microsoft.com/office/powerpoint/2010/main" val="605362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7298</TotalTime>
  <Words>652</Words>
  <Application>Microsoft Office PowerPoint</Application>
  <PresentationFormat>Лист A4 (210x297 мм)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Антон Попов</cp:lastModifiedBy>
  <cp:revision>62</cp:revision>
  <cp:lastPrinted>2019-05-20T08:25:15Z</cp:lastPrinted>
  <dcterms:created xsi:type="dcterms:W3CDTF">2019-05-17T05:13:13Z</dcterms:created>
  <dcterms:modified xsi:type="dcterms:W3CDTF">2019-06-21T14:07:21Z</dcterms:modified>
</cp:coreProperties>
</file>