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84" r:id="rId2"/>
    <p:sldId id="261" r:id="rId3"/>
    <p:sldId id="289" r:id="rId4"/>
    <p:sldId id="693" r:id="rId5"/>
    <p:sldId id="694" r:id="rId6"/>
    <p:sldId id="735" r:id="rId7"/>
    <p:sldId id="746" r:id="rId8"/>
    <p:sldId id="740" r:id="rId9"/>
    <p:sldId id="741" r:id="rId10"/>
    <p:sldId id="728" r:id="rId11"/>
    <p:sldId id="725" r:id="rId12"/>
    <p:sldId id="736" r:id="rId13"/>
    <p:sldId id="737" r:id="rId14"/>
    <p:sldId id="738" r:id="rId15"/>
    <p:sldId id="524" r:id="rId16"/>
    <p:sldId id="416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32" r:id="rId30"/>
    <p:sldId id="767" r:id="rId31"/>
    <p:sldId id="769" r:id="rId32"/>
    <p:sldId id="770" r:id="rId33"/>
    <p:sldId id="771" r:id="rId34"/>
    <p:sldId id="772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2" r:id="rId51"/>
    <p:sldId id="763" r:id="rId52"/>
    <p:sldId id="764" r:id="rId53"/>
    <p:sldId id="765" r:id="rId54"/>
    <p:sldId id="766" r:id="rId55"/>
    <p:sldId id="45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35"/>
            <p14:sldId id="746"/>
            <p14:sldId id="740"/>
            <p14:sldId id="741"/>
            <p14:sldId id="728"/>
            <p14:sldId id="725"/>
            <p14:sldId id="736"/>
            <p14:sldId id="737"/>
            <p14:sldId id="738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767"/>
            <p14:sldId id="769"/>
            <p14:sldId id="770"/>
            <p14:sldId id="771"/>
            <p14:sldId id="772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13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8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Three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Hurricane Watch Net (HWN)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Eyes and ears for NWS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National Hurricane Center – WX4HNC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differences from SKYWARN®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Volunteers are exclusive Amateur Radio Operators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Primarily on HF-SSB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Membership is not restricted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Activates when a hurricane is a threat to land (~300 miles)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Limited check-ins</a:t>
            </a:r>
          </a:p>
        </p:txBody>
      </p:sp>
    </p:spTree>
    <p:extLst>
      <p:ext uri="{BB962C8B-B14F-4D97-AF65-F5344CB8AC3E}">
        <p14:creationId xmlns:p14="http://schemas.microsoft.com/office/powerpoint/2010/main" val="34487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Primary Functions of HWN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Disseminate advisory information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Obtain ground-level weather observations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Function as a backup wide-area communications link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Relay initial assessments of hurricane damage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Safety Concerns for All Weather Net Stations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590550" y="1676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Protect yourself first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Evacuate when asked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Protect antennas from high winds and power lines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Locate away from flooded/flooding areas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91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VoIP Modes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err="1" smtClean="0"/>
              <a:t>Echolink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IRLP and </a:t>
            </a:r>
            <a:r>
              <a:rPr lang="en-US" dirty="0" err="1" smtClean="0"/>
              <a:t>Echolink</a:t>
            </a:r>
            <a:r>
              <a:rPr lang="en-US" dirty="0" smtClean="0"/>
              <a:t> have upward of 100 connections; repeaters and conference rooms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VoIP-WX Net for those without HF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HWN operates on 14.325 MHz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Weather Net Operating Tips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4478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More than one time zone – use UTC 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Give details accurately and completely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Watch out for sensitive information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PTT not VOX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Guard against background noise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78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Three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/>
              <a:t>Session 3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12, 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  <a:r>
              <a:rPr lang="en-US" dirty="0" smtClean="0"/>
              <a:t>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13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buFont typeface="+mj-lt"/>
              <a:buAutoNum type="arabicPeriod"/>
            </a:pPr>
            <a:r>
              <a:rPr lang="en-US" b="1" dirty="0" smtClean="0"/>
              <a:t>When is the Hurricane Watch Net normally activated?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Every morning at 1000 UTC during hurricane season only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When a hurricane is within 300 miles of making landfall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When a tropical storm approaches a populated land mass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When a tropical wave develops west of Africa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476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13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500" b="1" dirty="0" smtClean="0"/>
              <a:t>Who should check in to the Hurricane Watch Net an hour before a hurricane makes landfall?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All amateurs should check in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Amateurs with weather stations only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Only those stations on the net roster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Only amateurs in the affected area, or amateurs with important information that would be needed by the net or the National Hurricane Center</a:t>
            </a:r>
          </a:p>
        </p:txBody>
      </p:sp>
    </p:spTree>
    <p:extLst>
      <p:ext uri="{BB962C8B-B14F-4D97-AF65-F5344CB8AC3E}">
        <p14:creationId xmlns:p14="http://schemas.microsoft.com/office/powerpoint/2010/main" val="31925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13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500" b="1" dirty="0" smtClean="0"/>
              <a:t>Does a station have to be located in a hurricane area to be a member of the Hurricane Watch Net?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Yes, the net is made up solely of stations in hurricane areas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There is no membership in the Hurricane Watch Net. Anybody can check in at any time.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No. The net has a need for stations in Canada and on the west coast that can control the net as propagation shifts to the north and to the west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No. The net has a need for stations in the Midwest and west coast that can control the net as propagation shifts to the west</a:t>
            </a:r>
          </a:p>
        </p:txBody>
      </p:sp>
    </p:spTree>
    <p:extLst>
      <p:ext uri="{BB962C8B-B14F-4D97-AF65-F5344CB8AC3E}">
        <p14:creationId xmlns:p14="http://schemas.microsoft.com/office/powerpoint/2010/main" val="31925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13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itchFamily="2" charset="2"/>
              <a:buAutoNum type="arabicPeriod" startAt="4"/>
            </a:pPr>
            <a:r>
              <a:rPr lang="en-US" b="1" dirty="0" smtClean="0"/>
              <a:t>Which answer best describes the four step method to describe severe weather?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Who, What, When, Why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What, Where, When, Details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What, Where, Why, General Comments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What, When, Why, Where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444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13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SKYWARN® participants would generally not report which of the following?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Fog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High winds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Sleet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Hail size</a:t>
            </a:r>
          </a:p>
        </p:txBody>
      </p:sp>
    </p:spTree>
    <p:extLst>
      <p:ext uri="{BB962C8B-B14F-4D97-AF65-F5344CB8AC3E}">
        <p14:creationId xmlns:p14="http://schemas.microsoft.com/office/powerpoint/2010/main" val="20303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1981200" y="2057400"/>
            <a:ext cx="5334000" cy="2286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3600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B r e a k</a:t>
            </a:r>
            <a:endParaRPr lang="en-US" sz="36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7130" y="5053280"/>
            <a:ext cx="4888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10 Minutes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17526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10</a:t>
            </a:r>
            <a:endParaRPr lang="en-US" sz="96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Minutes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33725652"/>
      </p:ext>
    </p:extLst>
  </p:cSld>
  <p:clrMapOvr>
    <a:masterClrMapping/>
  </p:clrMapOvr>
  <p:transition advClick="0" advTm="300000">
    <p:sndAc>
      <p:stSnd>
        <p:snd r:embed="rId2" name="timeisit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17526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5</a:t>
            </a:r>
            <a:endParaRPr lang="en-US" sz="96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Minutes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53628241"/>
      </p:ext>
    </p:extLst>
  </p:cSld>
  <p:clrMapOvr>
    <a:masterClrMapping/>
  </p:clrMapOvr>
  <p:transition advClick="0" advTm="180000">
    <p:sndAc>
      <p:stSnd>
        <p:snd r:embed="rId2" name="timeisit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17526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2</a:t>
            </a:r>
            <a:endParaRPr lang="en-US" sz="96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Minutes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65952732"/>
      </p:ext>
    </p:extLst>
  </p:cSld>
  <p:clrMapOvr>
    <a:masterClrMapping/>
  </p:clrMapOvr>
  <p:transition advClick="0" advTm="60000">
    <p:sndAc>
      <p:stSnd>
        <p:snd r:embed="rId2" name="timeisit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17526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1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Minute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7647886"/>
      </p:ext>
    </p:extLst>
  </p:cSld>
  <p:clrMapOvr>
    <a:masterClrMapping/>
  </p:clrMapOvr>
  <p:transition advClick="0" advTm="10000">
    <p:sndAc>
      <p:stSnd>
        <p:snd r:embed="rId2" name="timeisit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13 – Severe Weather Nets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50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0" y="43622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9153382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7400" y="175260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40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03527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4563687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8259852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840920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8547246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801746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77364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7296355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26722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SKYWARN®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Registered 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National Weather Service (NWS)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 program like “ARES” 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ARRL MOU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“Ground Truth” observations are invaluable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First response group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Certificate for training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14400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4231846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2562302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0707806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090120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914400" y="7620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15252939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14?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reported?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Specific Critical Weather Observations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Amateurs without SKYWARN</a:t>
            </a:r>
            <a:r>
              <a:rPr lang="en-US" smtClean="0"/>
              <a:t>® training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Check-in with SKYWARN® spotter number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Out of the ordinary weather events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62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reported?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Four step method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What: </a:t>
            </a:r>
            <a:r>
              <a:rPr lang="en-US" dirty="0" smtClean="0"/>
              <a:t>Tornadoes, funnel clouds, heavy rain, etc.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Where: </a:t>
            </a:r>
            <a:r>
              <a:rPr lang="en-US" dirty="0" smtClean="0"/>
              <a:t>Direction, distance; “3 miles south of Newington Center on Route 15”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When: </a:t>
            </a:r>
            <a:r>
              <a:rPr lang="en-US" dirty="0" smtClean="0"/>
              <a:t>Time of observation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Details: </a:t>
            </a:r>
            <a:r>
              <a:rPr lang="en-US" dirty="0" smtClean="0"/>
              <a:t>{…fill in the blanks…}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517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Activation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Observers should be monitoring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NOAA All Hazards Weather Radio 162.400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The SKYWARN® net may be formally activated upon request of the NWS or net members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470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Operating the Weather Net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Based on local needs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NCS where necessary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ARES may designate an EC or AEC liaison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NWS may have an Amateur Station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HT may be provided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Treat as formal traffic after net activation</a:t>
            </a:r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886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972</Words>
  <Application>Microsoft Office PowerPoint</Application>
  <PresentationFormat>On-screen Show (4:3)</PresentationFormat>
  <Paragraphs>246</Paragraphs>
  <Slides>55</Slides>
  <Notes>4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Training</vt:lpstr>
      <vt:lpstr>Training Volunteers</vt:lpstr>
      <vt:lpstr>Reminder</vt:lpstr>
      <vt:lpstr>Session Three Topic</vt:lpstr>
      <vt:lpstr>Topic 13 – Severe Weather Nets</vt:lpstr>
      <vt:lpstr>SKYWARN®</vt:lpstr>
      <vt:lpstr>What is reported?</vt:lpstr>
      <vt:lpstr>What is reported? (cont)</vt:lpstr>
      <vt:lpstr>Activation</vt:lpstr>
      <vt:lpstr>Operating the Weather Net</vt:lpstr>
      <vt:lpstr>The Hurricane Watch Net (HWN)</vt:lpstr>
      <vt:lpstr>Primary Functions of HWN</vt:lpstr>
      <vt:lpstr>Safety Concerns for All Weather Net Stations</vt:lpstr>
      <vt:lpstr>VoIP Modes</vt:lpstr>
      <vt:lpstr>Weather Net Operating Tips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13 Question</vt:lpstr>
      <vt:lpstr>Topic 13 Question</vt:lpstr>
      <vt:lpstr>Topic 13 Question</vt:lpstr>
      <vt:lpstr>Topic 13 Question</vt:lpstr>
      <vt:lpstr>Topic 13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Before Starting Topic 14?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2012-03-04T20:21:02Z</dcterms:modified>
</cp:coreProperties>
</file>