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84" r:id="rId2"/>
    <p:sldId id="261" r:id="rId3"/>
    <p:sldId id="289" r:id="rId4"/>
    <p:sldId id="693" r:id="rId5"/>
    <p:sldId id="694" r:id="rId6"/>
    <p:sldId id="728" r:id="rId7"/>
    <p:sldId id="725" r:id="rId8"/>
    <p:sldId id="726" r:id="rId9"/>
    <p:sldId id="695" r:id="rId10"/>
    <p:sldId id="696" r:id="rId11"/>
    <p:sldId id="697" r:id="rId12"/>
    <p:sldId id="719" r:id="rId13"/>
    <p:sldId id="698" r:id="rId14"/>
    <p:sldId id="524" r:id="rId15"/>
    <p:sldId id="416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32" r:id="rId29"/>
    <p:sldId id="690" r:id="rId30"/>
    <p:sldId id="688" r:id="rId31"/>
    <p:sldId id="729" r:id="rId32"/>
    <p:sldId id="730" r:id="rId33"/>
    <p:sldId id="731" r:id="rId34"/>
    <p:sldId id="45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28"/>
            <p14:sldId id="725"/>
            <p14:sldId id="726"/>
            <p14:sldId id="695"/>
            <p14:sldId id="696"/>
            <p14:sldId id="697"/>
            <p14:sldId id="719"/>
            <p14:sldId id="698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690"/>
            <p14:sldId id="688"/>
            <p14:sldId id="729"/>
            <p14:sldId id="730"/>
            <p14:sldId id="731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06" d="100"/>
          <a:sy n="106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13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B787FC-070F-4B55-9228-3D9B86E99C9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It is not possible to be in command of all aspects of an emergency response, and still run a net effectively, since both jobs require 100% of your attention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5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</a:t>
            </a:r>
            <a:r>
              <a:rPr lang="en-US" sz="3600" b="1" dirty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wo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Time Tested Techniques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Listen Carefully</a:t>
            </a:r>
          </a:p>
          <a:p>
            <a:r>
              <a:rPr lang="en-US" dirty="0" smtClean="0"/>
              <a:t>Check-ins – acknowledge- fills</a:t>
            </a:r>
          </a:p>
          <a:p>
            <a:r>
              <a:rPr lang="en-US" dirty="0" smtClean="0"/>
              <a:t>Pair up traffic on a different frequency</a:t>
            </a:r>
          </a:p>
          <a:p>
            <a:r>
              <a:rPr lang="en-US" dirty="0" smtClean="0"/>
              <a:t>Explain your style if necessary</a:t>
            </a:r>
          </a:p>
          <a:p>
            <a:r>
              <a:rPr lang="en-US" dirty="0" smtClean="0"/>
              <a:t>Be concise</a:t>
            </a:r>
          </a:p>
          <a:p>
            <a:r>
              <a:rPr lang="en-US" dirty="0" smtClean="0"/>
              <a:t>Frequent breaks</a:t>
            </a:r>
          </a:p>
          <a:p>
            <a:r>
              <a:rPr lang="en-US" dirty="0" smtClean="0"/>
              <a:t>Tone of voice</a:t>
            </a:r>
          </a:p>
          <a:p>
            <a:r>
              <a:rPr lang="en-US" dirty="0" smtClean="0"/>
              <a:t>ID often (FCC)</a:t>
            </a:r>
          </a:p>
        </p:txBody>
      </p:sp>
    </p:spTree>
    <p:extLst>
      <p:ext uri="{BB962C8B-B14F-4D97-AF65-F5344CB8AC3E}">
        <p14:creationId xmlns:p14="http://schemas.microsoft.com/office/powerpoint/2010/main" val="368369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Net Disciplines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3737587"/>
          </a:xfrm>
        </p:spPr>
        <p:txBody>
          <a:bodyPr/>
          <a:lstStyle/>
          <a:p>
            <a:r>
              <a:rPr lang="en-US" dirty="0" smtClean="0"/>
              <a:t>Trained net members will:</a:t>
            </a:r>
          </a:p>
          <a:p>
            <a:pPr lvl="1"/>
            <a:r>
              <a:rPr lang="en-US" dirty="0" smtClean="0"/>
              <a:t>Report as soon as assigned</a:t>
            </a:r>
          </a:p>
          <a:p>
            <a:pPr lvl="1"/>
            <a:r>
              <a:rPr lang="en-US" dirty="0" smtClean="0"/>
              <a:t>Ask permission to call another station</a:t>
            </a:r>
          </a:p>
          <a:p>
            <a:pPr lvl="1"/>
            <a:r>
              <a:rPr lang="en-US" dirty="0" smtClean="0"/>
              <a:t>Answer promptly when called</a:t>
            </a:r>
          </a:p>
          <a:p>
            <a:pPr lvl="1"/>
            <a:r>
              <a:rPr lang="en-US" dirty="0" smtClean="0"/>
              <a:t>Use tactical callsigns</a:t>
            </a:r>
          </a:p>
          <a:p>
            <a:pPr lvl="1"/>
            <a:r>
              <a:rPr lang="en-US" dirty="0" smtClean="0"/>
              <a:t>ID (FCC) at the end of each exchange</a:t>
            </a:r>
          </a:p>
          <a:p>
            <a:pPr lvl="1"/>
            <a:r>
              <a:rPr lang="en-US" dirty="0" smtClean="0"/>
              <a:t>Follow protocol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871396" y="5524500"/>
            <a:ext cx="80772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Remember these are volunteers!</a:t>
            </a:r>
          </a:p>
        </p:txBody>
      </p:sp>
    </p:spTree>
    <p:extLst>
      <p:ext uri="{BB962C8B-B14F-4D97-AF65-F5344CB8AC3E}">
        <p14:creationId xmlns:p14="http://schemas.microsoft.com/office/powerpoint/2010/main" val="261377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Microphone Technique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Articulate – don’t slur</a:t>
            </a:r>
          </a:p>
          <a:p>
            <a:r>
              <a:rPr lang="en-US" dirty="0" smtClean="0"/>
              <a:t>Slow down – stop the rapid fire</a:t>
            </a:r>
          </a:p>
          <a:p>
            <a:r>
              <a:rPr lang="en-US" dirty="0" smtClean="0"/>
              <a:t>Select the best microphone</a:t>
            </a:r>
          </a:p>
          <a:p>
            <a:pPr lvl="1"/>
            <a:r>
              <a:rPr lang="en-US" dirty="0" smtClean="0"/>
              <a:t>Noise-canceling</a:t>
            </a:r>
          </a:p>
          <a:p>
            <a:pPr lvl="1"/>
            <a:r>
              <a:rPr lang="en-US" dirty="0" smtClean="0"/>
              <a:t>Unidirectional</a:t>
            </a:r>
          </a:p>
          <a:p>
            <a:pPr lvl="1"/>
            <a:r>
              <a:rPr lang="en-US" dirty="0" smtClean="0"/>
              <a:t>Omnidirectional</a:t>
            </a:r>
          </a:p>
          <a:p>
            <a:pPr lvl="1"/>
            <a:r>
              <a:rPr lang="en-US" dirty="0" smtClean="0"/>
              <a:t>Hisses and pops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0091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More Hints for Successful Operation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 only plain English and standard </a:t>
            </a:r>
            <a:r>
              <a:rPr lang="en-US" dirty="0" err="1" smtClean="0"/>
              <a:t>prowords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Short transmissions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Scheduled nets should start on 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 friendly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Ask for assistance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Mistakes will be made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Transmit </a:t>
            </a:r>
            <a:r>
              <a:rPr lang="en-US" b="1" i="1" u="sng" dirty="0" smtClean="0">
                <a:solidFill>
                  <a:srgbClr val="FF0000"/>
                </a:solidFill>
              </a:rPr>
              <a:t>only facts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standard ITU phonetics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239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9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 smtClean="0"/>
              <a:t>Which of the following statements is true?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NCS should ask for check-ins immediately before reading the opening script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NCS should ask for check-ins just before reading the closing script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NCS should ask for check-ins immediately after reading the opening script and periodically thereafter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NCS should ask for check-ins every ten minutes during the operation of the net</a:t>
            </a:r>
          </a:p>
        </p:txBody>
      </p:sp>
    </p:spTree>
    <p:extLst>
      <p:ext uri="{BB962C8B-B14F-4D97-AF65-F5344CB8AC3E}">
        <p14:creationId xmlns:p14="http://schemas.microsoft.com/office/powerpoint/2010/main" val="27216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Two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/>
              <a:t>Session 2 – Topics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6,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7a, 7b,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7c, 7d, 8,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3 – Topics 11,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/>
              <a:t>9</a:t>
            </a:r>
            <a:r>
              <a:rPr lang="en-US" dirty="0" smtClean="0"/>
              <a:t>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>
              <a:buFont typeface="+mj-lt"/>
              <a:buAutoNum type="arabicPeriod" startAt="2"/>
            </a:pPr>
            <a:r>
              <a:rPr lang="en-US" b="1" dirty="0" smtClean="0"/>
              <a:t>In which order should messages be handled during an emergency?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Priority, Emergency, Health &amp; Welfare, Routine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Emergency, Priority, Health &amp; Welfare, Routine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Emergency, Health &amp; Welfare, Priority, Routine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Health &amp; Welfare, Emergency, Routine, Priority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3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9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500" b="1" dirty="0" smtClean="0"/>
              <a:t>Which of the following should the NCS operator </a:t>
            </a:r>
            <a:r>
              <a:rPr lang="en-US" sz="3500" b="1" i="1" dirty="0" smtClean="0"/>
              <a:t>not</a:t>
            </a:r>
            <a:r>
              <a:rPr lang="en-US" sz="3500" b="1" dirty="0" smtClean="0"/>
              <a:t> expect of trained net members?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ask the NCS operator for permission to call another station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answer promptly when called by the NCS operator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follow established net protocols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rely exclusively on FCC call signs during net operations</a:t>
            </a:r>
          </a:p>
        </p:txBody>
      </p:sp>
    </p:spTree>
    <p:extLst>
      <p:ext uri="{BB962C8B-B14F-4D97-AF65-F5344CB8AC3E}">
        <p14:creationId xmlns:p14="http://schemas.microsoft.com/office/powerpoint/2010/main" val="17856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/>
              <a:t>9</a:t>
            </a:r>
            <a:r>
              <a:rPr lang="en-US" dirty="0" smtClean="0"/>
              <a:t> Question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Which if the following are appropriate to use in an emergency phone net?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Plain English and 10-Codes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Plain English and </a:t>
            </a:r>
            <a:r>
              <a:rPr lang="en-US" dirty="0" err="1"/>
              <a:t>P</a:t>
            </a:r>
            <a:r>
              <a:rPr lang="en-US" dirty="0" err="1" smtClean="0"/>
              <a:t>rowords</a:t>
            </a:r>
            <a:endParaRPr lang="en-US" dirty="0" smtClean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Q-Signals and </a:t>
            </a:r>
            <a:r>
              <a:rPr lang="en-US" dirty="0" err="1"/>
              <a:t>P</a:t>
            </a:r>
            <a:r>
              <a:rPr lang="en-US" dirty="0" err="1" smtClean="0"/>
              <a:t>rowords</a:t>
            </a:r>
            <a:endParaRPr lang="en-US" dirty="0" smtClean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Q-Signals and 10-Codes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4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9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500" b="1" dirty="0"/>
              <a:t>Which is the best way to enlist the cooperation of the net?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/>
              <a:t>Immediately criticize net operators who make a mistake so that other operators will learn from the error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/>
              <a:t>Issue an order demanding the cooperation of all net operators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Explain </a:t>
            </a:r>
            <a:r>
              <a:rPr lang="en-US" dirty="0"/>
              <a:t>what you are doing in a calm and straightforward manner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/>
              <a:t>Immediately expel operators from the net who do not follow net protocol</a:t>
            </a:r>
          </a:p>
        </p:txBody>
      </p:sp>
    </p:spTree>
    <p:extLst>
      <p:ext uri="{BB962C8B-B14F-4D97-AF65-F5344CB8AC3E}">
        <p14:creationId xmlns:p14="http://schemas.microsoft.com/office/powerpoint/2010/main" val="23808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2B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10?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9 – The Net Control Station (NCS) Operator Practices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Before Opening a Net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All stations heard from this location?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 there minimal disruption in this location?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 this the best antenna?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 there battery backup?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Headset – with noise canceling microphone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Before Opening a Net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Office supplies to last the shift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Familiar with VHF/UHF repeater(s)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Liaisons and loggers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Backup NCS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Relief operator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Open/Close a Net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3962400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Scheduled Nets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Training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5105400" y="1295400"/>
            <a:ext cx="3962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Emergency Nets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Needed</a:t>
            </a:r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09600" y="25146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dirty="0" smtClean="0"/>
              <a:t>It is best to use a script to open or close the net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609600" y="152400"/>
            <a:ext cx="8382000" cy="655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is W1HQ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calling the Elmer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Fudd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County Emergency Net. </a:t>
            </a:r>
            <a:r>
              <a:rPr lang="en-US" sz="4000" dirty="0" smtClean="0"/>
              <a:t>This is a directed net, and all stations must call Net Control only.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This net is handling only Emergency and Priority Traffic at this time.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  <a:r>
              <a:rPr lang="en-US" sz="4000" dirty="0" smtClean="0"/>
              <a:t>Only ARES stations assigned to this net should participate. Once checked in, please check out with Net Control before leaving the frequency.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Stations with emergency traffic may check in now, or break the net at any time.</a:t>
            </a:r>
          </a:p>
        </p:txBody>
      </p: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Message Precedence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Emergency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Priority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Health &amp; Welfare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Routine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09600" y="4876800"/>
            <a:ext cx="8153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primary job of the NCS operator is to ensure that the messages with the highest precedence are sent first!</a:t>
            </a:r>
          </a:p>
        </p:txBody>
      </p:sp>
    </p:spTree>
    <p:extLst>
      <p:ext uri="{BB962C8B-B14F-4D97-AF65-F5344CB8AC3E}">
        <p14:creationId xmlns:p14="http://schemas.microsoft.com/office/powerpoint/2010/main" val="12454321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Asking for Check-Ins</a:t>
            </a:r>
          </a:p>
        </p:txBody>
      </p:sp>
      <p:sp>
        <p:nvSpPr>
          <p:cNvPr id="778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505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Immediately after the opening script and periodically</a:t>
            </a:r>
          </a:p>
          <a:p>
            <a:r>
              <a:rPr lang="en-US" sz="2800" dirty="0" smtClean="0"/>
              <a:t>State often what type messages are being handled</a:t>
            </a:r>
          </a:p>
          <a:p>
            <a:r>
              <a:rPr lang="en-US" sz="2800" dirty="0" smtClean="0"/>
              <a:t>Check-ins with traffic first by priority</a:t>
            </a:r>
          </a:p>
          <a:p>
            <a:r>
              <a:rPr lang="en-US" sz="2800" dirty="0" smtClean="0"/>
              <a:t>Ask for check-ins at least every 15 minutes</a:t>
            </a:r>
          </a:p>
          <a:p>
            <a:r>
              <a:rPr lang="en-US" sz="2800" dirty="0" smtClean="0"/>
              <a:t>Verify check-ins by repeating the callsign</a:t>
            </a:r>
          </a:p>
          <a:p>
            <a:pPr lvl="1"/>
            <a:r>
              <a:rPr lang="en-US" sz="2400" dirty="0" smtClean="0"/>
              <a:t>Reduces time required for checkins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609600" y="4876800"/>
            <a:ext cx="78486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Studies show that “This is” and </a:t>
            </a:r>
            <a:r>
              <a:rPr lang="en-US" sz="2800" b="1" dirty="0" err="1" smtClean="0">
                <a:solidFill>
                  <a:srgbClr val="FF0000"/>
                </a:solidFill>
              </a:rPr>
              <a:t>unkeying</a:t>
            </a:r>
            <a:r>
              <a:rPr lang="en-US" sz="2800" b="1" dirty="0" smtClean="0">
                <a:solidFill>
                  <a:srgbClr val="FF0000"/>
                </a:solidFill>
              </a:rPr>
              <a:t> before sending callsign just waste time.</a:t>
            </a:r>
          </a:p>
          <a:p>
            <a:pPr marL="0" indent="0" algn="ctr">
              <a:buNone/>
            </a:pPr>
            <a:r>
              <a:rPr lang="en-US" sz="2800" dirty="0" smtClean="0"/>
              <a:t>When in doubt - Follow local procedures</a:t>
            </a:r>
          </a:p>
        </p:txBody>
      </p:sp>
    </p:spTree>
    <p:extLst>
      <p:ext uri="{BB962C8B-B14F-4D97-AF65-F5344CB8AC3E}">
        <p14:creationId xmlns:p14="http://schemas.microsoft.com/office/powerpoint/2010/main" val="4286198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1006</Words>
  <Application>Microsoft Office PowerPoint</Application>
  <PresentationFormat>On-screen Show (4:3)</PresentationFormat>
  <Paragraphs>188</Paragraphs>
  <Slides>34</Slides>
  <Notes>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</vt:lpstr>
      <vt:lpstr>Training Volunteers</vt:lpstr>
      <vt:lpstr>Reminder</vt:lpstr>
      <vt:lpstr>Session Two Topic</vt:lpstr>
      <vt:lpstr>Topic 9 – The Net Control Station (NCS) Operator Practices </vt:lpstr>
      <vt:lpstr>Before Opening a Net</vt:lpstr>
      <vt:lpstr>Before Opening a Net (cont)</vt:lpstr>
      <vt:lpstr>Open/Close a Net</vt:lpstr>
      <vt:lpstr>Message Precedence</vt:lpstr>
      <vt:lpstr>Asking for Check-Ins</vt:lpstr>
      <vt:lpstr>Time Tested Techniques</vt:lpstr>
      <vt:lpstr>Net Disciplines</vt:lpstr>
      <vt:lpstr>Microphone Technique</vt:lpstr>
      <vt:lpstr>More Hints for Successful Operation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9 Question</vt:lpstr>
      <vt:lpstr>Topic 9 Question</vt:lpstr>
      <vt:lpstr>Topic 9 Question</vt:lpstr>
      <vt:lpstr>Topic 9 Question</vt:lpstr>
      <vt:lpstr>Topic 9 Question</vt:lpstr>
      <vt:lpstr>Any Questions Before Starting Topic 10?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2012-03-04T20:19:49Z</dcterms:modified>
</cp:coreProperties>
</file>