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8"/>
    <p:restoredTop sz="94705"/>
  </p:normalViewPr>
  <p:slideViewPr>
    <p:cSldViewPr snapToGrid="0" snapToObjects="1">
      <p:cViewPr>
        <p:scale>
          <a:sx n="101" d="100"/>
          <a:sy n="101" d="100"/>
        </p:scale>
        <p:origin x="-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62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85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397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114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88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13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5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97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0C40-8903-7DD3-51A4-BE77B9AA6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Hangman Game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2BE31-9773-98B7-237E-BE95DC225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game displays a blank word and the player tries to guess it by suggesting letters within a certain number of guesses.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Project Coder: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 Ronaldo Blanco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49 unbeatable words for the game 'hangman' - PR Daily | Hangman words,  Elderly activities, Words">
            <a:extLst>
              <a:ext uri="{FF2B5EF4-FFF2-40B4-BE49-F238E27FC236}">
                <a16:creationId xmlns:a16="http://schemas.microsoft.com/office/drawing/2014/main" id="{A21130C7-3BF2-778A-EC34-1809EA8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" y="8303"/>
            <a:ext cx="3929901" cy="261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pter 8 - Writing the Hangman Code">
            <a:extLst>
              <a:ext uri="{FF2B5EF4-FFF2-40B4-BE49-F238E27FC236}">
                <a16:creationId xmlns:a16="http://schemas.microsoft.com/office/drawing/2014/main" id="{B98D1D43-5A8F-5885-33C3-58D5B335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37" y="4408015"/>
            <a:ext cx="4564068" cy="23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7519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Georgia Pro Semibold</vt:lpstr>
      <vt:lpstr>RocaVTI</vt:lpstr>
      <vt:lpstr>Hangman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</dc:title>
  <dc:creator>Ronaldo Blanco</dc:creator>
  <cp:lastModifiedBy>Ronaldo Blanco</cp:lastModifiedBy>
  <cp:revision>1</cp:revision>
  <dcterms:created xsi:type="dcterms:W3CDTF">2022-07-25T21:49:42Z</dcterms:created>
  <dcterms:modified xsi:type="dcterms:W3CDTF">2022-07-25T22:04:02Z</dcterms:modified>
</cp:coreProperties>
</file>