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8" r:id="rId7"/>
    <p:sldId id="263" r:id="rId8"/>
    <p:sldId id="299" r:id="rId9"/>
    <p:sldId id="270" r:id="rId10"/>
    <p:sldId id="264" r:id="rId11"/>
    <p:sldId id="294" r:id="rId12"/>
    <p:sldId id="293" r:id="rId13"/>
    <p:sldId id="265" r:id="rId14"/>
    <p:sldId id="295" r:id="rId15"/>
    <p:sldId id="296" r:id="rId16"/>
    <p:sldId id="297" r:id="rId17"/>
    <p:sldId id="261" r:id="rId18"/>
    <p:sldId id="292" r:id="rId19"/>
    <p:sldId id="271" r:id="rId20"/>
    <p:sldId id="272" r:id="rId21"/>
    <p:sldId id="300" r:id="rId22"/>
    <p:sldId id="273" r:id="rId23"/>
    <p:sldId id="274" r:id="rId24"/>
    <p:sldId id="301" r:id="rId25"/>
    <p:sldId id="275" r:id="rId26"/>
    <p:sldId id="291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29" autoAdjust="0"/>
  </p:normalViewPr>
  <p:slideViewPr>
    <p:cSldViewPr>
      <p:cViewPr varScale="1">
        <p:scale>
          <a:sx n="70" d="100"/>
          <a:sy n="70" d="100"/>
        </p:scale>
        <p:origin x="-869" y="-9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185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BC08-5500-4080-81A3-D11EBECCC5B6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47D4-569D-4A36-9900-76CDCE96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747D4-569D-4A36-9900-76CDCE968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4800600" cy="396875"/>
          </a:xfrm>
        </p:spPr>
        <p:txBody>
          <a:bodyPr/>
          <a:lstStyle/>
          <a:p>
            <a:r>
              <a:rPr lang="en-US" dirty="0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324600"/>
            <a:ext cx="1066800" cy="396875"/>
          </a:xfrm>
        </p:spPr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  <a:ln w="825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r>
              <a:rPr lang="en-US" b="1" dirty="0" smtClean="0"/>
              <a:t>A Dinosaur and a Python</a:t>
            </a:r>
            <a:br>
              <a:rPr lang="en-US" b="1" dirty="0" smtClean="0"/>
            </a:br>
            <a:r>
              <a:rPr lang="en-US" b="1" dirty="0" smtClean="0"/>
              <a:t>Walk into a Bar. . .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770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 dinosaur codes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648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Richard Landau</a:t>
            </a:r>
          </a:p>
          <a:p>
            <a:r>
              <a:rPr lang="en-US" dirty="0" smtClean="0"/>
              <a:t>Retired Software Engineer</a:t>
            </a:r>
          </a:p>
          <a:p>
            <a:r>
              <a:rPr lang="en-US" dirty="0"/>
              <a:t> </a:t>
            </a:r>
            <a:r>
              <a:rPr lang="en-US" dirty="0" smtClean="0"/>
              <a:t>&amp; Boston Python junkie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2009955" cy="1863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8" y="5029199"/>
            <a:ext cx="1260452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Make a record of what a program does</a:t>
            </a:r>
          </a:p>
          <a:p>
            <a:pPr lvl="0"/>
            <a:r>
              <a:rPr lang="en-US" dirty="0" smtClean="0"/>
              <a:t>Not interactive</a:t>
            </a:r>
            <a:r>
              <a:rPr lang="en-US" baseline="0" dirty="0" smtClean="0"/>
              <a:t> debugging step by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New Program Doesn’t Do</a:t>
            </a:r>
            <a:br>
              <a:rPr lang="en-US" dirty="0" smtClean="0"/>
            </a:br>
            <a:r>
              <a:rPr lang="en-US" dirty="0" smtClean="0"/>
              <a:t>What</a:t>
            </a:r>
            <a:r>
              <a:rPr lang="en-US" baseline="0" dirty="0" smtClean="0"/>
              <a:t> You Want It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Sprinkle a few print()</a:t>
            </a:r>
            <a:r>
              <a:rPr lang="en-US" baseline="0" dirty="0" smtClean="0"/>
              <a:t> statements in to print the data at key locations, and run it again</a:t>
            </a:r>
          </a:p>
          <a:p>
            <a:r>
              <a:rPr lang="en-US" baseline="0" dirty="0" smtClean="0"/>
              <a:t>Stare at the output, wonder why it did what it did, and why in that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r>
              <a:rPr lang="en-US" baseline="0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Set some breakpoints, run, examine data</a:t>
            </a:r>
          </a:p>
          <a:p>
            <a:r>
              <a:rPr lang="en-US" baseline="0" dirty="0" smtClean="0"/>
              <a:t>Great for small-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programs that can be run interactively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pudb</a:t>
            </a:r>
            <a:r>
              <a:rPr lang="en-US" baseline="0" dirty="0" smtClean="0"/>
              <a:t>,</a:t>
            </a:r>
            <a:r>
              <a:rPr lang="en-US" dirty="0" smtClean="0"/>
              <a:t> a dozen others,</a:t>
            </a:r>
            <a:r>
              <a:rPr lang="en-US" baseline="0" dirty="0" smtClean="0"/>
              <a:t> etc.</a:t>
            </a:r>
          </a:p>
          <a:p>
            <a:r>
              <a:rPr lang="en-US" dirty="0" smtClean="0"/>
              <a:t>Breakpoints, stepping, data examination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1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Debugging </a:t>
            </a:r>
            <a:br>
              <a:rPr lang="en-US" dirty="0" smtClean="0"/>
            </a:br>
            <a:r>
              <a:rPr lang="en-US" dirty="0" smtClean="0"/>
              <a:t>Might Not be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debugging might not be eas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to use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Lengthy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complex setup</a:t>
            </a:r>
          </a:p>
          <a:p>
            <a:pPr lvl="2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more patience than I have</a:t>
            </a: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process with no UI access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a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 adequate method of tracing the flow and data of a program, reading a trace log might be easier and faster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find a problem in a suitable trace log faster than I can setup breakpoints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trace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Python trace module doesn't fit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process, sequence of statements, not data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0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Modest Example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NewTrace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on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github.com/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rblandau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Like print() on mega-steroids</a:t>
            </a:r>
          </a:p>
          <a:p>
            <a:r>
              <a:rPr lang="en-US" dirty="0" smtClean="0"/>
              <a:t>Plus other features from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1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Ned is holding his 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saw my crude 2007-8 Python code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then I was writing </a:t>
            </a:r>
            <a:r>
              <a:rPr lang="en-US" dirty="0"/>
              <a:t>"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without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braces"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 of writing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C++, Perl, Java,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crude Python version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even decorators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 visible, and clumsy, all over the place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earned a bit in a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 years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Sorta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the Standard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does a little more</a:t>
            </a:r>
          </a:p>
          <a:p>
            <a:r>
              <a:rPr lang="en-US" baseline="0" dirty="0" smtClean="0"/>
              <a:t>Sample decorator: print function entry and exit, in every textbook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&lt;code example here&gt;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342900" indent="-342900"/>
            <a:r>
              <a:rPr lang="en-US" dirty="0" smtClean="0"/>
              <a:t>Very useful,</a:t>
            </a:r>
            <a:r>
              <a:rPr lang="en-US" baseline="0" dirty="0" smtClean="0"/>
              <a:t> but can be improved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things to include, based on experience 1978-2019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trace facility written in PDP-11 assembler, C, C++, VB, Perl, Java, and finally Python.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written for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ten-process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 accurate timestamp, source facility name, location within facility, selected data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Dinosaur = me,  45 year career in software engineering, recently retired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range of applications: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remote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printers, projectors, fonts.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fifty (!) different programming languages over the decades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number one, like it more than all the others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Concise, expressive, astonishing libraries,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Requirements That I Try to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format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scan, easy to sanitize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enter and exit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arguments in and result value out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done with decorators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other interesting points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fancy print()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Priorities for different levels of details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e.g., function entry and exit, details inside complex logic, details in loops</a:t>
            </a:r>
          </a:p>
          <a:p>
            <a:r>
              <a:rPr lang="en-US" dirty="0" smtClean="0"/>
              <a:t>Options for output location and format</a:t>
            </a:r>
          </a:p>
          <a:p>
            <a:r>
              <a:rPr lang="en-US" dirty="0" smtClean="0"/>
              <a:t>Low performance impact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and</a:t>
            </a:r>
          </a:p>
          <a:p>
            <a:r>
              <a:rPr lang="en-US" b="1" dirty="0" smtClean="0"/>
              <a:t>Manageable</a:t>
            </a:r>
            <a:r>
              <a:rPr lang="en-US" b="1" baseline="0" dirty="0" smtClean="0"/>
              <a:t> without editing code!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Date and time, to second or millisecond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 code, e.g.,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	timestamp =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datetime.datetime.now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('%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Y%m%d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_%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H%M%S.%f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')[:-3]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produces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20201103_153703.284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Control</a:t>
            </a:r>
            <a:r>
              <a:rPr lang="en-US" baseline="0" dirty="0" smtClean="0"/>
              <a:t> of Debug On/Off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with environment variables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want to change the code for debug/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nondebug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versions.  Tracing should be permanently installed, just turned on and off easily.  </a:t>
            </a: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to sense: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os,getenv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env_name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default_val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Beware: the value returned is always a string even if it looks like an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the Debugging</a:t>
            </a:r>
            <a:r>
              <a:rPr lang="en-US" baseline="0" dirty="0" smtClean="0"/>
              <a:t> Code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bug shows up in production?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tell the customer to add a couple environment variables and restart the application.</a:t>
            </a:r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we actually did that.  </a:t>
            </a:r>
          </a:p>
          <a:p>
            <a:pPr marL="457200" lvl="1" indent="0">
              <a:buNone/>
            </a:pP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try:</a:t>
            </a:r>
            <a:b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tracelevel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700" kern="1200" baseline="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os.getenv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("TRACE_LEVEL",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defaultlevel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b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except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ValueError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# Take default if not </a:t>
            </a:r>
            <a:r>
              <a:rPr lang="en-US" sz="1700" kern="1200" baseline="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pass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shell,</a:t>
            </a:r>
            <a:b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export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env_var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some_value</a:t>
            </a:r>
            <a:endParaRPr lang="en-US" sz="1700" kern="1200" dirty="0" smtClean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control priority, output file location, html tags, production mode for low performance impact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to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possible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foo.exe {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2&gt;&amp;1 | less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is more, makes it easy to find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log file output, too, if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available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optional html tags for web output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more than one at a time,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Data, Not</a:t>
            </a:r>
            <a:r>
              <a:rPr lang="en-US" baseline="0" dirty="0" smtClean="0"/>
              <a:t> Just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 instances look alike</a:t>
            </a:r>
          </a:p>
          <a:p>
            <a:r>
              <a:rPr lang="en-US" dirty="0" smtClean="0"/>
              <a:t>Identifying instances by address or id?  Not useful to humans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7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multiprocessor-safe, or at least thread-safe, would be good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Performance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impact on performance without editing the source code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eliminates most of 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but requires running from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change it, not a high bar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on priority, facility name makes listings short and to the point when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topic: offline debugging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stylistic suggestions along the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can be done with log files suitably sanitized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Timestamps and other non-deterministic items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with trace logs in some cases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5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</a:t>
            </a:r>
            <a:endParaRPr lang="en-US" dirty="0"/>
          </a:p>
          <a:p>
            <a:r>
              <a:rPr lang="en-US" dirty="0" smtClean="0"/>
              <a:t>trace</a:t>
            </a:r>
            <a:r>
              <a:rPr lang="en-US" baseline="0" dirty="0" smtClean="0"/>
              <a:t> lines out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0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9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8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36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 opportunities for syntax errors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Commas at beginning of lines in argument lists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tabs and spacing, just as PEP-8 says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06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1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1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</a:t>
            </a:r>
            <a:r>
              <a:rPr lang="en-US" baseline="0" dirty="0" smtClean="0"/>
              <a:t>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 of the data should be obvious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prevents a lot of runtime errors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"Hungarian naming" because (dinosaur!) I grew up with it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ugly prefixes for datatypes </a:t>
            </a: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just a personal preference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 at the beginning of the name of data (or a function) is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Sort of Apology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were building packages for distribution, I would reform my evil ways.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PEP-8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embed type in a pep8 name, too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foo_list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list_foo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Data Contents,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lots of class instances, addresses are not useful to humans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readable IDs in instances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last project had only &lt;10 major classes but 10-50,000 instances of some classes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debug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here displays IDs)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IDs to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unique ID in each instance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pass ID strings, rather than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(addresses), in argument lists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dictionaries to map from class and ID to instance pointers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lookup is cheap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Admittedly very different model from typical web application or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7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1281</Words>
  <Application>Microsoft Office PowerPoint</Application>
  <PresentationFormat>On-screen Show (4:3)</PresentationFormat>
  <Paragraphs>270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 Dinosaur and a Python Walk into a Bar. . . </vt:lpstr>
      <vt:lpstr>Who</vt:lpstr>
      <vt:lpstr>What</vt:lpstr>
      <vt:lpstr>Why</vt:lpstr>
      <vt:lpstr>Use Meaningful Names</vt:lpstr>
      <vt:lpstr>Sort of Apology</vt:lpstr>
      <vt:lpstr>Meaningful Data Contents, Too</vt:lpstr>
      <vt:lpstr>Map IDs to Instances</vt:lpstr>
      <vt:lpstr>PowerPoint Presentation</vt:lpstr>
      <vt:lpstr>Offline Debugging</vt:lpstr>
      <vt:lpstr>New Program Doesn’t Do What You Want It To Do?</vt:lpstr>
      <vt:lpstr>Interactive Debugging</vt:lpstr>
      <vt:lpstr>Interactive Debugging  Might Not be Simple</vt:lpstr>
      <vt:lpstr>Alternative</vt:lpstr>
      <vt:lpstr>Python trace Module?</vt:lpstr>
      <vt:lpstr>A Modest Example Here</vt:lpstr>
      <vt:lpstr>Ned is holding his nose</vt:lpstr>
      <vt:lpstr>Just Like the Standard Example</vt:lpstr>
      <vt:lpstr>From Experience</vt:lpstr>
      <vt:lpstr>Requirements That I Try to Meet</vt:lpstr>
      <vt:lpstr>Requirements (cont'd)</vt:lpstr>
      <vt:lpstr>Timestamp</vt:lpstr>
      <vt:lpstr>Easy Control of Debug On/Off</vt:lpstr>
      <vt:lpstr>Leave the Debugging Code in</vt:lpstr>
      <vt:lpstr>Output Where?</vt:lpstr>
      <vt:lpstr>Identify Data, Not Just Location</vt:lpstr>
      <vt:lpstr>Multiprocessing</vt:lpstr>
      <vt:lpstr>Low Performance Impact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Other Random Weirdness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Dinosaur and a Python Walk into a Bar. . .</dc:title>
  <dc:creator>landau</dc:creator>
  <cp:lastModifiedBy>landau</cp:lastModifiedBy>
  <cp:revision>66</cp:revision>
  <dcterms:created xsi:type="dcterms:W3CDTF">2021-01-01T22:51:36Z</dcterms:created>
  <dcterms:modified xsi:type="dcterms:W3CDTF">2021-01-11T23:58:47Z</dcterms:modified>
</cp:coreProperties>
</file>