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4" r:id="rId2"/>
    <p:sldId id="265" r:id="rId3"/>
    <p:sldId id="281" r:id="rId4"/>
    <p:sldId id="276" r:id="rId5"/>
    <p:sldId id="298" r:id="rId6"/>
    <p:sldId id="291" r:id="rId7"/>
    <p:sldId id="296" r:id="rId8"/>
    <p:sldId id="262" r:id="rId9"/>
    <p:sldId id="297" r:id="rId10"/>
    <p:sldId id="295" r:id="rId11"/>
    <p:sldId id="29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p_000\Desktop\01-EDU\GaltonFamil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'GaltonFamilies (2)'!$B$7:$B$135</c:f>
              <c:numCache>
                <c:formatCode>General</c:formatCode>
                <c:ptCount val="129"/>
                <c:pt idx="0">
                  <c:v>75.430000000000007</c:v>
                </c:pt>
                <c:pt idx="1">
                  <c:v>75.430000000000007</c:v>
                </c:pt>
                <c:pt idx="2">
                  <c:v>75.430000000000007</c:v>
                </c:pt>
                <c:pt idx="3">
                  <c:v>75.430000000000007</c:v>
                </c:pt>
                <c:pt idx="4">
                  <c:v>73.66</c:v>
                </c:pt>
                <c:pt idx="5">
                  <c:v>73.66</c:v>
                </c:pt>
                <c:pt idx="6">
                  <c:v>73.66</c:v>
                </c:pt>
                <c:pt idx="7">
                  <c:v>73.66</c:v>
                </c:pt>
                <c:pt idx="8">
                  <c:v>72.06</c:v>
                </c:pt>
                <c:pt idx="9">
                  <c:v>72.06</c:v>
                </c:pt>
                <c:pt idx="10">
                  <c:v>72.06</c:v>
                </c:pt>
                <c:pt idx="11">
                  <c:v>72.06</c:v>
                </c:pt>
                <c:pt idx="12">
                  <c:v>72.06</c:v>
                </c:pt>
                <c:pt idx="13">
                  <c:v>72.06</c:v>
                </c:pt>
                <c:pt idx="14">
                  <c:v>72.06</c:v>
                </c:pt>
                <c:pt idx="15">
                  <c:v>69.09</c:v>
                </c:pt>
                <c:pt idx="16">
                  <c:v>69.09</c:v>
                </c:pt>
                <c:pt idx="17">
                  <c:v>69.09</c:v>
                </c:pt>
                <c:pt idx="18">
                  <c:v>69.09</c:v>
                </c:pt>
                <c:pt idx="19">
                  <c:v>69.09</c:v>
                </c:pt>
                <c:pt idx="20">
                  <c:v>69.09</c:v>
                </c:pt>
                <c:pt idx="21">
                  <c:v>73.72</c:v>
                </c:pt>
                <c:pt idx="22">
                  <c:v>73.72</c:v>
                </c:pt>
                <c:pt idx="23">
                  <c:v>73.72</c:v>
                </c:pt>
                <c:pt idx="24">
                  <c:v>73.72</c:v>
                </c:pt>
                <c:pt idx="25">
                  <c:v>73.72</c:v>
                </c:pt>
                <c:pt idx="26">
                  <c:v>73.72</c:v>
                </c:pt>
                <c:pt idx="27">
                  <c:v>73.72</c:v>
                </c:pt>
                <c:pt idx="28">
                  <c:v>72.91</c:v>
                </c:pt>
                <c:pt idx="29">
                  <c:v>72.91</c:v>
                </c:pt>
                <c:pt idx="30">
                  <c:v>72.91</c:v>
                </c:pt>
                <c:pt idx="31">
                  <c:v>72.89</c:v>
                </c:pt>
                <c:pt idx="32">
                  <c:v>72.37</c:v>
                </c:pt>
                <c:pt idx="33">
                  <c:v>70.48</c:v>
                </c:pt>
                <c:pt idx="34">
                  <c:v>70.48</c:v>
                </c:pt>
                <c:pt idx="35">
                  <c:v>70.48</c:v>
                </c:pt>
                <c:pt idx="36">
                  <c:v>70.48</c:v>
                </c:pt>
                <c:pt idx="37">
                  <c:v>70.48</c:v>
                </c:pt>
                <c:pt idx="38">
                  <c:v>70.48</c:v>
                </c:pt>
                <c:pt idx="39">
                  <c:v>70.48</c:v>
                </c:pt>
                <c:pt idx="40">
                  <c:v>70.48</c:v>
                </c:pt>
                <c:pt idx="41">
                  <c:v>69.94</c:v>
                </c:pt>
                <c:pt idx="42">
                  <c:v>72.680000000000007</c:v>
                </c:pt>
                <c:pt idx="43">
                  <c:v>72.680000000000007</c:v>
                </c:pt>
                <c:pt idx="44">
                  <c:v>72.680000000000007</c:v>
                </c:pt>
                <c:pt idx="45">
                  <c:v>72.680000000000007</c:v>
                </c:pt>
                <c:pt idx="46">
                  <c:v>72.41</c:v>
                </c:pt>
                <c:pt idx="47">
                  <c:v>72.41</c:v>
                </c:pt>
                <c:pt idx="48">
                  <c:v>72.41</c:v>
                </c:pt>
                <c:pt idx="49">
                  <c:v>71.599999999999994</c:v>
                </c:pt>
                <c:pt idx="50">
                  <c:v>71.599999999999994</c:v>
                </c:pt>
                <c:pt idx="51">
                  <c:v>71.599999999999994</c:v>
                </c:pt>
                <c:pt idx="52">
                  <c:v>71.599999999999994</c:v>
                </c:pt>
                <c:pt idx="53">
                  <c:v>71.599999999999994</c:v>
                </c:pt>
                <c:pt idx="54">
                  <c:v>71.599999999999994</c:v>
                </c:pt>
                <c:pt idx="55">
                  <c:v>71.599999999999994</c:v>
                </c:pt>
                <c:pt idx="56">
                  <c:v>71.599999999999994</c:v>
                </c:pt>
                <c:pt idx="57">
                  <c:v>71.599999999999994</c:v>
                </c:pt>
                <c:pt idx="58">
                  <c:v>71.33</c:v>
                </c:pt>
                <c:pt idx="59">
                  <c:v>71.33</c:v>
                </c:pt>
                <c:pt idx="60">
                  <c:v>71.33</c:v>
                </c:pt>
                <c:pt idx="61">
                  <c:v>71.33</c:v>
                </c:pt>
                <c:pt idx="62">
                  <c:v>71.33</c:v>
                </c:pt>
                <c:pt idx="63">
                  <c:v>71.33</c:v>
                </c:pt>
                <c:pt idx="64">
                  <c:v>71.06</c:v>
                </c:pt>
                <c:pt idx="65">
                  <c:v>71.06</c:v>
                </c:pt>
                <c:pt idx="66">
                  <c:v>71.06</c:v>
                </c:pt>
                <c:pt idx="67">
                  <c:v>70.62</c:v>
                </c:pt>
                <c:pt idx="68">
                  <c:v>73.61</c:v>
                </c:pt>
                <c:pt idx="69">
                  <c:v>73.61</c:v>
                </c:pt>
                <c:pt idx="70">
                  <c:v>73.61</c:v>
                </c:pt>
                <c:pt idx="71">
                  <c:v>73.61</c:v>
                </c:pt>
                <c:pt idx="72">
                  <c:v>73.61</c:v>
                </c:pt>
                <c:pt idx="73">
                  <c:v>73.61</c:v>
                </c:pt>
                <c:pt idx="74">
                  <c:v>73.61</c:v>
                </c:pt>
                <c:pt idx="75">
                  <c:v>73.61</c:v>
                </c:pt>
                <c:pt idx="76">
                  <c:v>72.72</c:v>
                </c:pt>
                <c:pt idx="77">
                  <c:v>72.72</c:v>
                </c:pt>
                <c:pt idx="78">
                  <c:v>72.72</c:v>
                </c:pt>
                <c:pt idx="79">
                  <c:v>72.180000000000007</c:v>
                </c:pt>
                <c:pt idx="80">
                  <c:v>72.180000000000007</c:v>
                </c:pt>
                <c:pt idx="81">
                  <c:v>72.180000000000007</c:v>
                </c:pt>
                <c:pt idx="82">
                  <c:v>71.099999999999994</c:v>
                </c:pt>
                <c:pt idx="83">
                  <c:v>71.099999999999994</c:v>
                </c:pt>
                <c:pt idx="84">
                  <c:v>71.099999999999994</c:v>
                </c:pt>
                <c:pt idx="85">
                  <c:v>71.099999999999994</c:v>
                </c:pt>
                <c:pt idx="86">
                  <c:v>71.099999999999994</c:v>
                </c:pt>
                <c:pt idx="87">
                  <c:v>71.099999999999994</c:v>
                </c:pt>
                <c:pt idx="88">
                  <c:v>71.099999999999994</c:v>
                </c:pt>
                <c:pt idx="89">
                  <c:v>71.37</c:v>
                </c:pt>
                <c:pt idx="90">
                  <c:v>70.56</c:v>
                </c:pt>
                <c:pt idx="91">
                  <c:v>70.56</c:v>
                </c:pt>
                <c:pt idx="92">
                  <c:v>70.02</c:v>
                </c:pt>
                <c:pt idx="93">
                  <c:v>70.02</c:v>
                </c:pt>
                <c:pt idx="94">
                  <c:v>70.02</c:v>
                </c:pt>
                <c:pt idx="95">
                  <c:v>70.02</c:v>
                </c:pt>
                <c:pt idx="96">
                  <c:v>70.02</c:v>
                </c:pt>
                <c:pt idx="97">
                  <c:v>70.02</c:v>
                </c:pt>
                <c:pt idx="98">
                  <c:v>70.02</c:v>
                </c:pt>
                <c:pt idx="99">
                  <c:v>70.02</c:v>
                </c:pt>
                <c:pt idx="100">
                  <c:v>70.02</c:v>
                </c:pt>
                <c:pt idx="101">
                  <c:v>70.02</c:v>
                </c:pt>
                <c:pt idx="102">
                  <c:v>70.02</c:v>
                </c:pt>
                <c:pt idx="103">
                  <c:v>70.02</c:v>
                </c:pt>
                <c:pt idx="104">
                  <c:v>70.02</c:v>
                </c:pt>
                <c:pt idx="105">
                  <c:v>70.02</c:v>
                </c:pt>
                <c:pt idx="106">
                  <c:v>70.540000000000006</c:v>
                </c:pt>
                <c:pt idx="107">
                  <c:v>70.540000000000006</c:v>
                </c:pt>
                <c:pt idx="108">
                  <c:v>70.540000000000006</c:v>
                </c:pt>
                <c:pt idx="109">
                  <c:v>69.48</c:v>
                </c:pt>
                <c:pt idx="110">
                  <c:v>69.73</c:v>
                </c:pt>
                <c:pt idx="111">
                  <c:v>69.73</c:v>
                </c:pt>
                <c:pt idx="112">
                  <c:v>69.73</c:v>
                </c:pt>
                <c:pt idx="113">
                  <c:v>69.73</c:v>
                </c:pt>
                <c:pt idx="114">
                  <c:v>69.73</c:v>
                </c:pt>
                <c:pt idx="115">
                  <c:v>69.73</c:v>
                </c:pt>
                <c:pt idx="116">
                  <c:v>69.48</c:v>
                </c:pt>
                <c:pt idx="117">
                  <c:v>69.48</c:v>
                </c:pt>
                <c:pt idx="118">
                  <c:v>69.48</c:v>
                </c:pt>
                <c:pt idx="119">
                  <c:v>69.48</c:v>
                </c:pt>
                <c:pt idx="120">
                  <c:v>69.48</c:v>
                </c:pt>
                <c:pt idx="121">
                  <c:v>69.48</c:v>
                </c:pt>
                <c:pt idx="122">
                  <c:v>69.48</c:v>
                </c:pt>
                <c:pt idx="123">
                  <c:v>69.48</c:v>
                </c:pt>
                <c:pt idx="124">
                  <c:v>69.48</c:v>
                </c:pt>
                <c:pt idx="125">
                  <c:v>69.48</c:v>
                </c:pt>
                <c:pt idx="126">
                  <c:v>68.94</c:v>
                </c:pt>
                <c:pt idx="127">
                  <c:v>72.760000000000005</c:v>
                </c:pt>
                <c:pt idx="128">
                  <c:v>72.760000000000005</c:v>
                </c:pt>
              </c:numCache>
            </c:numRef>
          </c:xVal>
          <c:yVal>
            <c:numRef>
              <c:f>'GaltonFamilies (2)'!$C$7:$C$135</c:f>
              <c:numCache>
                <c:formatCode>General</c:formatCode>
                <c:ptCount val="129"/>
                <c:pt idx="0">
                  <c:v>73.2</c:v>
                </c:pt>
                <c:pt idx="1">
                  <c:v>69.2</c:v>
                </c:pt>
                <c:pt idx="2">
                  <c:v>69</c:v>
                </c:pt>
                <c:pt idx="3">
                  <c:v>69</c:v>
                </c:pt>
                <c:pt idx="4">
                  <c:v>73.5</c:v>
                </c:pt>
                <c:pt idx="5">
                  <c:v>72.5</c:v>
                </c:pt>
                <c:pt idx="6">
                  <c:v>65.5</c:v>
                </c:pt>
                <c:pt idx="7">
                  <c:v>65.5</c:v>
                </c:pt>
                <c:pt idx="8">
                  <c:v>71</c:v>
                </c:pt>
                <c:pt idx="9">
                  <c:v>68</c:v>
                </c:pt>
                <c:pt idx="10">
                  <c:v>70.5</c:v>
                </c:pt>
                <c:pt idx="11">
                  <c:v>68.5</c:v>
                </c:pt>
                <c:pt idx="12">
                  <c:v>67</c:v>
                </c:pt>
                <c:pt idx="13">
                  <c:v>64.5</c:v>
                </c:pt>
                <c:pt idx="14">
                  <c:v>63</c:v>
                </c:pt>
                <c:pt idx="15">
                  <c:v>72</c:v>
                </c:pt>
                <c:pt idx="16">
                  <c:v>69</c:v>
                </c:pt>
                <c:pt idx="17">
                  <c:v>68</c:v>
                </c:pt>
                <c:pt idx="18">
                  <c:v>66.5</c:v>
                </c:pt>
                <c:pt idx="19">
                  <c:v>62.5</c:v>
                </c:pt>
                <c:pt idx="20">
                  <c:v>62.5</c:v>
                </c:pt>
                <c:pt idx="21">
                  <c:v>69.5</c:v>
                </c:pt>
                <c:pt idx="22">
                  <c:v>76.5</c:v>
                </c:pt>
                <c:pt idx="23">
                  <c:v>74</c:v>
                </c:pt>
                <c:pt idx="24">
                  <c:v>73</c:v>
                </c:pt>
                <c:pt idx="25">
                  <c:v>73</c:v>
                </c:pt>
                <c:pt idx="26">
                  <c:v>70.5</c:v>
                </c:pt>
                <c:pt idx="27">
                  <c:v>64</c:v>
                </c:pt>
                <c:pt idx="28">
                  <c:v>70.5</c:v>
                </c:pt>
                <c:pt idx="29">
                  <c:v>68</c:v>
                </c:pt>
                <c:pt idx="30">
                  <c:v>66</c:v>
                </c:pt>
                <c:pt idx="31">
                  <c:v>66</c:v>
                </c:pt>
                <c:pt idx="32">
                  <c:v>65.5</c:v>
                </c:pt>
                <c:pt idx="33">
                  <c:v>74</c:v>
                </c:pt>
                <c:pt idx="34">
                  <c:v>70</c:v>
                </c:pt>
                <c:pt idx="35">
                  <c:v>68</c:v>
                </c:pt>
                <c:pt idx="36">
                  <c:v>67</c:v>
                </c:pt>
                <c:pt idx="37">
                  <c:v>67</c:v>
                </c:pt>
                <c:pt idx="38">
                  <c:v>66</c:v>
                </c:pt>
                <c:pt idx="39">
                  <c:v>63.5</c:v>
                </c:pt>
                <c:pt idx="40">
                  <c:v>63</c:v>
                </c:pt>
                <c:pt idx="41">
                  <c:v>65</c:v>
                </c:pt>
                <c:pt idx="42">
                  <c:v>71</c:v>
                </c:pt>
                <c:pt idx="43">
                  <c:v>62</c:v>
                </c:pt>
                <c:pt idx="44">
                  <c:v>68</c:v>
                </c:pt>
                <c:pt idx="45">
                  <c:v>67</c:v>
                </c:pt>
                <c:pt idx="46">
                  <c:v>71</c:v>
                </c:pt>
                <c:pt idx="47">
                  <c:v>70.5</c:v>
                </c:pt>
                <c:pt idx="48">
                  <c:v>66.7</c:v>
                </c:pt>
                <c:pt idx="49">
                  <c:v>72</c:v>
                </c:pt>
                <c:pt idx="50">
                  <c:v>70.5</c:v>
                </c:pt>
                <c:pt idx="51">
                  <c:v>70.2</c:v>
                </c:pt>
                <c:pt idx="52">
                  <c:v>70.2</c:v>
                </c:pt>
                <c:pt idx="53">
                  <c:v>69.2</c:v>
                </c:pt>
                <c:pt idx="54">
                  <c:v>68.7</c:v>
                </c:pt>
                <c:pt idx="55">
                  <c:v>66.5</c:v>
                </c:pt>
                <c:pt idx="56">
                  <c:v>64.5</c:v>
                </c:pt>
                <c:pt idx="57">
                  <c:v>63.5</c:v>
                </c:pt>
                <c:pt idx="58">
                  <c:v>74</c:v>
                </c:pt>
                <c:pt idx="59">
                  <c:v>73</c:v>
                </c:pt>
                <c:pt idx="60">
                  <c:v>71.5</c:v>
                </c:pt>
                <c:pt idx="61">
                  <c:v>62.5</c:v>
                </c:pt>
                <c:pt idx="62">
                  <c:v>66.5</c:v>
                </c:pt>
                <c:pt idx="63">
                  <c:v>62.3</c:v>
                </c:pt>
                <c:pt idx="64">
                  <c:v>66</c:v>
                </c:pt>
                <c:pt idx="65">
                  <c:v>64.5</c:v>
                </c:pt>
                <c:pt idx="66">
                  <c:v>64</c:v>
                </c:pt>
                <c:pt idx="67">
                  <c:v>62.7</c:v>
                </c:pt>
                <c:pt idx="68">
                  <c:v>73.2</c:v>
                </c:pt>
                <c:pt idx="69">
                  <c:v>73</c:v>
                </c:pt>
                <c:pt idx="70">
                  <c:v>72.7</c:v>
                </c:pt>
                <c:pt idx="71">
                  <c:v>70</c:v>
                </c:pt>
                <c:pt idx="72">
                  <c:v>69</c:v>
                </c:pt>
                <c:pt idx="73">
                  <c:v>68.5</c:v>
                </c:pt>
                <c:pt idx="74">
                  <c:v>68</c:v>
                </c:pt>
                <c:pt idx="75">
                  <c:v>66</c:v>
                </c:pt>
                <c:pt idx="76">
                  <c:v>73</c:v>
                </c:pt>
                <c:pt idx="77">
                  <c:v>68.5</c:v>
                </c:pt>
                <c:pt idx="78">
                  <c:v>68</c:v>
                </c:pt>
                <c:pt idx="79">
                  <c:v>73</c:v>
                </c:pt>
                <c:pt idx="80">
                  <c:v>71</c:v>
                </c:pt>
                <c:pt idx="81">
                  <c:v>67</c:v>
                </c:pt>
                <c:pt idx="82">
                  <c:v>74.2</c:v>
                </c:pt>
                <c:pt idx="83">
                  <c:v>70.5</c:v>
                </c:pt>
                <c:pt idx="84">
                  <c:v>69.5</c:v>
                </c:pt>
                <c:pt idx="85">
                  <c:v>66</c:v>
                </c:pt>
                <c:pt idx="86">
                  <c:v>65.5</c:v>
                </c:pt>
                <c:pt idx="87">
                  <c:v>65</c:v>
                </c:pt>
                <c:pt idx="88">
                  <c:v>65</c:v>
                </c:pt>
                <c:pt idx="89">
                  <c:v>65.5</c:v>
                </c:pt>
                <c:pt idx="90">
                  <c:v>66</c:v>
                </c:pt>
                <c:pt idx="91">
                  <c:v>63</c:v>
                </c:pt>
                <c:pt idx="92">
                  <c:v>70.5</c:v>
                </c:pt>
                <c:pt idx="93">
                  <c:v>70.5</c:v>
                </c:pt>
                <c:pt idx="94">
                  <c:v>69</c:v>
                </c:pt>
                <c:pt idx="95">
                  <c:v>65</c:v>
                </c:pt>
                <c:pt idx="96">
                  <c:v>63</c:v>
                </c:pt>
                <c:pt idx="97">
                  <c:v>69</c:v>
                </c:pt>
                <c:pt idx="98">
                  <c:v>67</c:v>
                </c:pt>
                <c:pt idx="99">
                  <c:v>63</c:v>
                </c:pt>
                <c:pt idx="100">
                  <c:v>73</c:v>
                </c:pt>
                <c:pt idx="101">
                  <c:v>67</c:v>
                </c:pt>
                <c:pt idx="102">
                  <c:v>70.5</c:v>
                </c:pt>
                <c:pt idx="103">
                  <c:v>70</c:v>
                </c:pt>
                <c:pt idx="104">
                  <c:v>66.5</c:v>
                </c:pt>
                <c:pt idx="105">
                  <c:v>63</c:v>
                </c:pt>
                <c:pt idx="106">
                  <c:v>67.5</c:v>
                </c:pt>
                <c:pt idx="107">
                  <c:v>67.2</c:v>
                </c:pt>
                <c:pt idx="108">
                  <c:v>66.7</c:v>
                </c:pt>
                <c:pt idx="109">
                  <c:v>64</c:v>
                </c:pt>
                <c:pt idx="110">
                  <c:v>71</c:v>
                </c:pt>
                <c:pt idx="111">
                  <c:v>70</c:v>
                </c:pt>
                <c:pt idx="112">
                  <c:v>70</c:v>
                </c:pt>
                <c:pt idx="113">
                  <c:v>66</c:v>
                </c:pt>
                <c:pt idx="114">
                  <c:v>65</c:v>
                </c:pt>
                <c:pt idx="115">
                  <c:v>65</c:v>
                </c:pt>
                <c:pt idx="116">
                  <c:v>74</c:v>
                </c:pt>
                <c:pt idx="117">
                  <c:v>72</c:v>
                </c:pt>
                <c:pt idx="118">
                  <c:v>69</c:v>
                </c:pt>
                <c:pt idx="119">
                  <c:v>67.5</c:v>
                </c:pt>
                <c:pt idx="120">
                  <c:v>63.5</c:v>
                </c:pt>
                <c:pt idx="121">
                  <c:v>72</c:v>
                </c:pt>
                <c:pt idx="122">
                  <c:v>71.5</c:v>
                </c:pt>
                <c:pt idx="123">
                  <c:v>71.5</c:v>
                </c:pt>
                <c:pt idx="124">
                  <c:v>70</c:v>
                </c:pt>
                <c:pt idx="125">
                  <c:v>68</c:v>
                </c:pt>
                <c:pt idx="126">
                  <c:v>65.7</c:v>
                </c:pt>
                <c:pt idx="127">
                  <c:v>78</c:v>
                </c:pt>
                <c:pt idx="128">
                  <c:v>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686008"/>
        <c:axId val="379685224"/>
      </c:scatterChart>
      <c:valAx>
        <c:axId val="3796860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9685224"/>
        <c:crosses val="autoZero"/>
        <c:crossBetween val="midCat"/>
      </c:valAx>
      <c:valAx>
        <c:axId val="379685224"/>
        <c:scaling>
          <c:orientation val="minMax"/>
          <c:max val="80"/>
          <c:min val="6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9686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249F8-C09A-4982-9FEC-B22D25B91D0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BB834-B798-4C82-95CE-46EB2FFA238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12A633-1CF9-4B88-B0DD-96157ABC1DA9}" type="parTrans" cxnId="{67662946-7736-41E0-B911-32B6BFE4DB9D}">
      <dgm:prSet/>
      <dgm:spPr/>
      <dgm:t>
        <a:bodyPr/>
        <a:lstStyle/>
        <a:p>
          <a:endParaRPr lang="en-US"/>
        </a:p>
      </dgm:t>
    </dgm:pt>
    <dgm:pt modelId="{86FBA78C-FEC4-4CB5-9750-8848F0D270CA}" type="sibTrans" cxnId="{67662946-7736-41E0-B911-32B6BFE4DB9D}">
      <dgm:prSet/>
      <dgm:spPr/>
      <dgm:t>
        <a:bodyPr/>
        <a:lstStyle/>
        <a:p>
          <a:endParaRPr lang="en-US"/>
        </a:p>
      </dgm:t>
    </dgm:pt>
    <dgm:pt modelId="{B41AF3A6-D986-49AB-9FBA-E02509AA55D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661F411-430D-4A3C-B00E-8EAD913CD165}" type="parTrans" cxnId="{F56002B0-6936-4242-AE10-8014968397AE}">
      <dgm:prSet/>
      <dgm:spPr/>
      <dgm:t>
        <a:bodyPr/>
        <a:lstStyle/>
        <a:p>
          <a:endParaRPr lang="en-US"/>
        </a:p>
      </dgm:t>
    </dgm:pt>
    <dgm:pt modelId="{5984E0CB-D41D-4338-82C3-6DAE11686F3B}" type="sibTrans" cxnId="{F56002B0-6936-4242-AE10-8014968397AE}">
      <dgm:prSet/>
      <dgm:spPr/>
      <dgm:t>
        <a:bodyPr/>
        <a:lstStyle/>
        <a:p>
          <a:endParaRPr lang="en-US"/>
        </a:p>
      </dgm:t>
    </dgm:pt>
    <dgm:pt modelId="{8EFC9A08-89E5-4612-8B22-16586FA30AA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826FD9E-7866-48D0-9F2F-44282E350537}" type="parTrans" cxnId="{2FC9EBEE-6396-4354-9E7B-EA96D4B6934E}">
      <dgm:prSet/>
      <dgm:spPr/>
      <dgm:t>
        <a:bodyPr/>
        <a:lstStyle/>
        <a:p>
          <a:endParaRPr lang="en-US"/>
        </a:p>
      </dgm:t>
    </dgm:pt>
    <dgm:pt modelId="{4B56FEA9-041A-438B-99AB-956381F840D2}" type="sibTrans" cxnId="{2FC9EBEE-6396-4354-9E7B-EA96D4B6934E}">
      <dgm:prSet/>
      <dgm:spPr/>
      <dgm:t>
        <a:bodyPr/>
        <a:lstStyle/>
        <a:p>
          <a:endParaRPr lang="en-US"/>
        </a:p>
      </dgm:t>
    </dgm:pt>
    <dgm:pt modelId="{1310962D-58A1-4FF1-A0E0-3CDD02454AAD}">
      <dgm:prSet phldrT="[Text]"/>
      <dgm:spPr/>
      <dgm:t>
        <a:bodyPr/>
        <a:lstStyle/>
        <a:p>
          <a:endParaRPr lang="en-US" dirty="0"/>
        </a:p>
      </dgm:t>
    </dgm:pt>
    <dgm:pt modelId="{A7CBAA53-CF4D-4F86-84CF-AE19B4927419}" type="parTrans" cxnId="{A890E735-6AA8-43AD-8910-5470295A1D95}">
      <dgm:prSet/>
      <dgm:spPr/>
      <dgm:t>
        <a:bodyPr/>
        <a:lstStyle/>
        <a:p>
          <a:endParaRPr lang="en-US"/>
        </a:p>
      </dgm:t>
    </dgm:pt>
    <dgm:pt modelId="{E4D9A9A0-C132-4737-930D-0A3807F622EF}" type="sibTrans" cxnId="{A890E735-6AA8-43AD-8910-5470295A1D95}">
      <dgm:prSet/>
      <dgm:spPr/>
      <dgm:t>
        <a:bodyPr/>
        <a:lstStyle/>
        <a:p>
          <a:endParaRPr lang="en-US"/>
        </a:p>
      </dgm:t>
    </dgm:pt>
    <dgm:pt modelId="{746871D0-394A-412C-BEFB-DB0E5BC199FD}">
      <dgm:prSet phldrT="[Text]"/>
      <dgm:spPr/>
      <dgm:t>
        <a:bodyPr/>
        <a:lstStyle/>
        <a:p>
          <a:endParaRPr lang="en-US" dirty="0"/>
        </a:p>
      </dgm:t>
    </dgm:pt>
    <dgm:pt modelId="{92C524A6-5187-4054-859D-7E968DE39B14}" type="parTrans" cxnId="{AFE1C8D6-F1FE-464E-95CC-EB6807DF80E3}">
      <dgm:prSet/>
      <dgm:spPr/>
      <dgm:t>
        <a:bodyPr/>
        <a:lstStyle/>
        <a:p>
          <a:endParaRPr lang="en-US"/>
        </a:p>
      </dgm:t>
    </dgm:pt>
    <dgm:pt modelId="{D6819523-0332-4527-A31A-8D91E0A6BCC9}" type="sibTrans" cxnId="{AFE1C8D6-F1FE-464E-95CC-EB6807DF80E3}">
      <dgm:prSet/>
      <dgm:spPr/>
      <dgm:t>
        <a:bodyPr/>
        <a:lstStyle/>
        <a:p>
          <a:endParaRPr lang="en-US"/>
        </a:p>
      </dgm:t>
    </dgm:pt>
    <dgm:pt modelId="{6FDF82FC-9F97-4A6B-932F-FE0E25051CFC}" type="pres">
      <dgm:prSet presAssocID="{FE4249F8-C09A-4982-9FEC-B22D25B91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E9B64-ECF5-4639-BDC7-FAA73F362208}" type="pres">
      <dgm:prSet presAssocID="{29DBB834-B798-4C82-95CE-46EB2FFA2380}" presName="vertFlow" presStyleCnt="0"/>
      <dgm:spPr/>
    </dgm:pt>
    <dgm:pt modelId="{84E7EC9E-A5F2-4678-89EA-DD7DB2AD22CE}" type="pres">
      <dgm:prSet presAssocID="{29DBB834-B798-4C82-95CE-46EB2FFA2380}" presName="header" presStyleLbl="node1" presStyleIdx="0" presStyleCnt="1" custLinFactNeighborX="109" custLinFactNeighborY="-69580"/>
      <dgm:spPr/>
      <dgm:t>
        <a:bodyPr/>
        <a:lstStyle/>
        <a:p>
          <a:endParaRPr lang="en-US"/>
        </a:p>
      </dgm:t>
    </dgm:pt>
    <dgm:pt modelId="{B6F35434-4397-4994-952C-962A932AC683}" type="pres">
      <dgm:prSet presAssocID="{3661F411-430D-4A3C-B00E-8EAD913CD165}" presName="parTrans" presStyleLbl="sibTrans2D1" presStyleIdx="0" presStyleCnt="4"/>
      <dgm:spPr/>
      <dgm:t>
        <a:bodyPr/>
        <a:lstStyle/>
        <a:p>
          <a:endParaRPr lang="en-US"/>
        </a:p>
      </dgm:t>
    </dgm:pt>
    <dgm:pt modelId="{2D2DB01E-2CA4-499A-A455-390291B36454}" type="pres">
      <dgm:prSet presAssocID="{B41AF3A6-D986-49AB-9FBA-E02509AA55DC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1B093-0271-4EC5-A85D-13527E6E9384}" type="pres">
      <dgm:prSet presAssocID="{5984E0CB-D41D-4338-82C3-6DAE11686F3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2DBA0D5-8021-4F84-8FF1-D1A72543F4E8}" type="pres">
      <dgm:prSet presAssocID="{8EFC9A08-89E5-4612-8B22-16586FA30AAA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13EE0-D643-4A1E-89B1-B7B1567B680A}" type="pres">
      <dgm:prSet presAssocID="{4B56FEA9-041A-438B-99AB-956381F840D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9B312A3-C364-4E75-972C-B841723AF19C}" type="pres">
      <dgm:prSet presAssocID="{746871D0-394A-412C-BEFB-DB0E5BC199FD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9522C-66A6-4977-BBD7-E25901441D80}" type="pres">
      <dgm:prSet presAssocID="{D6819523-0332-4527-A31A-8D91E0A6BCC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2D61B3E-4756-45BB-BC5F-9257B96024AF}" type="pres">
      <dgm:prSet presAssocID="{1310962D-58A1-4FF1-A0E0-3CDD02454AAD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A4822B-5A84-4D2F-A53F-8A447DFDB242}" type="presOf" srcId="{29DBB834-B798-4C82-95CE-46EB2FFA2380}" destId="{84E7EC9E-A5F2-4678-89EA-DD7DB2AD22CE}" srcOrd="0" destOrd="0" presId="urn:microsoft.com/office/officeart/2005/8/layout/lProcess1"/>
    <dgm:cxn modelId="{C04FC2BE-EEDF-40E9-ACE1-6520951179EC}" type="presOf" srcId="{4B56FEA9-041A-438B-99AB-956381F840D2}" destId="{58E13EE0-D643-4A1E-89B1-B7B1567B680A}" srcOrd="0" destOrd="0" presId="urn:microsoft.com/office/officeart/2005/8/layout/lProcess1"/>
    <dgm:cxn modelId="{67662946-7736-41E0-B911-32B6BFE4DB9D}" srcId="{FE4249F8-C09A-4982-9FEC-B22D25B91D02}" destId="{29DBB834-B798-4C82-95CE-46EB2FFA2380}" srcOrd="0" destOrd="0" parTransId="{A512A633-1CF9-4B88-B0DD-96157ABC1DA9}" sibTransId="{86FBA78C-FEC4-4CB5-9750-8848F0D270CA}"/>
    <dgm:cxn modelId="{AFE1C8D6-F1FE-464E-95CC-EB6807DF80E3}" srcId="{29DBB834-B798-4C82-95CE-46EB2FFA2380}" destId="{746871D0-394A-412C-BEFB-DB0E5BC199FD}" srcOrd="2" destOrd="0" parTransId="{92C524A6-5187-4054-859D-7E968DE39B14}" sibTransId="{D6819523-0332-4527-A31A-8D91E0A6BCC9}"/>
    <dgm:cxn modelId="{422FC80F-3B68-495D-9A33-D9BD42D5C4BC}" type="presOf" srcId="{B41AF3A6-D986-49AB-9FBA-E02509AA55DC}" destId="{2D2DB01E-2CA4-499A-A455-390291B36454}" srcOrd="0" destOrd="0" presId="urn:microsoft.com/office/officeart/2005/8/layout/lProcess1"/>
    <dgm:cxn modelId="{99128863-CCE0-4DF1-98DC-BD65D81036B0}" type="presOf" srcId="{5984E0CB-D41D-4338-82C3-6DAE11686F3B}" destId="{C0A1B093-0271-4EC5-A85D-13527E6E9384}" srcOrd="0" destOrd="0" presId="urn:microsoft.com/office/officeart/2005/8/layout/lProcess1"/>
    <dgm:cxn modelId="{B8C4F775-E051-46CC-AE73-E26D33F8531C}" type="presOf" srcId="{1310962D-58A1-4FF1-A0E0-3CDD02454AAD}" destId="{F2D61B3E-4756-45BB-BC5F-9257B96024AF}" srcOrd="0" destOrd="0" presId="urn:microsoft.com/office/officeart/2005/8/layout/lProcess1"/>
    <dgm:cxn modelId="{F56002B0-6936-4242-AE10-8014968397AE}" srcId="{29DBB834-B798-4C82-95CE-46EB2FFA2380}" destId="{B41AF3A6-D986-49AB-9FBA-E02509AA55DC}" srcOrd="0" destOrd="0" parTransId="{3661F411-430D-4A3C-B00E-8EAD913CD165}" sibTransId="{5984E0CB-D41D-4338-82C3-6DAE11686F3B}"/>
    <dgm:cxn modelId="{F09B7EC1-9D02-4365-94B2-0C11DBA8DA6C}" type="presOf" srcId="{8EFC9A08-89E5-4612-8B22-16586FA30AAA}" destId="{F2DBA0D5-8021-4F84-8FF1-D1A72543F4E8}" srcOrd="0" destOrd="0" presId="urn:microsoft.com/office/officeart/2005/8/layout/lProcess1"/>
    <dgm:cxn modelId="{18A35C2D-7751-4F53-8174-295A7D0E0731}" type="presOf" srcId="{3661F411-430D-4A3C-B00E-8EAD913CD165}" destId="{B6F35434-4397-4994-952C-962A932AC683}" srcOrd="0" destOrd="0" presId="urn:microsoft.com/office/officeart/2005/8/layout/lProcess1"/>
    <dgm:cxn modelId="{2FC9EBEE-6396-4354-9E7B-EA96D4B6934E}" srcId="{29DBB834-B798-4C82-95CE-46EB2FFA2380}" destId="{8EFC9A08-89E5-4612-8B22-16586FA30AAA}" srcOrd="1" destOrd="0" parTransId="{E826FD9E-7866-48D0-9F2F-44282E350537}" sibTransId="{4B56FEA9-041A-438B-99AB-956381F840D2}"/>
    <dgm:cxn modelId="{A890E735-6AA8-43AD-8910-5470295A1D95}" srcId="{29DBB834-B798-4C82-95CE-46EB2FFA2380}" destId="{1310962D-58A1-4FF1-A0E0-3CDD02454AAD}" srcOrd="3" destOrd="0" parTransId="{A7CBAA53-CF4D-4F86-84CF-AE19B4927419}" sibTransId="{E4D9A9A0-C132-4737-930D-0A3807F622EF}"/>
    <dgm:cxn modelId="{EF10DF2C-1835-4CDA-9543-EA2701F9CAD3}" type="presOf" srcId="{FE4249F8-C09A-4982-9FEC-B22D25B91D02}" destId="{6FDF82FC-9F97-4A6B-932F-FE0E25051CFC}" srcOrd="0" destOrd="0" presId="urn:microsoft.com/office/officeart/2005/8/layout/lProcess1"/>
    <dgm:cxn modelId="{C8C2C836-BC48-4EA7-A0D6-D8BE148C0CE3}" type="presOf" srcId="{D6819523-0332-4527-A31A-8D91E0A6BCC9}" destId="{2049522C-66A6-4977-BBD7-E25901441D80}" srcOrd="0" destOrd="0" presId="urn:microsoft.com/office/officeart/2005/8/layout/lProcess1"/>
    <dgm:cxn modelId="{603B4C9F-DE2E-4973-8AF2-7FCC5A6D338B}" type="presOf" srcId="{746871D0-394A-412C-BEFB-DB0E5BC199FD}" destId="{C9B312A3-C364-4E75-972C-B841723AF19C}" srcOrd="0" destOrd="0" presId="urn:microsoft.com/office/officeart/2005/8/layout/lProcess1"/>
    <dgm:cxn modelId="{4A0DD97E-0D0D-4AFA-ACCA-E11070EE2405}" type="presParOf" srcId="{6FDF82FC-9F97-4A6B-932F-FE0E25051CFC}" destId="{725E9B64-ECF5-4639-BDC7-FAA73F362208}" srcOrd="0" destOrd="0" presId="urn:microsoft.com/office/officeart/2005/8/layout/lProcess1"/>
    <dgm:cxn modelId="{F52B03C2-EC11-49E1-90EE-D0B4AEAF1D20}" type="presParOf" srcId="{725E9B64-ECF5-4639-BDC7-FAA73F362208}" destId="{84E7EC9E-A5F2-4678-89EA-DD7DB2AD22CE}" srcOrd="0" destOrd="0" presId="urn:microsoft.com/office/officeart/2005/8/layout/lProcess1"/>
    <dgm:cxn modelId="{980CC4C7-F8B6-42ED-92E9-F2423C5754E5}" type="presParOf" srcId="{725E9B64-ECF5-4639-BDC7-FAA73F362208}" destId="{B6F35434-4397-4994-952C-962A932AC683}" srcOrd="1" destOrd="0" presId="urn:microsoft.com/office/officeart/2005/8/layout/lProcess1"/>
    <dgm:cxn modelId="{B0FB063B-E26E-496D-BC58-4F1A80D95AC3}" type="presParOf" srcId="{725E9B64-ECF5-4639-BDC7-FAA73F362208}" destId="{2D2DB01E-2CA4-499A-A455-390291B36454}" srcOrd="2" destOrd="0" presId="urn:microsoft.com/office/officeart/2005/8/layout/lProcess1"/>
    <dgm:cxn modelId="{3911AF84-70AB-428E-8C2F-2FF61BACC1C4}" type="presParOf" srcId="{725E9B64-ECF5-4639-BDC7-FAA73F362208}" destId="{C0A1B093-0271-4EC5-A85D-13527E6E9384}" srcOrd="3" destOrd="0" presId="urn:microsoft.com/office/officeart/2005/8/layout/lProcess1"/>
    <dgm:cxn modelId="{AA3CC8A6-9652-4514-B1D2-22C24A59C7D4}" type="presParOf" srcId="{725E9B64-ECF5-4639-BDC7-FAA73F362208}" destId="{F2DBA0D5-8021-4F84-8FF1-D1A72543F4E8}" srcOrd="4" destOrd="0" presId="urn:microsoft.com/office/officeart/2005/8/layout/lProcess1"/>
    <dgm:cxn modelId="{F0826833-4B5A-4F39-B3D7-4CFD8E1A0FD5}" type="presParOf" srcId="{725E9B64-ECF5-4639-BDC7-FAA73F362208}" destId="{58E13EE0-D643-4A1E-89B1-B7B1567B680A}" srcOrd="5" destOrd="0" presId="urn:microsoft.com/office/officeart/2005/8/layout/lProcess1"/>
    <dgm:cxn modelId="{30474CD7-B038-498F-A4B0-91C1EDB76585}" type="presParOf" srcId="{725E9B64-ECF5-4639-BDC7-FAA73F362208}" destId="{C9B312A3-C364-4E75-972C-B841723AF19C}" srcOrd="6" destOrd="0" presId="urn:microsoft.com/office/officeart/2005/8/layout/lProcess1"/>
    <dgm:cxn modelId="{8CF7787F-25AB-4456-85CF-41EDDA52C048}" type="presParOf" srcId="{725E9B64-ECF5-4639-BDC7-FAA73F362208}" destId="{2049522C-66A6-4977-BBD7-E25901441D80}" srcOrd="7" destOrd="0" presId="urn:microsoft.com/office/officeart/2005/8/layout/lProcess1"/>
    <dgm:cxn modelId="{B12ABAEB-C401-4E8C-8892-CA5A9138BC36}" type="presParOf" srcId="{725E9B64-ECF5-4639-BDC7-FAA73F362208}" destId="{F2D61B3E-4756-45BB-BC5F-9257B96024AF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7EC9E-A5F2-4678-89EA-DD7DB2AD22CE}">
      <dsp:nvSpPr>
        <dsp:cNvPr id="0" name=""/>
        <dsp:cNvSpPr/>
      </dsp:nvSpPr>
      <dsp:spPr>
        <a:xfrm>
          <a:off x="264378" y="0"/>
          <a:ext cx="2659107" cy="66477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>
        <a:off x="283849" y="19471"/>
        <a:ext cx="2620165" cy="625834"/>
      </dsp:txXfrm>
    </dsp:sp>
    <dsp:sp modelId="{B6F35434-4397-4994-952C-962A932AC683}">
      <dsp:nvSpPr>
        <dsp:cNvPr id="0" name=""/>
        <dsp:cNvSpPr/>
      </dsp:nvSpPr>
      <dsp:spPr>
        <a:xfrm rot="5411103">
          <a:off x="1534314" y="722944"/>
          <a:ext cx="116336" cy="1163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DB01E-2CA4-499A-A455-390291B36454}">
      <dsp:nvSpPr>
        <dsp:cNvPr id="0" name=""/>
        <dsp:cNvSpPr/>
      </dsp:nvSpPr>
      <dsp:spPr>
        <a:xfrm>
          <a:off x="261480" y="897448"/>
          <a:ext cx="2659107" cy="6647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>
        <a:off x="280951" y="916919"/>
        <a:ext cx="2620165" cy="625834"/>
      </dsp:txXfrm>
    </dsp:sp>
    <dsp:sp modelId="{C0A1B093-0271-4EC5-A85D-13527E6E9384}">
      <dsp:nvSpPr>
        <dsp:cNvPr id="0" name=""/>
        <dsp:cNvSpPr/>
      </dsp:nvSpPr>
      <dsp:spPr>
        <a:xfrm rot="5400000">
          <a:off x="1532866" y="1620393"/>
          <a:ext cx="116335" cy="1163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A0D5-8021-4F84-8FF1-D1A72543F4E8}">
      <dsp:nvSpPr>
        <dsp:cNvPr id="0" name=""/>
        <dsp:cNvSpPr/>
      </dsp:nvSpPr>
      <dsp:spPr>
        <a:xfrm>
          <a:off x="261480" y="1794897"/>
          <a:ext cx="2659107" cy="6647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>
        <a:off x="280951" y="1814368"/>
        <a:ext cx="2620165" cy="625834"/>
      </dsp:txXfrm>
    </dsp:sp>
    <dsp:sp modelId="{58E13EE0-D643-4A1E-89B1-B7B1567B680A}">
      <dsp:nvSpPr>
        <dsp:cNvPr id="0" name=""/>
        <dsp:cNvSpPr/>
      </dsp:nvSpPr>
      <dsp:spPr>
        <a:xfrm rot="5400000">
          <a:off x="1532866" y="2517842"/>
          <a:ext cx="116335" cy="1163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12A3-C364-4E75-972C-B841723AF19C}">
      <dsp:nvSpPr>
        <dsp:cNvPr id="0" name=""/>
        <dsp:cNvSpPr/>
      </dsp:nvSpPr>
      <dsp:spPr>
        <a:xfrm>
          <a:off x="261480" y="2692346"/>
          <a:ext cx="2659107" cy="6647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0951" y="2711817"/>
        <a:ext cx="2620165" cy="625834"/>
      </dsp:txXfrm>
    </dsp:sp>
    <dsp:sp modelId="{2049522C-66A6-4977-BBD7-E25901441D80}">
      <dsp:nvSpPr>
        <dsp:cNvPr id="0" name=""/>
        <dsp:cNvSpPr/>
      </dsp:nvSpPr>
      <dsp:spPr>
        <a:xfrm rot="5400000">
          <a:off x="1532866" y="3415291"/>
          <a:ext cx="116335" cy="1163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61B3E-4756-45BB-BC5F-9257B96024AF}">
      <dsp:nvSpPr>
        <dsp:cNvPr id="0" name=""/>
        <dsp:cNvSpPr/>
      </dsp:nvSpPr>
      <dsp:spPr>
        <a:xfrm>
          <a:off x="261480" y="3589795"/>
          <a:ext cx="2659107" cy="6647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0951" y="3609266"/>
        <a:ext cx="2620165" cy="625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132D-FE79-4ACE-951B-951FD96AF26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72E6-3D4F-4FBA-946F-F280335C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lton.org/cgi-bin/searchImages/search/pearson/vol3a/pages/vol3a_0019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700B6-B206-407C-B99C-3A08EE20DC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http://galton.org/cgi-bin/searchImages/search/pearson/vol3a/pages/vol3a_0019.htm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7A9CB-E56F-4126-A0A5-CC56C33129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0992D-1638-49F8-86B7-407FC35695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5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3A5C5-8792-4AB4-9260-F55D2C39ABBF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20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268E-853B-4DFD-AB89-9A926C6D9990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C66-2F73-40BB-A7BA-2750C4A5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4926632" y="390288"/>
          <a:ext cx="3182068" cy="425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5521861" y="531485"/>
            <a:ext cx="2103120" cy="3657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Steps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8082" y="1364000"/>
            <a:ext cx="703668" cy="6115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3000" y="2359477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Continuous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3000" y="319700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9897" y="1373045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942" y="3095842"/>
            <a:ext cx="744119" cy="5807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50610" y="2259493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6308181" y="2057432"/>
          <a:ext cx="1436349" cy="87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36161" y="3156848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8082" y="3129700"/>
            <a:ext cx="671153" cy="5417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82577" y="1454604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Child’s Height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143748" y="3998529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</a:p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352" y="2190333"/>
            <a:ext cx="160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Dad’s </a:t>
            </a:r>
            <a:r>
              <a:rPr lang="en-US" i="1" dirty="0">
                <a:solidFill>
                  <a:srgbClr val="7030A0"/>
                </a:solidFill>
              </a:rPr>
              <a:t>Height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0336" y="3215921"/>
            <a:ext cx="1019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Gender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8082" y="4037645"/>
            <a:ext cx="749383" cy="56579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141754" y="440697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7754" y="1235066"/>
            <a:ext cx="828448" cy="8284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7754" y="2096676"/>
            <a:ext cx="828448" cy="82844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1480" y="3870960"/>
            <a:ext cx="8574722" cy="0"/>
          </a:xfrm>
          <a:prstGeom prst="line">
            <a:avLst/>
          </a:prstGeom>
          <a:ln w="825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061" y="4186331"/>
            <a:ext cx="4279780" cy="4685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08501" y="1437933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Continuous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7466" y="136098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875" y="2256623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X1, X2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228" y="312005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96942" y="390827"/>
            <a:ext cx="1457628" cy="667512"/>
          </a:xfrm>
          <a:prstGeom prst="roundRect">
            <a:avLst>
              <a:gd name="adj" fmla="val 1347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Type</a:t>
            </a:r>
            <a:endParaRPr lang="en-US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411480" y="404152"/>
            <a:ext cx="3006141" cy="667512"/>
          </a:xfrm>
          <a:prstGeom prst="roundRect">
            <a:avLst>
              <a:gd name="adj" fmla="val 134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Variable</a:t>
            </a:r>
            <a:endParaRPr lang="en-US" sz="2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58240" y="1311126"/>
            <a:ext cx="0" cy="2436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8581" y="1300029"/>
            <a:ext cx="0" cy="2436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7754" y="2958286"/>
            <a:ext cx="828448" cy="82844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341243" y="2509610"/>
            <a:ext cx="160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Mom’s </a:t>
            </a:r>
            <a:r>
              <a:rPr lang="en-US" i="1" dirty="0">
                <a:solidFill>
                  <a:srgbClr val="7030A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762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Model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4" y="1233285"/>
            <a:ext cx="7684328" cy="46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Compare Models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87888" y="1124812"/>
          <a:ext cx="7302321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58676"/>
                <a:gridCol w="1108729"/>
                <a:gridCol w="1108729"/>
                <a:gridCol w="1108729"/>
                <a:gridCol w="1108729"/>
                <a:gridCol w="1108729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Father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Mom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R-square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0.0707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0.6354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7889" y="4105251"/>
            <a:ext cx="2409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summary(model.1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summary(model.2)</a:t>
            </a:r>
          </a:p>
          <a:p>
            <a:r>
              <a:rPr lang="en-US" dirty="0">
                <a:solidFill>
                  <a:srgbClr val="0070C0"/>
                </a:solidFill>
              </a:rPr>
              <a:t>summary(model.3)</a:t>
            </a:r>
          </a:p>
          <a:p>
            <a:r>
              <a:rPr lang="en-US" dirty="0">
                <a:solidFill>
                  <a:srgbClr val="0070C0"/>
                </a:solidFill>
              </a:rPr>
              <a:t>summary(model.4)</a:t>
            </a:r>
          </a:p>
          <a:p>
            <a:r>
              <a:rPr lang="en-US" dirty="0">
                <a:solidFill>
                  <a:srgbClr val="0070C0"/>
                </a:solidFill>
              </a:rPr>
              <a:t>summary(model.5)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400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dirty="0" smtClean="0">
                <a:solidFill>
                  <a:schemeClr val="tx1"/>
                </a:solidFill>
              </a:rPr>
              <a:t>Specification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9" y="1564281"/>
            <a:ext cx="7845724" cy="8590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9743" y="2724972"/>
            <a:ext cx="805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Height = 16.5 + 0.39*father + 0.21mother + 5.21Gender + error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6406" y="3488307"/>
            <a:ext cx="115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Gender:</a:t>
            </a:r>
          </a:p>
          <a:p>
            <a:r>
              <a:rPr lang="en-US" dirty="0" smtClean="0"/>
              <a:t>Male:      1</a:t>
            </a:r>
          </a:p>
          <a:p>
            <a:r>
              <a:rPr lang="en-US" dirty="0" smtClean="0"/>
              <a:t>Female: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42567"/>
            <a:ext cx="7924041" cy="52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067128" y="1373912"/>
            <a:ext cx="365760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Analytics &amp; History:  1st Regression Line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49080" y="6093296"/>
            <a:ext cx="1905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A Life of Sir Francis Galton: From African Exploration to the Birth of Eugen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753866"/>
            <a:ext cx="1236847" cy="17943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6169496"/>
            <a:ext cx="26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first “Regression Line”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890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7" y="0"/>
            <a:ext cx="7587887" cy="66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955"/>
            <a:ext cx="9144000" cy="731520"/>
          </a:xfrm>
          <a:noFill/>
        </p:spPr>
        <p:txBody>
          <a:bodyPr/>
          <a:lstStyle/>
          <a:p>
            <a:pPr algn="ctr"/>
            <a:r>
              <a:rPr lang="en-GB" sz="4000" dirty="0" smtClean="0"/>
              <a:t>Which line fits the best?</a:t>
            </a:r>
            <a:endParaRPr lang="en-US" sz="4000" dirty="0"/>
          </a:p>
        </p:txBody>
      </p:sp>
      <p:pic>
        <p:nvPicPr>
          <p:cNvPr id="1026" name="Picture 2" descr="http://scikit-learn.org/0.11/_images/plot_ols_ridge_varianc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2" y="1031779"/>
            <a:ext cx="5306096" cy="39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09" y="5325565"/>
            <a:ext cx="4074575" cy="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marL="342900" indent="-342900" algn="ctr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Least Squares Regression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4" y="1288759"/>
            <a:ext cx="5676900" cy="4924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2084" y="2290293"/>
            <a:ext cx="2766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 of Squares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197" y="3972211"/>
            <a:ext cx="1563865" cy="172025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7239059" y="3149981"/>
            <a:ext cx="484632" cy="7241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statistics.laerd.com/statistical-guides/img/pears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" y="618345"/>
            <a:ext cx="8970428" cy="59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4325257" cy="731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marL="342900" indent="-342900" algn="ctr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</a:rPr>
              <a:t>Correlations </a:t>
            </a:r>
            <a:r>
              <a:rPr lang="en-GB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Matrix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1029" y="165705"/>
            <a:ext cx="4201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library(car)  </a:t>
            </a:r>
            <a:r>
              <a:rPr lang="en-US" sz="2000" dirty="0" err="1" smtClean="0">
                <a:solidFill>
                  <a:srgbClr val="0070C0"/>
                </a:solidFill>
              </a:rPr>
              <a:t>scatterplotMatrix</a:t>
            </a:r>
            <a:r>
              <a:rPr lang="en-US" sz="2000" dirty="0" smtClean="0">
                <a:solidFill>
                  <a:srgbClr val="0070C0"/>
                </a:solidFill>
              </a:rPr>
              <a:t>(heights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37" y="925151"/>
            <a:ext cx="6864439" cy="46736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0840" y="5496483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0.267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0934" y="5496481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0.201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1029" y="5496481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0.716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noFill/>
        </p:spPr>
        <p:txBody>
          <a:bodyPr>
            <a:normAutofit/>
          </a:bodyPr>
          <a:lstStyle/>
          <a:p>
            <a:pPr algn="ctr"/>
            <a:r>
              <a:rPr lang="en-GB" dirty="0" smtClean="0"/>
              <a:t>Linear </a:t>
            </a:r>
            <a:r>
              <a:rPr lang="en-GB" dirty="0" err="1" smtClean="0"/>
              <a:t>Modeling</a:t>
            </a:r>
            <a:r>
              <a:rPr lang="en-GB" dirty="0" smtClean="0"/>
              <a:t>: 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412777"/>
            <a:ext cx="8490397" cy="1872208"/>
          </a:xfrm>
        </p:spPr>
        <p:txBody>
          <a:bodyPr/>
          <a:lstStyle/>
          <a:p>
            <a:r>
              <a:rPr lang="en-GB" i="1" dirty="0" smtClean="0">
                <a:solidFill>
                  <a:srgbClr val="FF0000"/>
                </a:solidFill>
              </a:rPr>
              <a:t>lm</a:t>
            </a:r>
            <a:r>
              <a:rPr lang="en-GB" i="1" dirty="0">
                <a:solidFill>
                  <a:srgbClr val="FF0000"/>
                </a:solidFill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function – lm stands for ‘</a:t>
            </a:r>
            <a:r>
              <a:rPr lang="en-GB" dirty="0">
                <a:solidFill>
                  <a:srgbClr val="FF0000"/>
                </a:solidFill>
              </a:rPr>
              <a:t>linear model</a:t>
            </a:r>
            <a:r>
              <a:rPr lang="en-GB" dirty="0"/>
              <a:t>’.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003" y="3374168"/>
            <a:ext cx="846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GB" sz="2000" dirty="0" smtClean="0">
                <a:solidFill>
                  <a:srgbClr val="0070C0"/>
                </a:solidFill>
              </a:rPr>
              <a:t>Model &lt;-</a:t>
            </a:r>
            <a:r>
              <a:rPr lang="en-GB" sz="2000" dirty="0">
                <a:solidFill>
                  <a:srgbClr val="0070C0"/>
                </a:solidFill>
              </a:rPr>
              <a:t>lm(outcome ~ predictor(s), data = </a:t>
            </a:r>
            <a:r>
              <a:rPr lang="en-GB" sz="2000" dirty="0" err="1">
                <a:solidFill>
                  <a:srgbClr val="0070C0"/>
                </a:solidFill>
              </a:rPr>
              <a:t>dataFrame</a:t>
            </a:r>
            <a:r>
              <a:rPr lang="en-GB" sz="2000" dirty="0">
                <a:solidFill>
                  <a:srgbClr val="0070C0"/>
                </a:solidFill>
              </a:rPr>
              <a:t>, </a:t>
            </a:r>
            <a:r>
              <a:rPr lang="en-GB" sz="2000" dirty="0" err="1">
                <a:solidFill>
                  <a:srgbClr val="0070C0"/>
                </a:solidFill>
              </a:rPr>
              <a:t>na.action</a:t>
            </a:r>
            <a:r>
              <a:rPr lang="en-GB" sz="2000" dirty="0">
                <a:solidFill>
                  <a:srgbClr val="0070C0"/>
                </a:solidFill>
              </a:rPr>
              <a:t> = an action))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90" y="2296852"/>
            <a:ext cx="6517746" cy="7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Compare Models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23039"/>
              </p:ext>
            </p:extLst>
          </p:nvPr>
        </p:nvGraphicFramePr>
        <p:xfrm>
          <a:off x="887888" y="1124812"/>
          <a:ext cx="7302321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58676"/>
                <a:gridCol w="1108729"/>
                <a:gridCol w="1108729"/>
                <a:gridCol w="1108729"/>
                <a:gridCol w="1108729"/>
                <a:gridCol w="1108729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Father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Mom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R-square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0.0707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7888" y="3860552"/>
            <a:ext cx="7368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model.1 </a:t>
            </a:r>
            <a:r>
              <a:rPr lang="en-US" dirty="0">
                <a:solidFill>
                  <a:srgbClr val="0070C0"/>
                </a:solidFill>
              </a:rPr>
              <a:t>&lt;- </a:t>
            </a:r>
            <a:r>
              <a:rPr lang="en-US" dirty="0" smtClean="0">
                <a:solidFill>
                  <a:srgbClr val="0070C0"/>
                </a:solidFill>
              </a:rPr>
              <a:t>lm(</a:t>
            </a:r>
            <a:r>
              <a:rPr lang="en-US" dirty="0" err="1" smtClean="0">
                <a:solidFill>
                  <a:srgbClr val="0070C0"/>
                </a:solidFill>
              </a:rPr>
              <a:t>childHeight~father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data = </a:t>
            </a:r>
            <a:r>
              <a:rPr lang="en-US" dirty="0" smtClean="0">
                <a:solidFill>
                  <a:srgbClr val="0070C0"/>
                </a:solidFill>
              </a:rPr>
              <a:t>h)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model.2 &lt;- </a:t>
            </a:r>
            <a:r>
              <a:rPr lang="en-US" dirty="0" smtClean="0">
                <a:solidFill>
                  <a:srgbClr val="0070C0"/>
                </a:solidFill>
              </a:rPr>
              <a:t>lm(</a:t>
            </a:r>
            <a:r>
              <a:rPr lang="en-US" dirty="0" err="1" smtClean="0">
                <a:solidFill>
                  <a:srgbClr val="0070C0"/>
                </a:solidFill>
              </a:rPr>
              <a:t>childHeight~mother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data = </a:t>
            </a:r>
            <a:r>
              <a:rPr lang="en-US" dirty="0" smtClean="0">
                <a:solidFill>
                  <a:srgbClr val="0070C0"/>
                </a:solidFill>
              </a:rPr>
              <a:t>h)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model.3 </a:t>
            </a:r>
            <a:r>
              <a:rPr lang="en-US" dirty="0">
                <a:solidFill>
                  <a:srgbClr val="0070C0"/>
                </a:solidFill>
              </a:rPr>
              <a:t>&lt;- </a:t>
            </a:r>
            <a:r>
              <a:rPr lang="en-US" dirty="0" smtClean="0">
                <a:solidFill>
                  <a:srgbClr val="0070C0"/>
                </a:solidFill>
              </a:rPr>
              <a:t>lm(</a:t>
            </a:r>
            <a:r>
              <a:rPr lang="en-US" dirty="0" err="1" smtClean="0">
                <a:solidFill>
                  <a:srgbClr val="0070C0"/>
                </a:solidFill>
              </a:rPr>
              <a:t>childHeight~father</a:t>
            </a:r>
            <a:r>
              <a:rPr lang="en-US" dirty="0" smtClean="0">
                <a:solidFill>
                  <a:srgbClr val="0070C0"/>
                </a:solidFill>
              </a:rPr>
              <a:t> + mother, </a:t>
            </a:r>
            <a:r>
              <a:rPr lang="en-US" dirty="0">
                <a:solidFill>
                  <a:srgbClr val="0070C0"/>
                </a:solidFill>
              </a:rPr>
              <a:t>data = </a:t>
            </a:r>
            <a:r>
              <a:rPr lang="en-US" dirty="0" smtClean="0">
                <a:solidFill>
                  <a:srgbClr val="0070C0"/>
                </a:solidFill>
              </a:rPr>
              <a:t>data =h)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model.4 </a:t>
            </a:r>
            <a:r>
              <a:rPr lang="en-US" dirty="0">
                <a:solidFill>
                  <a:srgbClr val="0070C0"/>
                </a:solidFill>
              </a:rPr>
              <a:t>&lt;- lm(</a:t>
            </a:r>
            <a:r>
              <a:rPr lang="en-US" dirty="0" err="1">
                <a:solidFill>
                  <a:srgbClr val="0070C0"/>
                </a:solidFill>
              </a:rPr>
              <a:t>childHeight~gender</a:t>
            </a:r>
            <a:r>
              <a:rPr lang="en-US" dirty="0">
                <a:solidFill>
                  <a:srgbClr val="0070C0"/>
                </a:solidFill>
              </a:rPr>
              <a:t>, data = h)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model.5 </a:t>
            </a:r>
            <a:r>
              <a:rPr lang="en-US" dirty="0">
                <a:solidFill>
                  <a:srgbClr val="0070C0"/>
                </a:solidFill>
              </a:rPr>
              <a:t>&lt;- </a:t>
            </a:r>
            <a:r>
              <a:rPr lang="en-US" dirty="0" smtClean="0">
                <a:solidFill>
                  <a:srgbClr val="0070C0"/>
                </a:solidFill>
              </a:rPr>
              <a:t>lm(</a:t>
            </a:r>
            <a:r>
              <a:rPr lang="en-US" dirty="0" err="1" smtClean="0">
                <a:solidFill>
                  <a:srgbClr val="0070C0"/>
                </a:solidFill>
              </a:rPr>
              <a:t>childHeight~father</a:t>
            </a:r>
            <a:r>
              <a:rPr lang="en-US" dirty="0" smtClean="0">
                <a:solidFill>
                  <a:srgbClr val="0070C0"/>
                </a:solidFill>
              </a:rPr>
              <a:t> + mother + gender</a:t>
            </a:r>
            <a:r>
              <a:rPr lang="en-US" dirty="0">
                <a:solidFill>
                  <a:srgbClr val="0070C0"/>
                </a:solidFill>
              </a:rPr>
              <a:t>, data = h)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234</Words>
  <Application>Microsoft Office PowerPoint</Application>
  <PresentationFormat>On-screen Show (4:3)</PresentationFormat>
  <Paragraphs>110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Which line fits the best?</vt:lpstr>
      <vt:lpstr>PowerPoint Presentation</vt:lpstr>
      <vt:lpstr>PowerPoint Presentation</vt:lpstr>
      <vt:lpstr>PowerPoint Presentation</vt:lpstr>
      <vt:lpstr>Linear Modeling: 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46</cp:revision>
  <dcterms:created xsi:type="dcterms:W3CDTF">2013-12-02T05:46:30Z</dcterms:created>
  <dcterms:modified xsi:type="dcterms:W3CDTF">2014-06-05T16:52:43Z</dcterms:modified>
</cp:coreProperties>
</file>