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57" r:id="rId3"/>
    <p:sldId id="259" r:id="rId4"/>
    <p:sldId id="270" r:id="rId5"/>
    <p:sldId id="271" r:id="rId6"/>
    <p:sldId id="272" r:id="rId7"/>
    <p:sldId id="261" r:id="rId8"/>
    <p:sldId id="262" r:id="rId9"/>
    <p:sldId id="268" r:id="rId10"/>
    <p:sldId id="267" r:id="rId11"/>
    <p:sldId id="269" r:id="rId12"/>
    <p:sldId id="260" r:id="rId13"/>
    <p:sldId id="263" r:id="rId14"/>
    <p:sldId id="264" r:id="rId15"/>
    <p:sldId id="265" r:id="rId16"/>
    <p:sldId id="26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75" autoAdjust="0"/>
    <p:restoredTop sz="95253" autoAdjust="0"/>
  </p:normalViewPr>
  <p:slideViewPr>
    <p:cSldViewPr>
      <p:cViewPr varScale="1">
        <p:scale>
          <a:sx n="83" d="100"/>
          <a:sy n="83" d="100"/>
        </p:scale>
        <p:origin x="114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87211A-1900-406C-ABF3-B64CB98F97F3}" type="doc">
      <dgm:prSet loTypeId="urn:microsoft.com/office/officeart/2005/8/layout/bProcess4" loCatId="process" qsTypeId="urn:microsoft.com/office/officeart/2005/8/quickstyle/simple5" qsCatId="simple" csTypeId="urn:microsoft.com/office/officeart/2005/8/colors/colorful5" csCatId="colorful" phldr="1"/>
      <dgm:spPr/>
      <dgm:t>
        <a:bodyPr/>
        <a:lstStyle/>
        <a:p>
          <a:endParaRPr lang="en-US"/>
        </a:p>
      </dgm:t>
    </dgm:pt>
    <dgm:pt modelId="{2D04D3F6-6633-4B6F-8306-D6B44B0F741C}">
      <dgm:prSet phldrT="[Text]"/>
      <dgm:spPr>
        <a:solidFill>
          <a:srgbClr val="00B050"/>
        </a:solidFill>
      </dgm:spPr>
      <dgm:t>
        <a:bodyPr/>
        <a:lstStyle/>
        <a:p>
          <a:r>
            <a:rPr lang="en-US" dirty="0" smtClean="0">
              <a:latin typeface="Consolas" panose="020B0609020204030204" pitchFamily="49" charset="0"/>
              <a:cs typeface="Consolas" panose="020B0609020204030204" pitchFamily="49" charset="0"/>
            </a:rPr>
            <a:t>StorageInfo()</a:t>
          </a:r>
          <a:endParaRPr lang="en-US" dirty="0">
            <a:latin typeface="Consolas" panose="020B0609020204030204" pitchFamily="49" charset="0"/>
            <a:cs typeface="Consolas" panose="020B0609020204030204" pitchFamily="49" charset="0"/>
          </a:endParaRPr>
        </a:p>
      </dgm:t>
    </dgm:pt>
    <dgm:pt modelId="{64A7E2F9-0F4C-4E41-82C7-F87A2B28DDDA}" type="parTrans" cxnId="{96AB50BF-D4F3-4F20-BE30-711CCC12015D}">
      <dgm:prSet/>
      <dgm:spPr/>
      <dgm:t>
        <a:bodyPr/>
        <a:lstStyle/>
        <a:p>
          <a:endParaRPr lang="en-US"/>
        </a:p>
      </dgm:t>
    </dgm:pt>
    <dgm:pt modelId="{8B8F208D-F439-4F94-B48F-5D1C58447C59}" type="sibTrans" cxnId="{96AB50BF-D4F3-4F20-BE30-711CCC12015D}">
      <dgm:prSet/>
      <dgm:spPr>
        <a:solidFill>
          <a:srgbClr val="00B050"/>
        </a:solidFill>
      </dgm:spPr>
      <dgm:t>
        <a:bodyPr/>
        <a:lstStyle/>
        <a:p>
          <a:endParaRPr lang="en-US"/>
        </a:p>
      </dgm:t>
    </dgm:pt>
    <dgm:pt modelId="{422B3D51-48EF-414E-B5A4-A04FDFB4A6B6}">
      <dgm:prSet phldrT="[Text]"/>
      <dgm:spPr>
        <a:solidFill>
          <a:srgbClr val="0070C0"/>
        </a:solidFill>
      </dgm:spPr>
      <dgm:t>
        <a:bodyPr/>
        <a:lstStyle/>
        <a:p>
          <a:r>
            <a:rPr lang="en-US" dirty="0" smtClean="0">
              <a:latin typeface="Consolas" panose="020B0609020204030204" pitchFamily="49" charset="0"/>
              <a:cs typeface="Consolas" panose="020B0609020204030204" pitchFamily="49" charset="0"/>
            </a:rPr>
            <a:t>windowOpen()</a:t>
          </a:r>
          <a:endParaRPr lang="en-US" dirty="0"/>
        </a:p>
      </dgm:t>
    </dgm:pt>
    <dgm:pt modelId="{7D171E64-2777-4AAE-B055-BA7961B29ADE}" type="parTrans" cxnId="{8A262CA3-3A6A-46B3-AE29-E09832362718}">
      <dgm:prSet/>
      <dgm:spPr/>
      <dgm:t>
        <a:bodyPr/>
        <a:lstStyle/>
        <a:p>
          <a:endParaRPr lang="en-US"/>
        </a:p>
      </dgm:t>
    </dgm:pt>
    <dgm:pt modelId="{6D84BB90-2583-40F4-9DC4-C134FE6923D0}" type="sibTrans" cxnId="{8A262CA3-3A6A-46B3-AE29-E09832362718}">
      <dgm:prSet/>
      <dgm:spPr>
        <a:solidFill>
          <a:srgbClr val="0070C0"/>
        </a:solidFill>
      </dgm:spPr>
      <dgm:t>
        <a:bodyPr/>
        <a:lstStyle/>
        <a:p>
          <a:endParaRPr lang="en-US"/>
        </a:p>
      </dgm:t>
    </dgm:pt>
    <dgm:pt modelId="{76CA0B60-5DFC-4220-ABF9-8C14285EA652}">
      <dgm:prSet phldrT="[Text]"/>
      <dgm:spPr>
        <a:solidFill>
          <a:srgbClr val="0070C0"/>
        </a:solidFill>
      </dgm:spPr>
      <dgm:t>
        <a:bodyPr/>
        <a:lstStyle/>
        <a:p>
          <a:r>
            <a:rPr lang="en-US" dirty="0" smtClean="0">
              <a:latin typeface="Consolas" panose="020B0609020204030204" pitchFamily="49" charset="0"/>
              <a:cs typeface="Consolas" panose="020B0609020204030204" pitchFamily="49" charset="0"/>
            </a:rPr>
            <a:t>startupApp()</a:t>
          </a:r>
          <a:endParaRPr lang="en-US" dirty="0"/>
        </a:p>
      </dgm:t>
    </dgm:pt>
    <dgm:pt modelId="{72A9E085-9BC7-44A3-9DFD-A2A6C91AACC7}" type="parTrans" cxnId="{ACFD186E-C955-4A96-A5F2-7084E973FDA6}">
      <dgm:prSet/>
      <dgm:spPr/>
      <dgm:t>
        <a:bodyPr/>
        <a:lstStyle/>
        <a:p>
          <a:endParaRPr lang="en-US"/>
        </a:p>
      </dgm:t>
    </dgm:pt>
    <dgm:pt modelId="{653BD83D-9CF6-4639-943F-DAFB5983BFDE}" type="sibTrans" cxnId="{ACFD186E-C955-4A96-A5F2-7084E973FDA6}">
      <dgm:prSet/>
      <dgm:spPr>
        <a:solidFill>
          <a:srgbClr val="00B050"/>
        </a:solidFill>
      </dgm:spPr>
      <dgm:t>
        <a:bodyPr/>
        <a:lstStyle/>
        <a:p>
          <a:endParaRPr lang="en-US"/>
        </a:p>
      </dgm:t>
    </dgm:pt>
    <dgm:pt modelId="{04C3739A-3DC4-4CB5-B2DD-7AAA77217B72}">
      <dgm:prSet phldrT="[Text]"/>
      <dgm:spPr>
        <a:solidFill>
          <a:srgbClr val="00B050"/>
        </a:solidFill>
      </dgm:spPr>
      <dgm:t>
        <a:bodyPr/>
        <a:lstStyle/>
        <a:p>
          <a:r>
            <a:rPr lang="en-US" dirty="0" smtClean="0">
              <a:latin typeface="Consolas" panose="020B0609020204030204" pitchFamily="49" charset="0"/>
              <a:cs typeface="Consolas" panose="020B0609020204030204" pitchFamily="49" charset="0"/>
            </a:rPr>
            <a:t>Interface()</a:t>
          </a:r>
          <a:endParaRPr lang="en-US" dirty="0"/>
        </a:p>
      </dgm:t>
    </dgm:pt>
    <dgm:pt modelId="{34F3AE90-5E6C-4C3F-965C-D12351AA47D4}" type="parTrans" cxnId="{B1CE9960-B353-44A3-B1DC-AAE0AC1E911C}">
      <dgm:prSet/>
      <dgm:spPr/>
      <dgm:t>
        <a:bodyPr/>
        <a:lstStyle/>
        <a:p>
          <a:endParaRPr lang="en-US"/>
        </a:p>
      </dgm:t>
    </dgm:pt>
    <dgm:pt modelId="{B0C12FB3-D971-4F9B-8584-D88227A248CF}" type="sibTrans" cxnId="{B1CE9960-B353-44A3-B1DC-AAE0AC1E911C}">
      <dgm:prSet/>
      <dgm:spPr/>
      <dgm:t>
        <a:bodyPr/>
        <a:lstStyle/>
        <a:p>
          <a:endParaRPr lang="en-US"/>
        </a:p>
      </dgm:t>
    </dgm:pt>
    <dgm:pt modelId="{7659733D-2A59-4E8C-BCDF-59B95916C29B}" type="pres">
      <dgm:prSet presAssocID="{4287211A-1900-406C-ABF3-B64CB98F97F3}" presName="Name0" presStyleCnt="0">
        <dgm:presLayoutVars>
          <dgm:dir/>
          <dgm:resizeHandles/>
        </dgm:presLayoutVars>
      </dgm:prSet>
      <dgm:spPr/>
      <dgm:t>
        <a:bodyPr/>
        <a:lstStyle/>
        <a:p>
          <a:endParaRPr lang="en-US"/>
        </a:p>
      </dgm:t>
    </dgm:pt>
    <dgm:pt modelId="{4219CAB2-0B71-4AA9-ABAB-248963473786}" type="pres">
      <dgm:prSet presAssocID="{2D04D3F6-6633-4B6F-8306-D6B44B0F741C}" presName="compNode" presStyleCnt="0"/>
      <dgm:spPr/>
    </dgm:pt>
    <dgm:pt modelId="{7913B6DC-DEF5-4D99-9723-DB20841091C2}" type="pres">
      <dgm:prSet presAssocID="{2D04D3F6-6633-4B6F-8306-D6B44B0F741C}" presName="dummyConnPt" presStyleCnt="0"/>
      <dgm:spPr/>
    </dgm:pt>
    <dgm:pt modelId="{0BDD4CB2-60FC-4C44-BEC0-067207497964}" type="pres">
      <dgm:prSet presAssocID="{2D04D3F6-6633-4B6F-8306-D6B44B0F741C}" presName="node" presStyleLbl="node1" presStyleIdx="0" presStyleCnt="4">
        <dgm:presLayoutVars>
          <dgm:bulletEnabled val="1"/>
        </dgm:presLayoutVars>
      </dgm:prSet>
      <dgm:spPr/>
      <dgm:t>
        <a:bodyPr/>
        <a:lstStyle/>
        <a:p>
          <a:endParaRPr lang="en-US"/>
        </a:p>
      </dgm:t>
    </dgm:pt>
    <dgm:pt modelId="{9BAD091A-164C-473B-9350-5FE2F14AF2CE}" type="pres">
      <dgm:prSet presAssocID="{8B8F208D-F439-4F94-B48F-5D1C58447C59}" presName="sibTrans" presStyleLbl="bgSibTrans2D1" presStyleIdx="0" presStyleCnt="3"/>
      <dgm:spPr/>
      <dgm:t>
        <a:bodyPr/>
        <a:lstStyle/>
        <a:p>
          <a:endParaRPr lang="en-US"/>
        </a:p>
      </dgm:t>
    </dgm:pt>
    <dgm:pt modelId="{BFBA9DB5-EAD6-4F82-9643-5D8381D0B49C}" type="pres">
      <dgm:prSet presAssocID="{422B3D51-48EF-414E-B5A4-A04FDFB4A6B6}" presName="compNode" presStyleCnt="0"/>
      <dgm:spPr/>
    </dgm:pt>
    <dgm:pt modelId="{15034056-7929-4497-96DA-325062A094E2}" type="pres">
      <dgm:prSet presAssocID="{422B3D51-48EF-414E-B5A4-A04FDFB4A6B6}" presName="dummyConnPt" presStyleCnt="0"/>
      <dgm:spPr/>
    </dgm:pt>
    <dgm:pt modelId="{458BAD2A-887F-4BB9-9879-2E062B7208A3}" type="pres">
      <dgm:prSet presAssocID="{422B3D51-48EF-414E-B5A4-A04FDFB4A6B6}" presName="node" presStyleLbl="node1" presStyleIdx="1" presStyleCnt="4">
        <dgm:presLayoutVars>
          <dgm:bulletEnabled val="1"/>
        </dgm:presLayoutVars>
      </dgm:prSet>
      <dgm:spPr/>
      <dgm:t>
        <a:bodyPr/>
        <a:lstStyle/>
        <a:p>
          <a:endParaRPr lang="en-US"/>
        </a:p>
      </dgm:t>
    </dgm:pt>
    <dgm:pt modelId="{0E70F57F-4660-42A0-B960-E2E1A2EE2BCB}" type="pres">
      <dgm:prSet presAssocID="{6D84BB90-2583-40F4-9DC4-C134FE6923D0}" presName="sibTrans" presStyleLbl="bgSibTrans2D1" presStyleIdx="1" presStyleCnt="3"/>
      <dgm:spPr/>
      <dgm:t>
        <a:bodyPr/>
        <a:lstStyle/>
        <a:p>
          <a:endParaRPr lang="en-US"/>
        </a:p>
      </dgm:t>
    </dgm:pt>
    <dgm:pt modelId="{9A96D0B6-6C4F-4744-8842-65405D5EED6D}" type="pres">
      <dgm:prSet presAssocID="{76CA0B60-5DFC-4220-ABF9-8C14285EA652}" presName="compNode" presStyleCnt="0"/>
      <dgm:spPr/>
    </dgm:pt>
    <dgm:pt modelId="{F0164587-AE82-43C0-9D42-F5457E6894B0}" type="pres">
      <dgm:prSet presAssocID="{76CA0B60-5DFC-4220-ABF9-8C14285EA652}" presName="dummyConnPt" presStyleCnt="0"/>
      <dgm:spPr/>
    </dgm:pt>
    <dgm:pt modelId="{CEADCCE7-75D7-4905-979B-088830946A4A}" type="pres">
      <dgm:prSet presAssocID="{76CA0B60-5DFC-4220-ABF9-8C14285EA652}" presName="node" presStyleLbl="node1" presStyleIdx="2" presStyleCnt="4">
        <dgm:presLayoutVars>
          <dgm:bulletEnabled val="1"/>
        </dgm:presLayoutVars>
      </dgm:prSet>
      <dgm:spPr/>
      <dgm:t>
        <a:bodyPr/>
        <a:lstStyle/>
        <a:p>
          <a:endParaRPr lang="en-US"/>
        </a:p>
      </dgm:t>
    </dgm:pt>
    <dgm:pt modelId="{59C56536-24B6-4165-B475-B3567B14C581}" type="pres">
      <dgm:prSet presAssocID="{653BD83D-9CF6-4639-943F-DAFB5983BFDE}" presName="sibTrans" presStyleLbl="bgSibTrans2D1" presStyleIdx="2" presStyleCnt="3"/>
      <dgm:spPr/>
      <dgm:t>
        <a:bodyPr/>
        <a:lstStyle/>
        <a:p>
          <a:endParaRPr lang="en-US"/>
        </a:p>
      </dgm:t>
    </dgm:pt>
    <dgm:pt modelId="{B44EC7B2-D665-4487-965A-1A64AAE727A1}" type="pres">
      <dgm:prSet presAssocID="{04C3739A-3DC4-4CB5-B2DD-7AAA77217B72}" presName="compNode" presStyleCnt="0"/>
      <dgm:spPr/>
    </dgm:pt>
    <dgm:pt modelId="{D737B582-C108-400D-89FF-67ADC32AC1DA}" type="pres">
      <dgm:prSet presAssocID="{04C3739A-3DC4-4CB5-B2DD-7AAA77217B72}" presName="dummyConnPt" presStyleCnt="0"/>
      <dgm:spPr/>
    </dgm:pt>
    <dgm:pt modelId="{BEF0A101-6FCF-4EEB-9F59-7F37C59F5310}" type="pres">
      <dgm:prSet presAssocID="{04C3739A-3DC4-4CB5-B2DD-7AAA77217B72}" presName="node" presStyleLbl="node1" presStyleIdx="3" presStyleCnt="4">
        <dgm:presLayoutVars>
          <dgm:bulletEnabled val="1"/>
        </dgm:presLayoutVars>
      </dgm:prSet>
      <dgm:spPr/>
      <dgm:t>
        <a:bodyPr/>
        <a:lstStyle/>
        <a:p>
          <a:endParaRPr lang="en-US"/>
        </a:p>
      </dgm:t>
    </dgm:pt>
  </dgm:ptLst>
  <dgm:cxnLst>
    <dgm:cxn modelId="{F628654C-55A1-4D3A-A7EB-33BA490B46DB}" type="presOf" srcId="{653BD83D-9CF6-4639-943F-DAFB5983BFDE}" destId="{59C56536-24B6-4165-B475-B3567B14C581}" srcOrd="0" destOrd="0" presId="urn:microsoft.com/office/officeart/2005/8/layout/bProcess4"/>
    <dgm:cxn modelId="{12C1C7A6-B2DC-4338-BA5B-148C7C840B53}" type="presOf" srcId="{2D04D3F6-6633-4B6F-8306-D6B44B0F741C}" destId="{0BDD4CB2-60FC-4C44-BEC0-067207497964}" srcOrd="0" destOrd="0" presId="urn:microsoft.com/office/officeart/2005/8/layout/bProcess4"/>
    <dgm:cxn modelId="{B1CE9960-B353-44A3-B1DC-AAE0AC1E911C}" srcId="{4287211A-1900-406C-ABF3-B64CB98F97F3}" destId="{04C3739A-3DC4-4CB5-B2DD-7AAA77217B72}" srcOrd="3" destOrd="0" parTransId="{34F3AE90-5E6C-4C3F-965C-D12351AA47D4}" sibTransId="{B0C12FB3-D971-4F9B-8584-D88227A248CF}"/>
    <dgm:cxn modelId="{FC6055BB-2427-407D-95C2-77A0E632A55B}" type="presOf" srcId="{04C3739A-3DC4-4CB5-B2DD-7AAA77217B72}" destId="{BEF0A101-6FCF-4EEB-9F59-7F37C59F5310}" srcOrd="0" destOrd="0" presId="urn:microsoft.com/office/officeart/2005/8/layout/bProcess4"/>
    <dgm:cxn modelId="{6C3F13C6-ED36-43EE-B1CC-C84D90333FDB}" type="presOf" srcId="{4287211A-1900-406C-ABF3-B64CB98F97F3}" destId="{7659733D-2A59-4E8C-BCDF-59B95916C29B}" srcOrd="0" destOrd="0" presId="urn:microsoft.com/office/officeart/2005/8/layout/bProcess4"/>
    <dgm:cxn modelId="{8A262CA3-3A6A-46B3-AE29-E09832362718}" srcId="{4287211A-1900-406C-ABF3-B64CB98F97F3}" destId="{422B3D51-48EF-414E-B5A4-A04FDFB4A6B6}" srcOrd="1" destOrd="0" parTransId="{7D171E64-2777-4AAE-B055-BA7961B29ADE}" sibTransId="{6D84BB90-2583-40F4-9DC4-C134FE6923D0}"/>
    <dgm:cxn modelId="{96AB50BF-D4F3-4F20-BE30-711CCC12015D}" srcId="{4287211A-1900-406C-ABF3-B64CB98F97F3}" destId="{2D04D3F6-6633-4B6F-8306-D6B44B0F741C}" srcOrd="0" destOrd="0" parTransId="{64A7E2F9-0F4C-4E41-82C7-F87A2B28DDDA}" sibTransId="{8B8F208D-F439-4F94-B48F-5D1C58447C59}"/>
    <dgm:cxn modelId="{0AF9C5C8-B013-4FC9-88F9-6F8300EA3305}" type="presOf" srcId="{6D84BB90-2583-40F4-9DC4-C134FE6923D0}" destId="{0E70F57F-4660-42A0-B960-E2E1A2EE2BCB}" srcOrd="0" destOrd="0" presId="urn:microsoft.com/office/officeart/2005/8/layout/bProcess4"/>
    <dgm:cxn modelId="{80979F2E-8887-46CC-9639-E7C5A8E23E3D}" type="presOf" srcId="{8B8F208D-F439-4F94-B48F-5D1C58447C59}" destId="{9BAD091A-164C-473B-9350-5FE2F14AF2CE}" srcOrd="0" destOrd="0" presId="urn:microsoft.com/office/officeart/2005/8/layout/bProcess4"/>
    <dgm:cxn modelId="{BD40277F-78F4-4EAE-8ED3-0E4879861EC2}" type="presOf" srcId="{76CA0B60-5DFC-4220-ABF9-8C14285EA652}" destId="{CEADCCE7-75D7-4905-979B-088830946A4A}" srcOrd="0" destOrd="0" presId="urn:microsoft.com/office/officeart/2005/8/layout/bProcess4"/>
    <dgm:cxn modelId="{EDB74B16-1AE3-41AF-B10A-DC8B20044929}" type="presOf" srcId="{422B3D51-48EF-414E-B5A4-A04FDFB4A6B6}" destId="{458BAD2A-887F-4BB9-9879-2E062B7208A3}" srcOrd="0" destOrd="0" presId="urn:microsoft.com/office/officeart/2005/8/layout/bProcess4"/>
    <dgm:cxn modelId="{ACFD186E-C955-4A96-A5F2-7084E973FDA6}" srcId="{4287211A-1900-406C-ABF3-B64CB98F97F3}" destId="{76CA0B60-5DFC-4220-ABF9-8C14285EA652}" srcOrd="2" destOrd="0" parTransId="{72A9E085-9BC7-44A3-9DFD-A2A6C91AACC7}" sibTransId="{653BD83D-9CF6-4639-943F-DAFB5983BFDE}"/>
    <dgm:cxn modelId="{13FF7820-7621-4CB1-A300-13E0B0D83B38}" type="presParOf" srcId="{7659733D-2A59-4E8C-BCDF-59B95916C29B}" destId="{4219CAB2-0B71-4AA9-ABAB-248963473786}" srcOrd="0" destOrd="0" presId="urn:microsoft.com/office/officeart/2005/8/layout/bProcess4"/>
    <dgm:cxn modelId="{8E7FCDF4-5E5C-49B8-B516-E9E92689E941}" type="presParOf" srcId="{4219CAB2-0B71-4AA9-ABAB-248963473786}" destId="{7913B6DC-DEF5-4D99-9723-DB20841091C2}" srcOrd="0" destOrd="0" presId="urn:microsoft.com/office/officeart/2005/8/layout/bProcess4"/>
    <dgm:cxn modelId="{0C7B739E-2CB3-4CE5-AF94-4BC2E8D5BC34}" type="presParOf" srcId="{4219CAB2-0B71-4AA9-ABAB-248963473786}" destId="{0BDD4CB2-60FC-4C44-BEC0-067207497964}" srcOrd="1" destOrd="0" presId="urn:microsoft.com/office/officeart/2005/8/layout/bProcess4"/>
    <dgm:cxn modelId="{C3435495-8041-4C52-BC1B-80F4FA8BC5AA}" type="presParOf" srcId="{7659733D-2A59-4E8C-BCDF-59B95916C29B}" destId="{9BAD091A-164C-473B-9350-5FE2F14AF2CE}" srcOrd="1" destOrd="0" presId="urn:microsoft.com/office/officeart/2005/8/layout/bProcess4"/>
    <dgm:cxn modelId="{B5798CC6-DE1E-4C52-8B39-D27F7B23677C}" type="presParOf" srcId="{7659733D-2A59-4E8C-BCDF-59B95916C29B}" destId="{BFBA9DB5-EAD6-4F82-9643-5D8381D0B49C}" srcOrd="2" destOrd="0" presId="urn:microsoft.com/office/officeart/2005/8/layout/bProcess4"/>
    <dgm:cxn modelId="{94324991-2149-4DCB-9D34-50045B1940BC}" type="presParOf" srcId="{BFBA9DB5-EAD6-4F82-9643-5D8381D0B49C}" destId="{15034056-7929-4497-96DA-325062A094E2}" srcOrd="0" destOrd="0" presId="urn:microsoft.com/office/officeart/2005/8/layout/bProcess4"/>
    <dgm:cxn modelId="{2B7CB5D7-2F12-4463-8F78-FEE7F3EF2E45}" type="presParOf" srcId="{BFBA9DB5-EAD6-4F82-9643-5D8381D0B49C}" destId="{458BAD2A-887F-4BB9-9879-2E062B7208A3}" srcOrd="1" destOrd="0" presId="urn:microsoft.com/office/officeart/2005/8/layout/bProcess4"/>
    <dgm:cxn modelId="{8E03DF1F-961D-454B-B6A7-3D4684B2FD64}" type="presParOf" srcId="{7659733D-2A59-4E8C-BCDF-59B95916C29B}" destId="{0E70F57F-4660-42A0-B960-E2E1A2EE2BCB}" srcOrd="3" destOrd="0" presId="urn:microsoft.com/office/officeart/2005/8/layout/bProcess4"/>
    <dgm:cxn modelId="{70D636C3-6B5B-4058-84D8-5A4504846381}" type="presParOf" srcId="{7659733D-2A59-4E8C-BCDF-59B95916C29B}" destId="{9A96D0B6-6C4F-4744-8842-65405D5EED6D}" srcOrd="4" destOrd="0" presId="urn:microsoft.com/office/officeart/2005/8/layout/bProcess4"/>
    <dgm:cxn modelId="{94E6F8D0-A935-48C7-B780-6FC4E80FA9E5}" type="presParOf" srcId="{9A96D0B6-6C4F-4744-8842-65405D5EED6D}" destId="{F0164587-AE82-43C0-9D42-F5457E6894B0}" srcOrd="0" destOrd="0" presId="urn:microsoft.com/office/officeart/2005/8/layout/bProcess4"/>
    <dgm:cxn modelId="{AE73FC99-3D71-40E0-B886-D8E006A44186}" type="presParOf" srcId="{9A96D0B6-6C4F-4744-8842-65405D5EED6D}" destId="{CEADCCE7-75D7-4905-979B-088830946A4A}" srcOrd="1" destOrd="0" presId="urn:microsoft.com/office/officeart/2005/8/layout/bProcess4"/>
    <dgm:cxn modelId="{9EDDAF97-CB83-4706-BC52-F130A0CADF9A}" type="presParOf" srcId="{7659733D-2A59-4E8C-BCDF-59B95916C29B}" destId="{59C56536-24B6-4165-B475-B3567B14C581}" srcOrd="5" destOrd="0" presId="urn:microsoft.com/office/officeart/2005/8/layout/bProcess4"/>
    <dgm:cxn modelId="{1C39C3A0-76B7-4176-9F30-4A4D7C5AB01E}" type="presParOf" srcId="{7659733D-2A59-4E8C-BCDF-59B95916C29B}" destId="{B44EC7B2-D665-4487-965A-1A64AAE727A1}" srcOrd="6" destOrd="0" presId="urn:microsoft.com/office/officeart/2005/8/layout/bProcess4"/>
    <dgm:cxn modelId="{BC9D835A-0BF4-42B6-953E-9681B260A23F}" type="presParOf" srcId="{B44EC7B2-D665-4487-965A-1A64AAE727A1}" destId="{D737B582-C108-400D-89FF-67ADC32AC1DA}" srcOrd="0" destOrd="0" presId="urn:microsoft.com/office/officeart/2005/8/layout/bProcess4"/>
    <dgm:cxn modelId="{91BC2A41-3FBA-463C-A73B-E052C9C8EA9A}" type="presParOf" srcId="{B44EC7B2-D665-4487-965A-1A64AAE727A1}" destId="{BEF0A101-6FCF-4EEB-9F59-7F37C59F5310}" srcOrd="1" destOrd="0" presId="urn:microsoft.com/office/officeart/2005/8/layout/bProcess4"/>
  </dgm:cxnLst>
  <dgm:bg>
    <a:effectLst>
      <a:softEdge rad="12700"/>
    </a:effect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4287211A-1900-406C-ABF3-B64CB98F97F3}" type="doc">
      <dgm:prSet loTypeId="urn:microsoft.com/office/officeart/2005/8/layout/bProcess4" loCatId="process" qsTypeId="urn:microsoft.com/office/officeart/2005/8/quickstyle/simple5" qsCatId="simple" csTypeId="urn:microsoft.com/office/officeart/2005/8/colors/colorful5" csCatId="colorful" phldr="1"/>
      <dgm:spPr/>
      <dgm:t>
        <a:bodyPr/>
        <a:lstStyle/>
        <a:p>
          <a:endParaRPr lang="en-US"/>
        </a:p>
      </dgm:t>
    </dgm:pt>
    <dgm:pt modelId="{2D04D3F6-6633-4B6F-8306-D6B44B0F741C}">
      <dgm:prSet phldrT="[Text]"/>
      <dgm:spPr>
        <a:solidFill>
          <a:srgbClr val="00B050"/>
        </a:solidFill>
      </dgm:spPr>
      <dgm:t>
        <a:bodyPr/>
        <a:lstStyle/>
        <a:p>
          <a:r>
            <a:rPr lang="en-US" dirty="0" smtClean="0">
              <a:latin typeface="Consolas" panose="020B0609020204030204" pitchFamily="49" charset="0"/>
              <a:cs typeface="Consolas" panose="020B0609020204030204" pitchFamily="49" charset="0"/>
            </a:rPr>
            <a:t>Interface()</a:t>
          </a:r>
          <a:endParaRPr lang="en-US" dirty="0">
            <a:latin typeface="Consolas" panose="020B0609020204030204" pitchFamily="49" charset="0"/>
            <a:cs typeface="Consolas" panose="020B0609020204030204" pitchFamily="49" charset="0"/>
          </a:endParaRPr>
        </a:p>
      </dgm:t>
    </dgm:pt>
    <dgm:pt modelId="{64A7E2F9-0F4C-4E41-82C7-F87A2B28DDDA}" type="parTrans" cxnId="{96AB50BF-D4F3-4F20-BE30-711CCC12015D}">
      <dgm:prSet/>
      <dgm:spPr/>
      <dgm:t>
        <a:bodyPr/>
        <a:lstStyle/>
        <a:p>
          <a:endParaRPr lang="en-US"/>
        </a:p>
      </dgm:t>
    </dgm:pt>
    <dgm:pt modelId="{8B8F208D-F439-4F94-B48F-5D1C58447C59}" type="sibTrans" cxnId="{96AB50BF-D4F3-4F20-BE30-711CCC12015D}">
      <dgm:prSet/>
      <dgm:spPr>
        <a:solidFill>
          <a:srgbClr val="00B050"/>
        </a:solidFill>
      </dgm:spPr>
      <dgm:t>
        <a:bodyPr/>
        <a:lstStyle/>
        <a:p>
          <a:endParaRPr lang="en-US"/>
        </a:p>
      </dgm:t>
    </dgm:pt>
    <dgm:pt modelId="{422B3D51-48EF-414E-B5A4-A04FDFB4A6B6}">
      <dgm:prSet phldrT="[Text]"/>
      <dgm:spPr>
        <a:solidFill>
          <a:srgbClr val="0070C0"/>
        </a:solidFill>
      </dgm:spPr>
      <dgm:t>
        <a:bodyPr/>
        <a:lstStyle/>
        <a:p>
          <a:r>
            <a:rPr lang="en-US" dirty="0" smtClean="0">
              <a:latin typeface="Consolas" panose="020B0609020204030204" pitchFamily="49" charset="0"/>
              <a:cs typeface="Consolas" panose="020B0609020204030204" pitchFamily="49" charset="0"/>
            </a:rPr>
            <a:t>interfaceLoad()</a:t>
          </a:r>
          <a:endParaRPr lang="en-US" dirty="0"/>
        </a:p>
      </dgm:t>
    </dgm:pt>
    <dgm:pt modelId="{7D171E64-2777-4AAE-B055-BA7961B29ADE}" type="parTrans" cxnId="{8A262CA3-3A6A-46B3-AE29-E09832362718}">
      <dgm:prSet/>
      <dgm:spPr/>
      <dgm:t>
        <a:bodyPr/>
        <a:lstStyle/>
        <a:p>
          <a:endParaRPr lang="en-US"/>
        </a:p>
      </dgm:t>
    </dgm:pt>
    <dgm:pt modelId="{6D84BB90-2583-40F4-9DC4-C134FE6923D0}" type="sibTrans" cxnId="{8A262CA3-3A6A-46B3-AE29-E09832362718}">
      <dgm:prSet/>
      <dgm:spPr>
        <a:solidFill>
          <a:srgbClr val="0070C0"/>
        </a:solidFill>
      </dgm:spPr>
      <dgm:t>
        <a:bodyPr/>
        <a:lstStyle/>
        <a:p>
          <a:endParaRPr lang="en-US"/>
        </a:p>
      </dgm:t>
    </dgm:pt>
    <dgm:pt modelId="{76CA0B60-5DFC-4220-ABF9-8C14285EA652}">
      <dgm:prSet phldrT="[Text]"/>
      <dgm:spPr>
        <a:solidFill>
          <a:srgbClr val="0070C0"/>
        </a:solidFill>
      </dgm:spPr>
      <dgm:t>
        <a:bodyPr/>
        <a:lstStyle/>
        <a:p>
          <a:r>
            <a:rPr lang="en-US" dirty="0" smtClean="0">
              <a:latin typeface="Consolas" panose="020B0609020204030204" pitchFamily="49" charset="0"/>
              <a:cs typeface="Consolas" panose="020B0609020204030204" pitchFamily="49" charset="0"/>
            </a:rPr>
            <a:t>startupApp()</a:t>
          </a:r>
          <a:endParaRPr lang="en-US" dirty="0"/>
        </a:p>
      </dgm:t>
    </dgm:pt>
    <dgm:pt modelId="{72A9E085-9BC7-44A3-9DFD-A2A6C91AACC7}" type="parTrans" cxnId="{ACFD186E-C955-4A96-A5F2-7084E973FDA6}">
      <dgm:prSet/>
      <dgm:spPr/>
      <dgm:t>
        <a:bodyPr/>
        <a:lstStyle/>
        <a:p>
          <a:endParaRPr lang="en-US"/>
        </a:p>
      </dgm:t>
    </dgm:pt>
    <dgm:pt modelId="{653BD83D-9CF6-4639-943F-DAFB5983BFDE}" type="sibTrans" cxnId="{ACFD186E-C955-4A96-A5F2-7084E973FDA6}">
      <dgm:prSet/>
      <dgm:spPr>
        <a:solidFill>
          <a:srgbClr val="0070C0"/>
        </a:solidFill>
      </dgm:spPr>
      <dgm:t>
        <a:bodyPr/>
        <a:lstStyle/>
        <a:p>
          <a:endParaRPr lang="en-US"/>
        </a:p>
      </dgm:t>
    </dgm:pt>
    <dgm:pt modelId="{04C3739A-3DC4-4CB5-B2DD-7AAA77217B72}">
      <dgm:prSet phldrT="[Text]"/>
      <dgm:spPr>
        <a:solidFill>
          <a:srgbClr val="FFC000"/>
        </a:solidFill>
      </dgm:spPr>
      <dgm:t>
        <a:bodyPr/>
        <a:lstStyle/>
        <a:p>
          <a:r>
            <a:rPr lang="en-US" dirty="0" smtClean="0">
              <a:solidFill>
                <a:schemeClr val="bg1"/>
              </a:solidFill>
              <a:latin typeface="Consolas" panose="020B0609020204030204" pitchFamily="49" charset="0"/>
              <a:cs typeface="Consolas" panose="020B0609020204030204" pitchFamily="49" charset="0"/>
            </a:rPr>
            <a:t>Interface </a:t>
          </a:r>
        </a:p>
        <a:p>
          <a:r>
            <a:rPr lang="en-US" dirty="0" smtClean="0">
              <a:solidFill>
                <a:schemeClr val="bg1"/>
              </a:solidFill>
              <a:latin typeface="Consolas" panose="020B0609020204030204" pitchFamily="49" charset="0"/>
              <a:cs typeface="Consolas" panose="020B0609020204030204" pitchFamily="49" charset="0"/>
            </a:rPr>
            <a:t>RUNTIME</a:t>
          </a:r>
        </a:p>
        <a:p>
          <a:r>
            <a:rPr lang="en-US" dirty="0" smtClean="0">
              <a:solidFill>
                <a:schemeClr val="bg1"/>
              </a:solidFill>
              <a:latin typeface="Consolas" panose="020B0609020204030204" pitchFamily="49" charset="0"/>
              <a:cs typeface="Consolas" panose="020B0609020204030204" pitchFamily="49" charset="0"/>
            </a:rPr>
            <a:t>methods</a:t>
          </a:r>
          <a:endParaRPr lang="en-US" dirty="0">
            <a:solidFill>
              <a:schemeClr val="bg1"/>
            </a:solidFill>
          </a:endParaRPr>
        </a:p>
      </dgm:t>
    </dgm:pt>
    <dgm:pt modelId="{34F3AE90-5E6C-4C3F-965C-D12351AA47D4}" type="parTrans" cxnId="{B1CE9960-B353-44A3-B1DC-AAE0AC1E911C}">
      <dgm:prSet/>
      <dgm:spPr/>
      <dgm:t>
        <a:bodyPr/>
        <a:lstStyle/>
        <a:p>
          <a:endParaRPr lang="en-US"/>
        </a:p>
      </dgm:t>
    </dgm:pt>
    <dgm:pt modelId="{B0C12FB3-D971-4F9B-8584-D88227A248CF}" type="sibTrans" cxnId="{B1CE9960-B353-44A3-B1DC-AAE0AC1E911C}">
      <dgm:prSet/>
      <dgm:spPr/>
      <dgm:t>
        <a:bodyPr/>
        <a:lstStyle/>
        <a:p>
          <a:endParaRPr lang="en-US"/>
        </a:p>
      </dgm:t>
    </dgm:pt>
    <dgm:pt modelId="{7659733D-2A59-4E8C-BCDF-59B95916C29B}" type="pres">
      <dgm:prSet presAssocID="{4287211A-1900-406C-ABF3-B64CB98F97F3}" presName="Name0" presStyleCnt="0">
        <dgm:presLayoutVars>
          <dgm:dir/>
          <dgm:resizeHandles/>
        </dgm:presLayoutVars>
      </dgm:prSet>
      <dgm:spPr/>
      <dgm:t>
        <a:bodyPr/>
        <a:lstStyle/>
        <a:p>
          <a:endParaRPr lang="en-US"/>
        </a:p>
      </dgm:t>
    </dgm:pt>
    <dgm:pt modelId="{4219CAB2-0B71-4AA9-ABAB-248963473786}" type="pres">
      <dgm:prSet presAssocID="{2D04D3F6-6633-4B6F-8306-D6B44B0F741C}" presName="compNode" presStyleCnt="0"/>
      <dgm:spPr/>
    </dgm:pt>
    <dgm:pt modelId="{7913B6DC-DEF5-4D99-9723-DB20841091C2}" type="pres">
      <dgm:prSet presAssocID="{2D04D3F6-6633-4B6F-8306-D6B44B0F741C}" presName="dummyConnPt" presStyleCnt="0"/>
      <dgm:spPr/>
    </dgm:pt>
    <dgm:pt modelId="{0BDD4CB2-60FC-4C44-BEC0-067207497964}" type="pres">
      <dgm:prSet presAssocID="{2D04D3F6-6633-4B6F-8306-D6B44B0F741C}" presName="node" presStyleLbl="node1" presStyleIdx="0" presStyleCnt="4">
        <dgm:presLayoutVars>
          <dgm:bulletEnabled val="1"/>
        </dgm:presLayoutVars>
      </dgm:prSet>
      <dgm:spPr/>
      <dgm:t>
        <a:bodyPr/>
        <a:lstStyle/>
        <a:p>
          <a:endParaRPr lang="en-US"/>
        </a:p>
      </dgm:t>
    </dgm:pt>
    <dgm:pt modelId="{9BAD091A-164C-473B-9350-5FE2F14AF2CE}" type="pres">
      <dgm:prSet presAssocID="{8B8F208D-F439-4F94-B48F-5D1C58447C59}" presName="sibTrans" presStyleLbl="bgSibTrans2D1" presStyleIdx="0" presStyleCnt="3"/>
      <dgm:spPr/>
      <dgm:t>
        <a:bodyPr/>
        <a:lstStyle/>
        <a:p>
          <a:endParaRPr lang="en-US"/>
        </a:p>
      </dgm:t>
    </dgm:pt>
    <dgm:pt modelId="{BFBA9DB5-EAD6-4F82-9643-5D8381D0B49C}" type="pres">
      <dgm:prSet presAssocID="{422B3D51-48EF-414E-B5A4-A04FDFB4A6B6}" presName="compNode" presStyleCnt="0"/>
      <dgm:spPr/>
    </dgm:pt>
    <dgm:pt modelId="{15034056-7929-4497-96DA-325062A094E2}" type="pres">
      <dgm:prSet presAssocID="{422B3D51-48EF-414E-B5A4-A04FDFB4A6B6}" presName="dummyConnPt" presStyleCnt="0"/>
      <dgm:spPr/>
    </dgm:pt>
    <dgm:pt modelId="{458BAD2A-887F-4BB9-9879-2E062B7208A3}" type="pres">
      <dgm:prSet presAssocID="{422B3D51-48EF-414E-B5A4-A04FDFB4A6B6}" presName="node" presStyleLbl="node1" presStyleIdx="1" presStyleCnt="4">
        <dgm:presLayoutVars>
          <dgm:bulletEnabled val="1"/>
        </dgm:presLayoutVars>
      </dgm:prSet>
      <dgm:spPr/>
      <dgm:t>
        <a:bodyPr/>
        <a:lstStyle/>
        <a:p>
          <a:endParaRPr lang="en-US"/>
        </a:p>
      </dgm:t>
    </dgm:pt>
    <dgm:pt modelId="{0E70F57F-4660-42A0-B960-E2E1A2EE2BCB}" type="pres">
      <dgm:prSet presAssocID="{6D84BB90-2583-40F4-9DC4-C134FE6923D0}" presName="sibTrans" presStyleLbl="bgSibTrans2D1" presStyleIdx="1" presStyleCnt="3"/>
      <dgm:spPr/>
      <dgm:t>
        <a:bodyPr/>
        <a:lstStyle/>
        <a:p>
          <a:endParaRPr lang="en-US"/>
        </a:p>
      </dgm:t>
    </dgm:pt>
    <dgm:pt modelId="{9A96D0B6-6C4F-4744-8842-65405D5EED6D}" type="pres">
      <dgm:prSet presAssocID="{76CA0B60-5DFC-4220-ABF9-8C14285EA652}" presName="compNode" presStyleCnt="0"/>
      <dgm:spPr/>
    </dgm:pt>
    <dgm:pt modelId="{F0164587-AE82-43C0-9D42-F5457E6894B0}" type="pres">
      <dgm:prSet presAssocID="{76CA0B60-5DFC-4220-ABF9-8C14285EA652}" presName="dummyConnPt" presStyleCnt="0"/>
      <dgm:spPr/>
    </dgm:pt>
    <dgm:pt modelId="{CEADCCE7-75D7-4905-979B-088830946A4A}" type="pres">
      <dgm:prSet presAssocID="{76CA0B60-5DFC-4220-ABF9-8C14285EA652}" presName="node" presStyleLbl="node1" presStyleIdx="2" presStyleCnt="4">
        <dgm:presLayoutVars>
          <dgm:bulletEnabled val="1"/>
        </dgm:presLayoutVars>
      </dgm:prSet>
      <dgm:spPr/>
      <dgm:t>
        <a:bodyPr/>
        <a:lstStyle/>
        <a:p>
          <a:endParaRPr lang="en-US"/>
        </a:p>
      </dgm:t>
    </dgm:pt>
    <dgm:pt modelId="{59C56536-24B6-4165-B475-B3567B14C581}" type="pres">
      <dgm:prSet presAssocID="{653BD83D-9CF6-4639-943F-DAFB5983BFDE}" presName="sibTrans" presStyleLbl="bgSibTrans2D1" presStyleIdx="2" presStyleCnt="3"/>
      <dgm:spPr/>
      <dgm:t>
        <a:bodyPr/>
        <a:lstStyle/>
        <a:p>
          <a:endParaRPr lang="en-US"/>
        </a:p>
      </dgm:t>
    </dgm:pt>
    <dgm:pt modelId="{B44EC7B2-D665-4487-965A-1A64AAE727A1}" type="pres">
      <dgm:prSet presAssocID="{04C3739A-3DC4-4CB5-B2DD-7AAA77217B72}" presName="compNode" presStyleCnt="0"/>
      <dgm:spPr/>
    </dgm:pt>
    <dgm:pt modelId="{D737B582-C108-400D-89FF-67ADC32AC1DA}" type="pres">
      <dgm:prSet presAssocID="{04C3739A-3DC4-4CB5-B2DD-7AAA77217B72}" presName="dummyConnPt" presStyleCnt="0"/>
      <dgm:spPr/>
    </dgm:pt>
    <dgm:pt modelId="{BEF0A101-6FCF-4EEB-9F59-7F37C59F5310}" type="pres">
      <dgm:prSet presAssocID="{04C3739A-3DC4-4CB5-B2DD-7AAA77217B72}" presName="node" presStyleLbl="node1" presStyleIdx="3" presStyleCnt="4">
        <dgm:presLayoutVars>
          <dgm:bulletEnabled val="1"/>
        </dgm:presLayoutVars>
      </dgm:prSet>
      <dgm:spPr/>
      <dgm:t>
        <a:bodyPr/>
        <a:lstStyle/>
        <a:p>
          <a:endParaRPr lang="en-US"/>
        </a:p>
      </dgm:t>
    </dgm:pt>
  </dgm:ptLst>
  <dgm:cxnLst>
    <dgm:cxn modelId="{7E710384-B153-48CD-B581-B5C45473250F}" type="presOf" srcId="{422B3D51-48EF-414E-B5A4-A04FDFB4A6B6}" destId="{458BAD2A-887F-4BB9-9879-2E062B7208A3}" srcOrd="0" destOrd="0" presId="urn:microsoft.com/office/officeart/2005/8/layout/bProcess4"/>
    <dgm:cxn modelId="{3DCB156E-463C-4CDE-995B-25B64EB7C2F3}" type="presOf" srcId="{6D84BB90-2583-40F4-9DC4-C134FE6923D0}" destId="{0E70F57F-4660-42A0-B960-E2E1A2EE2BCB}" srcOrd="0" destOrd="0" presId="urn:microsoft.com/office/officeart/2005/8/layout/bProcess4"/>
    <dgm:cxn modelId="{6C9C4C35-B018-437D-B975-896BAF4E0156}" type="presOf" srcId="{8B8F208D-F439-4F94-B48F-5D1C58447C59}" destId="{9BAD091A-164C-473B-9350-5FE2F14AF2CE}" srcOrd="0" destOrd="0" presId="urn:microsoft.com/office/officeart/2005/8/layout/bProcess4"/>
    <dgm:cxn modelId="{1C946995-2F47-4743-A8EB-4F0BDF349FA2}" type="presOf" srcId="{76CA0B60-5DFC-4220-ABF9-8C14285EA652}" destId="{CEADCCE7-75D7-4905-979B-088830946A4A}" srcOrd="0" destOrd="0" presId="urn:microsoft.com/office/officeart/2005/8/layout/bProcess4"/>
    <dgm:cxn modelId="{E42964C3-8FF4-436B-8E99-243C7735E376}" type="presOf" srcId="{4287211A-1900-406C-ABF3-B64CB98F97F3}" destId="{7659733D-2A59-4E8C-BCDF-59B95916C29B}" srcOrd="0" destOrd="0" presId="urn:microsoft.com/office/officeart/2005/8/layout/bProcess4"/>
    <dgm:cxn modelId="{B3838FB0-F01D-40D4-9347-FA9230883820}" type="presOf" srcId="{04C3739A-3DC4-4CB5-B2DD-7AAA77217B72}" destId="{BEF0A101-6FCF-4EEB-9F59-7F37C59F5310}" srcOrd="0" destOrd="0" presId="urn:microsoft.com/office/officeart/2005/8/layout/bProcess4"/>
    <dgm:cxn modelId="{B1CE9960-B353-44A3-B1DC-AAE0AC1E911C}" srcId="{4287211A-1900-406C-ABF3-B64CB98F97F3}" destId="{04C3739A-3DC4-4CB5-B2DD-7AAA77217B72}" srcOrd="3" destOrd="0" parTransId="{34F3AE90-5E6C-4C3F-965C-D12351AA47D4}" sibTransId="{B0C12FB3-D971-4F9B-8584-D88227A248CF}"/>
    <dgm:cxn modelId="{30790F29-D935-4C08-AD67-614C46150C52}" type="presOf" srcId="{653BD83D-9CF6-4639-943F-DAFB5983BFDE}" destId="{59C56536-24B6-4165-B475-B3567B14C581}" srcOrd="0" destOrd="0" presId="urn:microsoft.com/office/officeart/2005/8/layout/bProcess4"/>
    <dgm:cxn modelId="{28FAAEFC-E1E0-459C-A94B-1036712246E8}" type="presOf" srcId="{2D04D3F6-6633-4B6F-8306-D6B44B0F741C}" destId="{0BDD4CB2-60FC-4C44-BEC0-067207497964}" srcOrd="0" destOrd="0" presId="urn:microsoft.com/office/officeart/2005/8/layout/bProcess4"/>
    <dgm:cxn modelId="{8A262CA3-3A6A-46B3-AE29-E09832362718}" srcId="{4287211A-1900-406C-ABF3-B64CB98F97F3}" destId="{422B3D51-48EF-414E-B5A4-A04FDFB4A6B6}" srcOrd="1" destOrd="0" parTransId="{7D171E64-2777-4AAE-B055-BA7961B29ADE}" sibTransId="{6D84BB90-2583-40F4-9DC4-C134FE6923D0}"/>
    <dgm:cxn modelId="{96AB50BF-D4F3-4F20-BE30-711CCC12015D}" srcId="{4287211A-1900-406C-ABF3-B64CB98F97F3}" destId="{2D04D3F6-6633-4B6F-8306-D6B44B0F741C}" srcOrd="0" destOrd="0" parTransId="{64A7E2F9-0F4C-4E41-82C7-F87A2B28DDDA}" sibTransId="{8B8F208D-F439-4F94-B48F-5D1C58447C59}"/>
    <dgm:cxn modelId="{ACFD186E-C955-4A96-A5F2-7084E973FDA6}" srcId="{4287211A-1900-406C-ABF3-B64CB98F97F3}" destId="{76CA0B60-5DFC-4220-ABF9-8C14285EA652}" srcOrd="2" destOrd="0" parTransId="{72A9E085-9BC7-44A3-9DFD-A2A6C91AACC7}" sibTransId="{653BD83D-9CF6-4639-943F-DAFB5983BFDE}"/>
    <dgm:cxn modelId="{5E949EAD-29B5-4304-9473-AC04DE7426F7}" type="presParOf" srcId="{7659733D-2A59-4E8C-BCDF-59B95916C29B}" destId="{4219CAB2-0B71-4AA9-ABAB-248963473786}" srcOrd="0" destOrd="0" presId="urn:microsoft.com/office/officeart/2005/8/layout/bProcess4"/>
    <dgm:cxn modelId="{FBCEA095-1C9E-44AB-AAD7-74BE2F322849}" type="presParOf" srcId="{4219CAB2-0B71-4AA9-ABAB-248963473786}" destId="{7913B6DC-DEF5-4D99-9723-DB20841091C2}" srcOrd="0" destOrd="0" presId="urn:microsoft.com/office/officeart/2005/8/layout/bProcess4"/>
    <dgm:cxn modelId="{6CBC2377-68CC-4EDD-A1CD-1739F4DBCDEE}" type="presParOf" srcId="{4219CAB2-0B71-4AA9-ABAB-248963473786}" destId="{0BDD4CB2-60FC-4C44-BEC0-067207497964}" srcOrd="1" destOrd="0" presId="urn:microsoft.com/office/officeart/2005/8/layout/bProcess4"/>
    <dgm:cxn modelId="{343A41A0-2A17-4271-B0D9-CC1D2A1CBAAA}" type="presParOf" srcId="{7659733D-2A59-4E8C-BCDF-59B95916C29B}" destId="{9BAD091A-164C-473B-9350-5FE2F14AF2CE}" srcOrd="1" destOrd="0" presId="urn:microsoft.com/office/officeart/2005/8/layout/bProcess4"/>
    <dgm:cxn modelId="{3AC883EF-7EA4-4202-A95A-A27DB382F0B5}" type="presParOf" srcId="{7659733D-2A59-4E8C-BCDF-59B95916C29B}" destId="{BFBA9DB5-EAD6-4F82-9643-5D8381D0B49C}" srcOrd="2" destOrd="0" presId="urn:microsoft.com/office/officeart/2005/8/layout/bProcess4"/>
    <dgm:cxn modelId="{D8D47F3C-5006-4B2A-8AB8-A63DD0C02DD8}" type="presParOf" srcId="{BFBA9DB5-EAD6-4F82-9643-5D8381D0B49C}" destId="{15034056-7929-4497-96DA-325062A094E2}" srcOrd="0" destOrd="0" presId="urn:microsoft.com/office/officeart/2005/8/layout/bProcess4"/>
    <dgm:cxn modelId="{BA90C9DE-E5B3-4882-8C5A-9EFE4077FD33}" type="presParOf" srcId="{BFBA9DB5-EAD6-4F82-9643-5D8381D0B49C}" destId="{458BAD2A-887F-4BB9-9879-2E062B7208A3}" srcOrd="1" destOrd="0" presId="urn:microsoft.com/office/officeart/2005/8/layout/bProcess4"/>
    <dgm:cxn modelId="{443CDEC9-3FC5-46A9-B3F4-BBC35598BA46}" type="presParOf" srcId="{7659733D-2A59-4E8C-BCDF-59B95916C29B}" destId="{0E70F57F-4660-42A0-B960-E2E1A2EE2BCB}" srcOrd="3" destOrd="0" presId="urn:microsoft.com/office/officeart/2005/8/layout/bProcess4"/>
    <dgm:cxn modelId="{9314E598-A93F-4D47-BD9B-A0B95850E43A}" type="presParOf" srcId="{7659733D-2A59-4E8C-BCDF-59B95916C29B}" destId="{9A96D0B6-6C4F-4744-8842-65405D5EED6D}" srcOrd="4" destOrd="0" presId="urn:microsoft.com/office/officeart/2005/8/layout/bProcess4"/>
    <dgm:cxn modelId="{33517BFF-67EF-4D85-B159-9CB3E729AADF}" type="presParOf" srcId="{9A96D0B6-6C4F-4744-8842-65405D5EED6D}" destId="{F0164587-AE82-43C0-9D42-F5457E6894B0}" srcOrd="0" destOrd="0" presId="urn:microsoft.com/office/officeart/2005/8/layout/bProcess4"/>
    <dgm:cxn modelId="{27FF2171-B5A9-4783-BD7A-5216280C70C3}" type="presParOf" srcId="{9A96D0B6-6C4F-4744-8842-65405D5EED6D}" destId="{CEADCCE7-75D7-4905-979B-088830946A4A}" srcOrd="1" destOrd="0" presId="urn:microsoft.com/office/officeart/2005/8/layout/bProcess4"/>
    <dgm:cxn modelId="{287D4468-7D33-4C2A-AA2D-6D3469986B6B}" type="presParOf" srcId="{7659733D-2A59-4E8C-BCDF-59B95916C29B}" destId="{59C56536-24B6-4165-B475-B3567B14C581}" srcOrd="5" destOrd="0" presId="urn:microsoft.com/office/officeart/2005/8/layout/bProcess4"/>
    <dgm:cxn modelId="{050A12D9-1C2A-4303-9FB8-35ACF1EC36A3}" type="presParOf" srcId="{7659733D-2A59-4E8C-BCDF-59B95916C29B}" destId="{B44EC7B2-D665-4487-965A-1A64AAE727A1}" srcOrd="6" destOrd="0" presId="urn:microsoft.com/office/officeart/2005/8/layout/bProcess4"/>
    <dgm:cxn modelId="{EE2F1EFD-EFEE-4FA8-90CF-254112D1BF1F}" type="presParOf" srcId="{B44EC7B2-D665-4487-965A-1A64AAE727A1}" destId="{D737B582-C108-400D-89FF-67ADC32AC1DA}" srcOrd="0" destOrd="0" presId="urn:microsoft.com/office/officeart/2005/8/layout/bProcess4"/>
    <dgm:cxn modelId="{BA127541-01E6-4153-9B70-837716BFB7D3}" type="presParOf" srcId="{B44EC7B2-D665-4487-965A-1A64AAE727A1}" destId="{BEF0A101-6FCF-4EEB-9F59-7F37C59F5310}" srcOrd="1" destOrd="0" presId="urn:microsoft.com/office/officeart/2005/8/layout/bProcess4"/>
  </dgm:cxnLst>
  <dgm:bg>
    <a:effectLst>
      <a:softEdge rad="12700"/>
    </a:effect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4287211A-1900-406C-ABF3-B64CB98F97F3}" type="doc">
      <dgm:prSet loTypeId="urn:microsoft.com/office/officeart/2005/8/layout/cycle7" loCatId="cycle" qsTypeId="urn:microsoft.com/office/officeart/2005/8/quickstyle/simple1" qsCatId="simple" csTypeId="urn:microsoft.com/office/officeart/2005/8/colors/colorful5" csCatId="colorful" phldr="1"/>
      <dgm:spPr/>
      <dgm:t>
        <a:bodyPr/>
        <a:lstStyle/>
        <a:p>
          <a:endParaRPr lang="en-US"/>
        </a:p>
      </dgm:t>
    </dgm:pt>
    <dgm:pt modelId="{2D04D3F6-6633-4B6F-8306-D6B44B0F741C}">
      <dgm:prSet phldrT="[Text]"/>
      <dgm:spPr>
        <a:solidFill>
          <a:srgbClr val="FFC000"/>
        </a:solidFill>
      </dgm:spPr>
      <dgm:t>
        <a:bodyPr/>
        <a:lstStyle/>
        <a:p>
          <a:r>
            <a:rPr lang="en-US" dirty="0" smtClean="0">
              <a:solidFill>
                <a:schemeClr val="bg1"/>
              </a:solidFill>
              <a:latin typeface="Consolas" panose="020B0609020204030204" pitchFamily="49" charset="0"/>
              <a:cs typeface="Consolas" panose="020B0609020204030204" pitchFamily="49" charset="0"/>
            </a:rPr>
            <a:t>Interface</a:t>
          </a:r>
        </a:p>
        <a:p>
          <a:r>
            <a:rPr lang="en-US" dirty="0" smtClean="0">
              <a:solidFill>
                <a:schemeClr val="bg1"/>
              </a:solidFill>
              <a:latin typeface="Consolas" panose="020B0609020204030204" pitchFamily="49" charset="0"/>
              <a:cs typeface="Consolas" panose="020B0609020204030204" pitchFamily="49" charset="0"/>
            </a:rPr>
            <a:t>RUNTIME</a:t>
          </a:r>
        </a:p>
        <a:p>
          <a:r>
            <a:rPr lang="en-US" dirty="0" smtClean="0">
              <a:solidFill>
                <a:schemeClr val="bg1"/>
              </a:solidFill>
              <a:latin typeface="Consolas" panose="020B0609020204030204" pitchFamily="49" charset="0"/>
              <a:cs typeface="Consolas" panose="020B0609020204030204" pitchFamily="49" charset="0"/>
            </a:rPr>
            <a:t>methods</a:t>
          </a:r>
          <a:endParaRPr lang="en-US" dirty="0">
            <a:solidFill>
              <a:schemeClr val="bg1"/>
            </a:solidFill>
            <a:latin typeface="Consolas" panose="020B0609020204030204" pitchFamily="49" charset="0"/>
            <a:cs typeface="Consolas" panose="020B0609020204030204" pitchFamily="49" charset="0"/>
          </a:endParaRPr>
        </a:p>
      </dgm:t>
    </dgm:pt>
    <dgm:pt modelId="{64A7E2F9-0F4C-4E41-82C7-F87A2B28DDDA}" type="parTrans" cxnId="{96AB50BF-D4F3-4F20-BE30-711CCC12015D}">
      <dgm:prSet/>
      <dgm:spPr/>
      <dgm:t>
        <a:bodyPr/>
        <a:lstStyle/>
        <a:p>
          <a:endParaRPr lang="en-US"/>
        </a:p>
      </dgm:t>
    </dgm:pt>
    <dgm:pt modelId="{8B8F208D-F439-4F94-B48F-5D1C58447C59}" type="sibTrans" cxnId="{96AB50BF-D4F3-4F20-BE30-711CCC12015D}">
      <dgm:prSet/>
      <dgm:spPr>
        <a:solidFill>
          <a:srgbClr val="FFC000"/>
        </a:solidFill>
        <a:ln>
          <a:noFill/>
        </a:ln>
        <a:effectLst>
          <a:glow rad="228600">
            <a:schemeClr val="accent3">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76CA0B60-5DFC-4220-ABF9-8C14285EA652}">
      <dgm:prSet phldrT="[Text]"/>
      <dgm:spPr>
        <a:solidFill>
          <a:srgbClr val="FFFF00"/>
        </a:solidFill>
      </dgm:spPr>
      <dgm:t>
        <a:bodyPr/>
        <a:lstStyle/>
        <a:p>
          <a:r>
            <a:rPr lang="en-US" dirty="0" smtClean="0">
              <a:solidFill>
                <a:schemeClr val="bg1"/>
              </a:solidFill>
              <a:latin typeface="Consolas" panose="020B0609020204030204" pitchFamily="49" charset="0"/>
              <a:cs typeface="Consolas" panose="020B0609020204030204" pitchFamily="49" charset="0"/>
            </a:rPr>
            <a:t>Interface</a:t>
          </a:r>
        </a:p>
        <a:p>
          <a:r>
            <a:rPr lang="en-US" dirty="0" smtClean="0">
              <a:solidFill>
                <a:schemeClr val="bg1"/>
              </a:solidFill>
              <a:latin typeface="Consolas" panose="020B0609020204030204" pitchFamily="49" charset="0"/>
              <a:cs typeface="Consolas" panose="020B0609020204030204" pitchFamily="49" charset="0"/>
            </a:rPr>
            <a:t>Main Methods</a:t>
          </a:r>
          <a:endParaRPr lang="en-US" dirty="0">
            <a:solidFill>
              <a:schemeClr val="bg1"/>
            </a:solidFill>
          </a:endParaRPr>
        </a:p>
      </dgm:t>
    </dgm:pt>
    <dgm:pt modelId="{72A9E085-9BC7-44A3-9DFD-A2A6C91AACC7}" type="parTrans" cxnId="{ACFD186E-C955-4A96-A5F2-7084E973FDA6}">
      <dgm:prSet/>
      <dgm:spPr/>
      <dgm:t>
        <a:bodyPr/>
        <a:lstStyle/>
        <a:p>
          <a:endParaRPr lang="en-US"/>
        </a:p>
      </dgm:t>
    </dgm:pt>
    <dgm:pt modelId="{653BD83D-9CF6-4639-943F-DAFB5983BFDE}" type="sibTrans" cxnId="{ACFD186E-C955-4A96-A5F2-7084E973FDA6}">
      <dgm:prSet/>
      <dgm:spPr>
        <a:solidFill>
          <a:srgbClr val="FFFF00"/>
        </a:solidFill>
      </dgm:spPr>
      <dgm:t>
        <a:bodyPr/>
        <a:lstStyle/>
        <a:p>
          <a:endParaRPr lang="en-US"/>
        </a:p>
      </dgm:t>
    </dgm:pt>
    <dgm:pt modelId="{A2FA0ADB-9510-49E5-BC96-FF93434A2A63}">
      <dgm:prSet phldrT="[Text]"/>
      <dgm:spPr>
        <a:solidFill>
          <a:schemeClr val="accent6"/>
        </a:solidFill>
      </dgm:spPr>
      <dgm:t>
        <a:bodyPr/>
        <a:lstStyle/>
        <a:p>
          <a:r>
            <a:rPr lang="en-US" dirty="0" smtClean="0">
              <a:latin typeface="Consolas" panose="020B0609020204030204" pitchFamily="49" charset="0"/>
              <a:cs typeface="Consolas" panose="020B0609020204030204" pitchFamily="49" charset="0"/>
            </a:rPr>
            <a:t>Storage</a:t>
          </a:r>
        </a:p>
        <a:p>
          <a:r>
            <a:rPr lang="en-US" dirty="0" smtClean="0">
              <a:latin typeface="Consolas" panose="020B0609020204030204" pitchFamily="49" charset="0"/>
              <a:cs typeface="Consolas" panose="020B0609020204030204" pitchFamily="49" charset="0"/>
            </a:rPr>
            <a:t>Object</a:t>
          </a:r>
        </a:p>
        <a:p>
          <a:r>
            <a:rPr lang="en-US" dirty="0" smtClean="0">
              <a:latin typeface="Consolas" panose="020B0609020204030204" pitchFamily="49" charset="0"/>
              <a:cs typeface="Consolas" panose="020B0609020204030204" pitchFamily="49" charset="0"/>
            </a:rPr>
            <a:t>Variable</a:t>
          </a:r>
          <a:endParaRPr lang="en-US" dirty="0">
            <a:latin typeface="Consolas" panose="020B0609020204030204" pitchFamily="49" charset="0"/>
            <a:cs typeface="Consolas" panose="020B0609020204030204" pitchFamily="49" charset="0"/>
          </a:endParaRPr>
        </a:p>
      </dgm:t>
    </dgm:pt>
    <dgm:pt modelId="{BFACD16B-4368-40A1-8E0F-8A60C60D7F89}" type="parTrans" cxnId="{C14C1558-E713-4168-ACA9-4E3F60464FE0}">
      <dgm:prSet/>
      <dgm:spPr/>
      <dgm:t>
        <a:bodyPr/>
        <a:lstStyle/>
        <a:p>
          <a:endParaRPr lang="en-US"/>
        </a:p>
      </dgm:t>
    </dgm:pt>
    <dgm:pt modelId="{3DF058AA-4195-4474-8A6A-6E70BBEDBACE}" type="sibTrans" cxnId="{C14C1558-E713-4168-ACA9-4E3F60464FE0}">
      <dgm:prSet/>
      <dgm:spPr>
        <a:solidFill>
          <a:schemeClr val="accent3"/>
        </a:solidFill>
      </dgm:spPr>
      <dgm:t>
        <a:bodyPr/>
        <a:lstStyle/>
        <a:p>
          <a:endParaRPr lang="en-US"/>
        </a:p>
      </dgm:t>
    </dgm:pt>
    <dgm:pt modelId="{82970F56-F377-42C7-8B9F-E41F98288433}" type="pres">
      <dgm:prSet presAssocID="{4287211A-1900-406C-ABF3-B64CB98F97F3}" presName="Name0" presStyleCnt="0">
        <dgm:presLayoutVars>
          <dgm:dir/>
          <dgm:resizeHandles val="exact"/>
        </dgm:presLayoutVars>
      </dgm:prSet>
      <dgm:spPr/>
      <dgm:t>
        <a:bodyPr/>
        <a:lstStyle/>
        <a:p>
          <a:endParaRPr lang="en-US"/>
        </a:p>
      </dgm:t>
    </dgm:pt>
    <dgm:pt modelId="{3B589C87-2EC4-4C91-9BE2-1BC5994DEDD2}" type="pres">
      <dgm:prSet presAssocID="{2D04D3F6-6633-4B6F-8306-D6B44B0F741C}" presName="node" presStyleLbl="node1" presStyleIdx="0" presStyleCnt="3" custScaleX="135340" custScaleY="147121" custRadScaleRad="139156" custRadScaleInc="-204046">
        <dgm:presLayoutVars>
          <dgm:bulletEnabled val="1"/>
        </dgm:presLayoutVars>
      </dgm:prSet>
      <dgm:spPr/>
      <dgm:t>
        <a:bodyPr/>
        <a:lstStyle/>
        <a:p>
          <a:endParaRPr lang="en-US"/>
        </a:p>
      </dgm:t>
    </dgm:pt>
    <dgm:pt modelId="{1DAB5723-6CD6-4070-9115-CDC5B031E2A7}" type="pres">
      <dgm:prSet presAssocID="{8B8F208D-F439-4F94-B48F-5D1C58447C59}" presName="sibTrans" presStyleLbl="sibTrans2D1" presStyleIdx="0" presStyleCnt="3" custScaleX="159611" custScaleY="193661"/>
      <dgm:spPr/>
      <dgm:t>
        <a:bodyPr/>
        <a:lstStyle/>
        <a:p>
          <a:endParaRPr lang="en-US"/>
        </a:p>
      </dgm:t>
    </dgm:pt>
    <dgm:pt modelId="{E207E1B4-6728-411E-89BD-EA18D07EE844}" type="pres">
      <dgm:prSet presAssocID="{8B8F208D-F439-4F94-B48F-5D1C58447C59}" presName="connectorText" presStyleLbl="sibTrans2D1" presStyleIdx="0" presStyleCnt="3"/>
      <dgm:spPr/>
      <dgm:t>
        <a:bodyPr/>
        <a:lstStyle/>
        <a:p>
          <a:endParaRPr lang="en-US"/>
        </a:p>
      </dgm:t>
    </dgm:pt>
    <dgm:pt modelId="{23B28032-59C7-4890-B23B-F8B078F9D348}" type="pres">
      <dgm:prSet presAssocID="{76CA0B60-5DFC-4220-ABF9-8C14285EA652}" presName="node" presStyleLbl="node1" presStyleIdx="1" presStyleCnt="3" custScaleX="128997" custScaleY="141366" custRadScaleRad="119122" custRadScaleInc="-21884">
        <dgm:presLayoutVars>
          <dgm:bulletEnabled val="1"/>
        </dgm:presLayoutVars>
      </dgm:prSet>
      <dgm:spPr/>
      <dgm:t>
        <a:bodyPr/>
        <a:lstStyle/>
        <a:p>
          <a:endParaRPr lang="en-US"/>
        </a:p>
      </dgm:t>
    </dgm:pt>
    <dgm:pt modelId="{7F6A2285-12AF-4AF4-89BF-723DA198B948}" type="pres">
      <dgm:prSet presAssocID="{653BD83D-9CF6-4639-943F-DAFB5983BFDE}" presName="sibTrans" presStyleLbl="sibTrans2D1" presStyleIdx="1" presStyleCnt="3" custAng="5447543" custScaleX="67525" custScaleY="232370" custLinFactNeighborX="-56959" custLinFactNeighborY="47768"/>
      <dgm:spPr>
        <a:prstGeom prst="upArrow">
          <a:avLst/>
        </a:prstGeom>
      </dgm:spPr>
      <dgm:t>
        <a:bodyPr/>
        <a:lstStyle/>
        <a:p>
          <a:endParaRPr lang="en-US"/>
        </a:p>
      </dgm:t>
    </dgm:pt>
    <dgm:pt modelId="{0B13BEEA-D540-41FA-A5BF-03DAD23E4A61}" type="pres">
      <dgm:prSet presAssocID="{653BD83D-9CF6-4639-943F-DAFB5983BFDE}" presName="connectorText" presStyleLbl="sibTrans2D1" presStyleIdx="1" presStyleCnt="3"/>
      <dgm:spPr/>
      <dgm:t>
        <a:bodyPr/>
        <a:lstStyle/>
        <a:p>
          <a:endParaRPr lang="en-US"/>
        </a:p>
      </dgm:t>
    </dgm:pt>
    <dgm:pt modelId="{2B0EDF1A-EA45-4386-A8C7-63D749608B7F}" type="pres">
      <dgm:prSet presAssocID="{A2FA0ADB-9510-49E5-BC96-FF93434A2A63}" presName="node" presStyleLbl="node1" presStyleIdx="2" presStyleCnt="3" custScaleX="146401" custScaleY="150350" custRadScaleRad="76117" custRadScaleInc="198483">
        <dgm:presLayoutVars>
          <dgm:bulletEnabled val="1"/>
        </dgm:presLayoutVars>
      </dgm:prSet>
      <dgm:spPr/>
      <dgm:t>
        <a:bodyPr/>
        <a:lstStyle/>
        <a:p>
          <a:endParaRPr lang="en-US"/>
        </a:p>
      </dgm:t>
    </dgm:pt>
    <dgm:pt modelId="{B459DB61-32BD-4359-9C98-13B40207CD9F}" type="pres">
      <dgm:prSet presAssocID="{3DF058AA-4195-4474-8A6A-6E70BBEDBACE}" presName="sibTrans" presStyleLbl="sibTrans2D1" presStyleIdx="2" presStyleCnt="3" custAng="16005073" custScaleX="66659" custScaleY="230448" custLinFactNeighborX="50465" custLinFactNeighborY="37677"/>
      <dgm:spPr>
        <a:prstGeom prst="upArrow">
          <a:avLst/>
        </a:prstGeom>
      </dgm:spPr>
      <dgm:t>
        <a:bodyPr/>
        <a:lstStyle/>
        <a:p>
          <a:endParaRPr lang="en-US"/>
        </a:p>
      </dgm:t>
    </dgm:pt>
    <dgm:pt modelId="{9319101D-18C0-465B-B462-FD1CFCE32F60}" type="pres">
      <dgm:prSet presAssocID="{3DF058AA-4195-4474-8A6A-6E70BBEDBACE}" presName="connectorText" presStyleLbl="sibTrans2D1" presStyleIdx="2" presStyleCnt="3"/>
      <dgm:spPr/>
      <dgm:t>
        <a:bodyPr/>
        <a:lstStyle/>
        <a:p>
          <a:endParaRPr lang="en-US"/>
        </a:p>
      </dgm:t>
    </dgm:pt>
  </dgm:ptLst>
  <dgm:cxnLst>
    <dgm:cxn modelId="{F4313FB9-16F3-4691-9961-AEEF879A8A43}" type="presOf" srcId="{653BD83D-9CF6-4639-943F-DAFB5983BFDE}" destId="{0B13BEEA-D540-41FA-A5BF-03DAD23E4A61}" srcOrd="1" destOrd="0" presId="urn:microsoft.com/office/officeart/2005/8/layout/cycle7"/>
    <dgm:cxn modelId="{C14C1558-E713-4168-ACA9-4E3F60464FE0}" srcId="{4287211A-1900-406C-ABF3-B64CB98F97F3}" destId="{A2FA0ADB-9510-49E5-BC96-FF93434A2A63}" srcOrd="2" destOrd="0" parTransId="{BFACD16B-4368-40A1-8E0F-8A60C60D7F89}" sibTransId="{3DF058AA-4195-4474-8A6A-6E70BBEDBACE}"/>
    <dgm:cxn modelId="{99962943-892E-481F-860A-BCDBF0C123CA}" type="presOf" srcId="{8B8F208D-F439-4F94-B48F-5D1C58447C59}" destId="{E207E1B4-6728-411E-89BD-EA18D07EE844}" srcOrd="1" destOrd="0" presId="urn:microsoft.com/office/officeart/2005/8/layout/cycle7"/>
    <dgm:cxn modelId="{6C3DB680-FF07-4F4B-AFEF-7335AEA74927}" type="presOf" srcId="{3DF058AA-4195-4474-8A6A-6E70BBEDBACE}" destId="{B459DB61-32BD-4359-9C98-13B40207CD9F}" srcOrd="0" destOrd="0" presId="urn:microsoft.com/office/officeart/2005/8/layout/cycle7"/>
    <dgm:cxn modelId="{35E38AE3-5FD6-4098-A54F-7C710F78DF1E}" type="presOf" srcId="{653BD83D-9CF6-4639-943F-DAFB5983BFDE}" destId="{7F6A2285-12AF-4AF4-89BF-723DA198B948}" srcOrd="0" destOrd="0" presId="urn:microsoft.com/office/officeart/2005/8/layout/cycle7"/>
    <dgm:cxn modelId="{1E62FF77-8D6A-4347-BF9E-BD7DD516A2F2}" type="presOf" srcId="{3DF058AA-4195-4474-8A6A-6E70BBEDBACE}" destId="{9319101D-18C0-465B-B462-FD1CFCE32F60}" srcOrd="1" destOrd="0" presId="urn:microsoft.com/office/officeart/2005/8/layout/cycle7"/>
    <dgm:cxn modelId="{ACFD186E-C955-4A96-A5F2-7084E973FDA6}" srcId="{4287211A-1900-406C-ABF3-B64CB98F97F3}" destId="{76CA0B60-5DFC-4220-ABF9-8C14285EA652}" srcOrd="1" destOrd="0" parTransId="{72A9E085-9BC7-44A3-9DFD-A2A6C91AACC7}" sibTransId="{653BD83D-9CF6-4639-943F-DAFB5983BFDE}"/>
    <dgm:cxn modelId="{05D1F4CC-DE2A-43B0-AF10-40B3C51C9ADF}" type="presOf" srcId="{A2FA0ADB-9510-49E5-BC96-FF93434A2A63}" destId="{2B0EDF1A-EA45-4386-A8C7-63D749608B7F}" srcOrd="0" destOrd="0" presId="urn:microsoft.com/office/officeart/2005/8/layout/cycle7"/>
    <dgm:cxn modelId="{96AB50BF-D4F3-4F20-BE30-711CCC12015D}" srcId="{4287211A-1900-406C-ABF3-B64CB98F97F3}" destId="{2D04D3F6-6633-4B6F-8306-D6B44B0F741C}" srcOrd="0" destOrd="0" parTransId="{64A7E2F9-0F4C-4E41-82C7-F87A2B28DDDA}" sibTransId="{8B8F208D-F439-4F94-B48F-5D1C58447C59}"/>
    <dgm:cxn modelId="{41C549F9-2D0E-43CA-8123-7E82914643B6}" type="presOf" srcId="{76CA0B60-5DFC-4220-ABF9-8C14285EA652}" destId="{23B28032-59C7-4890-B23B-F8B078F9D348}" srcOrd="0" destOrd="0" presId="urn:microsoft.com/office/officeart/2005/8/layout/cycle7"/>
    <dgm:cxn modelId="{A5F3DC7D-B2A0-4FB9-85A4-9CA6018E7B94}" type="presOf" srcId="{4287211A-1900-406C-ABF3-B64CB98F97F3}" destId="{82970F56-F377-42C7-8B9F-E41F98288433}" srcOrd="0" destOrd="0" presId="urn:microsoft.com/office/officeart/2005/8/layout/cycle7"/>
    <dgm:cxn modelId="{8B0C4257-9576-455A-A34A-A0DAAD90E7FF}" type="presOf" srcId="{8B8F208D-F439-4F94-B48F-5D1C58447C59}" destId="{1DAB5723-6CD6-4070-9115-CDC5B031E2A7}" srcOrd="0" destOrd="0" presId="urn:microsoft.com/office/officeart/2005/8/layout/cycle7"/>
    <dgm:cxn modelId="{F06DFB32-5211-4B85-A542-4EAE4F3EEEAA}" type="presOf" srcId="{2D04D3F6-6633-4B6F-8306-D6B44B0F741C}" destId="{3B589C87-2EC4-4C91-9BE2-1BC5994DEDD2}" srcOrd="0" destOrd="0" presId="urn:microsoft.com/office/officeart/2005/8/layout/cycle7"/>
    <dgm:cxn modelId="{A25D81EC-2DF7-472C-8903-AC6896483B7C}" type="presParOf" srcId="{82970F56-F377-42C7-8B9F-E41F98288433}" destId="{3B589C87-2EC4-4C91-9BE2-1BC5994DEDD2}" srcOrd="0" destOrd="0" presId="urn:microsoft.com/office/officeart/2005/8/layout/cycle7"/>
    <dgm:cxn modelId="{4C031A47-F4DE-4076-9D25-308607D392B8}" type="presParOf" srcId="{82970F56-F377-42C7-8B9F-E41F98288433}" destId="{1DAB5723-6CD6-4070-9115-CDC5B031E2A7}" srcOrd="1" destOrd="0" presId="urn:microsoft.com/office/officeart/2005/8/layout/cycle7"/>
    <dgm:cxn modelId="{0118C888-87B0-4990-8925-6DA6F9243983}" type="presParOf" srcId="{1DAB5723-6CD6-4070-9115-CDC5B031E2A7}" destId="{E207E1B4-6728-411E-89BD-EA18D07EE844}" srcOrd="0" destOrd="0" presId="urn:microsoft.com/office/officeart/2005/8/layout/cycle7"/>
    <dgm:cxn modelId="{7205B91C-4358-47F0-933A-7DCD83098897}" type="presParOf" srcId="{82970F56-F377-42C7-8B9F-E41F98288433}" destId="{23B28032-59C7-4890-B23B-F8B078F9D348}" srcOrd="2" destOrd="0" presId="urn:microsoft.com/office/officeart/2005/8/layout/cycle7"/>
    <dgm:cxn modelId="{DE636F8C-B76D-43AE-AA2B-5AEA843BABE3}" type="presParOf" srcId="{82970F56-F377-42C7-8B9F-E41F98288433}" destId="{7F6A2285-12AF-4AF4-89BF-723DA198B948}" srcOrd="3" destOrd="0" presId="urn:microsoft.com/office/officeart/2005/8/layout/cycle7"/>
    <dgm:cxn modelId="{BB01F573-CC33-4E97-B25B-76662994C483}" type="presParOf" srcId="{7F6A2285-12AF-4AF4-89BF-723DA198B948}" destId="{0B13BEEA-D540-41FA-A5BF-03DAD23E4A61}" srcOrd="0" destOrd="0" presId="urn:microsoft.com/office/officeart/2005/8/layout/cycle7"/>
    <dgm:cxn modelId="{3D6F2953-C0D0-49E2-872A-860523D21D0B}" type="presParOf" srcId="{82970F56-F377-42C7-8B9F-E41F98288433}" destId="{2B0EDF1A-EA45-4386-A8C7-63D749608B7F}" srcOrd="4" destOrd="0" presId="urn:microsoft.com/office/officeart/2005/8/layout/cycle7"/>
    <dgm:cxn modelId="{33049B37-CE22-48F8-94FF-0432A1F0E111}" type="presParOf" srcId="{82970F56-F377-42C7-8B9F-E41F98288433}" destId="{B459DB61-32BD-4359-9C98-13B40207CD9F}" srcOrd="5" destOrd="0" presId="urn:microsoft.com/office/officeart/2005/8/layout/cycle7"/>
    <dgm:cxn modelId="{8048D74B-DAA8-41E0-89EA-C82175E6007D}" type="presParOf" srcId="{B459DB61-32BD-4359-9C98-13B40207CD9F}" destId="{9319101D-18C0-465B-B462-FD1CFCE32F60}" srcOrd="0" destOrd="0" presId="urn:microsoft.com/office/officeart/2005/8/layout/cycle7"/>
  </dgm:cxnLst>
  <dgm:bg>
    <a:effectLst>
      <a:softEdge rad="12700"/>
    </a:effect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4287211A-1900-406C-ABF3-B64CB98F97F3}" type="doc">
      <dgm:prSet loTypeId="urn:microsoft.com/office/officeart/2005/8/layout/cycle7" loCatId="cycle" qsTypeId="urn:microsoft.com/office/officeart/2005/8/quickstyle/simple1" qsCatId="simple" csTypeId="urn:microsoft.com/office/officeart/2005/8/colors/colorful5" csCatId="colorful" phldr="1"/>
      <dgm:spPr/>
      <dgm:t>
        <a:bodyPr/>
        <a:lstStyle/>
        <a:p>
          <a:endParaRPr lang="en-US"/>
        </a:p>
      </dgm:t>
    </dgm:pt>
    <dgm:pt modelId="{2D04D3F6-6633-4B6F-8306-D6B44B0F741C}">
      <dgm:prSet phldrT="[Text]"/>
      <dgm:spPr>
        <a:solidFill>
          <a:srgbClr val="FFC000"/>
        </a:solidFill>
      </dgm:spPr>
      <dgm:t>
        <a:bodyPr/>
        <a:lstStyle/>
        <a:p>
          <a:r>
            <a:rPr lang="en-US" dirty="0" smtClean="0">
              <a:solidFill>
                <a:schemeClr val="bg1"/>
              </a:solidFill>
              <a:latin typeface="Consolas" panose="020B0609020204030204" pitchFamily="49" charset="0"/>
              <a:cs typeface="Consolas" panose="020B0609020204030204" pitchFamily="49" charset="0"/>
            </a:rPr>
            <a:t>StorageInfo</a:t>
          </a:r>
        </a:p>
        <a:p>
          <a:r>
            <a:rPr lang="en-US" dirty="0" smtClean="0">
              <a:solidFill>
                <a:schemeClr val="bg1"/>
              </a:solidFill>
              <a:latin typeface="Consolas" panose="020B0609020204030204" pitchFamily="49" charset="0"/>
              <a:cs typeface="Consolas" panose="020B0609020204030204" pitchFamily="49" charset="0"/>
            </a:rPr>
            <a:t>RUNTIME</a:t>
          </a:r>
        </a:p>
        <a:p>
          <a:r>
            <a:rPr lang="en-US" dirty="0" smtClean="0">
              <a:solidFill>
                <a:schemeClr val="bg1"/>
              </a:solidFill>
              <a:latin typeface="Consolas" panose="020B0609020204030204" pitchFamily="49" charset="0"/>
              <a:cs typeface="Consolas" panose="020B0609020204030204" pitchFamily="49" charset="0"/>
            </a:rPr>
            <a:t>methods</a:t>
          </a:r>
          <a:endParaRPr lang="en-US" dirty="0">
            <a:solidFill>
              <a:schemeClr val="bg1"/>
            </a:solidFill>
            <a:latin typeface="Consolas" panose="020B0609020204030204" pitchFamily="49" charset="0"/>
            <a:cs typeface="Consolas" panose="020B0609020204030204" pitchFamily="49" charset="0"/>
          </a:endParaRPr>
        </a:p>
      </dgm:t>
    </dgm:pt>
    <dgm:pt modelId="{64A7E2F9-0F4C-4E41-82C7-F87A2B28DDDA}" type="parTrans" cxnId="{96AB50BF-D4F3-4F20-BE30-711CCC12015D}">
      <dgm:prSet/>
      <dgm:spPr/>
      <dgm:t>
        <a:bodyPr/>
        <a:lstStyle/>
        <a:p>
          <a:endParaRPr lang="en-US"/>
        </a:p>
      </dgm:t>
    </dgm:pt>
    <dgm:pt modelId="{8B8F208D-F439-4F94-B48F-5D1C58447C59}" type="sibTrans" cxnId="{96AB50BF-D4F3-4F20-BE30-711CCC12015D}">
      <dgm:prSet/>
      <dgm:spPr>
        <a:solidFill>
          <a:srgbClr val="FFC000"/>
        </a:solidFill>
        <a:ln>
          <a:noFill/>
        </a:ln>
        <a:effectLst>
          <a:glow rad="228600">
            <a:schemeClr val="accent3">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76CA0B60-5DFC-4220-ABF9-8C14285EA652}">
      <dgm:prSet phldrT="[Text]"/>
      <dgm:spPr>
        <a:solidFill>
          <a:srgbClr val="FFFF00"/>
        </a:solidFill>
      </dgm:spPr>
      <dgm:t>
        <a:bodyPr/>
        <a:lstStyle/>
        <a:p>
          <a:r>
            <a:rPr lang="en-US" dirty="0" smtClean="0">
              <a:solidFill>
                <a:schemeClr val="bg1"/>
              </a:solidFill>
              <a:latin typeface="Consolas" panose="020B0609020204030204" pitchFamily="49" charset="0"/>
              <a:cs typeface="Consolas" panose="020B0609020204030204" pitchFamily="49" charset="0"/>
            </a:rPr>
            <a:t>StorageInfo</a:t>
          </a:r>
        </a:p>
        <a:p>
          <a:r>
            <a:rPr lang="en-US" dirty="0" smtClean="0">
              <a:solidFill>
                <a:schemeClr val="bg1"/>
              </a:solidFill>
              <a:latin typeface="Consolas" panose="020B0609020204030204" pitchFamily="49" charset="0"/>
              <a:cs typeface="Consolas" panose="020B0609020204030204" pitchFamily="49" charset="0"/>
            </a:rPr>
            <a:t>Main Methods</a:t>
          </a:r>
          <a:endParaRPr lang="en-US" dirty="0">
            <a:solidFill>
              <a:schemeClr val="bg1"/>
            </a:solidFill>
          </a:endParaRPr>
        </a:p>
      </dgm:t>
    </dgm:pt>
    <dgm:pt modelId="{72A9E085-9BC7-44A3-9DFD-A2A6C91AACC7}" type="parTrans" cxnId="{ACFD186E-C955-4A96-A5F2-7084E973FDA6}">
      <dgm:prSet/>
      <dgm:spPr/>
      <dgm:t>
        <a:bodyPr/>
        <a:lstStyle/>
        <a:p>
          <a:endParaRPr lang="en-US"/>
        </a:p>
      </dgm:t>
    </dgm:pt>
    <dgm:pt modelId="{653BD83D-9CF6-4639-943F-DAFB5983BFDE}" type="sibTrans" cxnId="{ACFD186E-C955-4A96-A5F2-7084E973FDA6}">
      <dgm:prSet/>
      <dgm:spPr>
        <a:solidFill>
          <a:srgbClr val="FFFF00"/>
        </a:solidFill>
      </dgm:spPr>
      <dgm:t>
        <a:bodyPr/>
        <a:lstStyle/>
        <a:p>
          <a:endParaRPr lang="en-US"/>
        </a:p>
      </dgm:t>
    </dgm:pt>
    <dgm:pt modelId="{A2FA0ADB-9510-49E5-BC96-FF93434A2A63}">
      <dgm:prSet phldrT="[Text]"/>
      <dgm:spPr>
        <a:solidFill>
          <a:schemeClr val="accent6"/>
        </a:solidFill>
      </dgm:spPr>
      <dgm:t>
        <a:bodyPr/>
        <a:lstStyle/>
        <a:p>
          <a:r>
            <a:rPr lang="en-US" dirty="0" smtClean="0">
              <a:latin typeface="Consolas" panose="020B0609020204030204" pitchFamily="49" charset="0"/>
              <a:cs typeface="Consolas" panose="020B0609020204030204" pitchFamily="49" charset="0"/>
            </a:rPr>
            <a:t>Storage[]</a:t>
          </a:r>
        </a:p>
        <a:p>
          <a:r>
            <a:rPr lang="en-US" dirty="0" smtClean="0">
              <a:latin typeface="Consolas" panose="020B0609020204030204" pitchFamily="49" charset="0"/>
              <a:cs typeface="Consolas" panose="020B0609020204030204" pitchFamily="49" charset="0"/>
            </a:rPr>
            <a:t>Object</a:t>
          </a:r>
        </a:p>
        <a:p>
          <a:r>
            <a:rPr lang="en-US" dirty="0" smtClean="0">
              <a:latin typeface="Consolas" panose="020B0609020204030204" pitchFamily="49" charset="0"/>
              <a:cs typeface="Consolas" panose="020B0609020204030204" pitchFamily="49" charset="0"/>
            </a:rPr>
            <a:t>Variables</a:t>
          </a:r>
          <a:endParaRPr lang="en-US" dirty="0">
            <a:latin typeface="Consolas" panose="020B0609020204030204" pitchFamily="49" charset="0"/>
            <a:cs typeface="Consolas" panose="020B0609020204030204" pitchFamily="49" charset="0"/>
          </a:endParaRPr>
        </a:p>
      </dgm:t>
    </dgm:pt>
    <dgm:pt modelId="{BFACD16B-4368-40A1-8E0F-8A60C60D7F89}" type="parTrans" cxnId="{C14C1558-E713-4168-ACA9-4E3F60464FE0}">
      <dgm:prSet/>
      <dgm:spPr/>
      <dgm:t>
        <a:bodyPr/>
        <a:lstStyle/>
        <a:p>
          <a:endParaRPr lang="en-US"/>
        </a:p>
      </dgm:t>
    </dgm:pt>
    <dgm:pt modelId="{3DF058AA-4195-4474-8A6A-6E70BBEDBACE}" type="sibTrans" cxnId="{C14C1558-E713-4168-ACA9-4E3F60464FE0}">
      <dgm:prSet/>
      <dgm:spPr>
        <a:solidFill>
          <a:schemeClr val="accent3"/>
        </a:solidFill>
      </dgm:spPr>
      <dgm:t>
        <a:bodyPr/>
        <a:lstStyle/>
        <a:p>
          <a:endParaRPr lang="en-US"/>
        </a:p>
      </dgm:t>
    </dgm:pt>
    <dgm:pt modelId="{82970F56-F377-42C7-8B9F-E41F98288433}" type="pres">
      <dgm:prSet presAssocID="{4287211A-1900-406C-ABF3-B64CB98F97F3}" presName="Name0" presStyleCnt="0">
        <dgm:presLayoutVars>
          <dgm:dir/>
          <dgm:resizeHandles val="exact"/>
        </dgm:presLayoutVars>
      </dgm:prSet>
      <dgm:spPr/>
      <dgm:t>
        <a:bodyPr/>
        <a:lstStyle/>
        <a:p>
          <a:endParaRPr lang="en-US"/>
        </a:p>
      </dgm:t>
    </dgm:pt>
    <dgm:pt modelId="{3B589C87-2EC4-4C91-9BE2-1BC5994DEDD2}" type="pres">
      <dgm:prSet presAssocID="{2D04D3F6-6633-4B6F-8306-D6B44B0F741C}" presName="node" presStyleLbl="node1" presStyleIdx="0" presStyleCnt="3" custScaleX="135340" custScaleY="147121" custRadScaleRad="110807" custRadScaleInc="-155856">
        <dgm:presLayoutVars>
          <dgm:bulletEnabled val="1"/>
        </dgm:presLayoutVars>
      </dgm:prSet>
      <dgm:spPr/>
      <dgm:t>
        <a:bodyPr/>
        <a:lstStyle/>
        <a:p>
          <a:endParaRPr lang="en-US"/>
        </a:p>
      </dgm:t>
    </dgm:pt>
    <dgm:pt modelId="{1DAB5723-6CD6-4070-9115-CDC5B031E2A7}" type="pres">
      <dgm:prSet presAssocID="{8B8F208D-F439-4F94-B48F-5D1C58447C59}" presName="sibTrans" presStyleLbl="sibTrans2D1" presStyleIdx="0" presStyleCnt="3" custScaleX="159611" custScaleY="193661"/>
      <dgm:spPr/>
      <dgm:t>
        <a:bodyPr/>
        <a:lstStyle/>
        <a:p>
          <a:endParaRPr lang="en-US"/>
        </a:p>
      </dgm:t>
    </dgm:pt>
    <dgm:pt modelId="{E207E1B4-6728-411E-89BD-EA18D07EE844}" type="pres">
      <dgm:prSet presAssocID="{8B8F208D-F439-4F94-B48F-5D1C58447C59}" presName="connectorText" presStyleLbl="sibTrans2D1" presStyleIdx="0" presStyleCnt="3"/>
      <dgm:spPr/>
      <dgm:t>
        <a:bodyPr/>
        <a:lstStyle/>
        <a:p>
          <a:endParaRPr lang="en-US"/>
        </a:p>
      </dgm:t>
    </dgm:pt>
    <dgm:pt modelId="{23B28032-59C7-4890-B23B-F8B078F9D348}" type="pres">
      <dgm:prSet presAssocID="{76CA0B60-5DFC-4220-ABF9-8C14285EA652}" presName="node" presStyleLbl="node1" presStyleIdx="1" presStyleCnt="3" custScaleX="128997" custScaleY="141366" custRadScaleRad="102452" custRadScaleInc="-17908">
        <dgm:presLayoutVars>
          <dgm:bulletEnabled val="1"/>
        </dgm:presLayoutVars>
      </dgm:prSet>
      <dgm:spPr/>
      <dgm:t>
        <a:bodyPr/>
        <a:lstStyle/>
        <a:p>
          <a:endParaRPr lang="en-US"/>
        </a:p>
      </dgm:t>
    </dgm:pt>
    <dgm:pt modelId="{7F6A2285-12AF-4AF4-89BF-723DA198B948}" type="pres">
      <dgm:prSet presAssocID="{653BD83D-9CF6-4639-943F-DAFB5983BFDE}" presName="sibTrans" presStyleLbl="sibTrans2D1" presStyleIdx="1" presStyleCnt="3" custAng="5447543" custScaleX="67525" custScaleY="232370" custLinFactNeighborX="-56959" custLinFactNeighborY="47768"/>
      <dgm:spPr>
        <a:prstGeom prst="upArrow">
          <a:avLst/>
        </a:prstGeom>
      </dgm:spPr>
      <dgm:t>
        <a:bodyPr/>
        <a:lstStyle/>
        <a:p>
          <a:endParaRPr lang="en-US"/>
        </a:p>
      </dgm:t>
    </dgm:pt>
    <dgm:pt modelId="{0B13BEEA-D540-41FA-A5BF-03DAD23E4A61}" type="pres">
      <dgm:prSet presAssocID="{653BD83D-9CF6-4639-943F-DAFB5983BFDE}" presName="connectorText" presStyleLbl="sibTrans2D1" presStyleIdx="1" presStyleCnt="3"/>
      <dgm:spPr/>
      <dgm:t>
        <a:bodyPr/>
        <a:lstStyle/>
        <a:p>
          <a:endParaRPr lang="en-US"/>
        </a:p>
      </dgm:t>
    </dgm:pt>
    <dgm:pt modelId="{2B0EDF1A-EA45-4386-A8C7-63D749608B7F}" type="pres">
      <dgm:prSet presAssocID="{A2FA0ADB-9510-49E5-BC96-FF93434A2A63}" presName="node" presStyleLbl="node1" presStyleIdx="2" presStyleCnt="3" custScaleX="146401" custScaleY="150350" custRadScaleRad="106926" custRadScaleInc="266635">
        <dgm:presLayoutVars>
          <dgm:bulletEnabled val="1"/>
        </dgm:presLayoutVars>
      </dgm:prSet>
      <dgm:spPr/>
      <dgm:t>
        <a:bodyPr/>
        <a:lstStyle/>
        <a:p>
          <a:endParaRPr lang="en-US"/>
        </a:p>
      </dgm:t>
    </dgm:pt>
    <dgm:pt modelId="{B459DB61-32BD-4359-9C98-13B40207CD9F}" type="pres">
      <dgm:prSet presAssocID="{3DF058AA-4195-4474-8A6A-6E70BBEDBACE}" presName="sibTrans" presStyleLbl="sibTrans2D1" presStyleIdx="2" presStyleCnt="3" custAng="16005073" custScaleX="66659" custScaleY="230448" custLinFactNeighborX="50465" custLinFactNeighborY="37677"/>
      <dgm:spPr>
        <a:prstGeom prst="upArrow">
          <a:avLst/>
        </a:prstGeom>
      </dgm:spPr>
      <dgm:t>
        <a:bodyPr/>
        <a:lstStyle/>
        <a:p>
          <a:endParaRPr lang="en-US"/>
        </a:p>
      </dgm:t>
    </dgm:pt>
    <dgm:pt modelId="{9319101D-18C0-465B-B462-FD1CFCE32F60}" type="pres">
      <dgm:prSet presAssocID="{3DF058AA-4195-4474-8A6A-6E70BBEDBACE}" presName="connectorText" presStyleLbl="sibTrans2D1" presStyleIdx="2" presStyleCnt="3"/>
      <dgm:spPr/>
      <dgm:t>
        <a:bodyPr/>
        <a:lstStyle/>
        <a:p>
          <a:endParaRPr lang="en-US"/>
        </a:p>
      </dgm:t>
    </dgm:pt>
  </dgm:ptLst>
  <dgm:cxnLst>
    <dgm:cxn modelId="{22506546-7D62-4FE5-A2CA-FD108D5BEF64}" type="presOf" srcId="{8B8F208D-F439-4F94-B48F-5D1C58447C59}" destId="{1DAB5723-6CD6-4070-9115-CDC5B031E2A7}" srcOrd="0" destOrd="0" presId="urn:microsoft.com/office/officeart/2005/8/layout/cycle7"/>
    <dgm:cxn modelId="{C0749B5E-3A9A-49BC-978C-E92C78244BC7}" type="presOf" srcId="{4287211A-1900-406C-ABF3-B64CB98F97F3}" destId="{82970F56-F377-42C7-8B9F-E41F98288433}" srcOrd="0" destOrd="0" presId="urn:microsoft.com/office/officeart/2005/8/layout/cycle7"/>
    <dgm:cxn modelId="{B49C048A-F6E3-4C8F-A797-9B0527A6E475}" type="presOf" srcId="{76CA0B60-5DFC-4220-ABF9-8C14285EA652}" destId="{23B28032-59C7-4890-B23B-F8B078F9D348}" srcOrd="0" destOrd="0" presId="urn:microsoft.com/office/officeart/2005/8/layout/cycle7"/>
    <dgm:cxn modelId="{7DFBF96D-12A9-41A5-825C-F7AA9384212E}" type="presOf" srcId="{A2FA0ADB-9510-49E5-BC96-FF93434A2A63}" destId="{2B0EDF1A-EA45-4386-A8C7-63D749608B7F}" srcOrd="0" destOrd="0" presId="urn:microsoft.com/office/officeart/2005/8/layout/cycle7"/>
    <dgm:cxn modelId="{224D6685-4106-4B11-BF3F-CACF8A11E384}" type="presOf" srcId="{653BD83D-9CF6-4639-943F-DAFB5983BFDE}" destId="{7F6A2285-12AF-4AF4-89BF-723DA198B948}" srcOrd="0" destOrd="0" presId="urn:microsoft.com/office/officeart/2005/8/layout/cycle7"/>
    <dgm:cxn modelId="{C14C1558-E713-4168-ACA9-4E3F60464FE0}" srcId="{4287211A-1900-406C-ABF3-B64CB98F97F3}" destId="{A2FA0ADB-9510-49E5-BC96-FF93434A2A63}" srcOrd="2" destOrd="0" parTransId="{BFACD16B-4368-40A1-8E0F-8A60C60D7F89}" sibTransId="{3DF058AA-4195-4474-8A6A-6E70BBEDBACE}"/>
    <dgm:cxn modelId="{82937CC2-D89C-47E3-80C0-DBF58D5E636C}" type="presOf" srcId="{3DF058AA-4195-4474-8A6A-6E70BBEDBACE}" destId="{9319101D-18C0-465B-B462-FD1CFCE32F60}" srcOrd="1" destOrd="0" presId="urn:microsoft.com/office/officeart/2005/8/layout/cycle7"/>
    <dgm:cxn modelId="{0F18A137-FC65-4E3F-8D2E-9C3DEEF69CB9}" type="presOf" srcId="{653BD83D-9CF6-4639-943F-DAFB5983BFDE}" destId="{0B13BEEA-D540-41FA-A5BF-03DAD23E4A61}" srcOrd="1" destOrd="0" presId="urn:microsoft.com/office/officeart/2005/8/layout/cycle7"/>
    <dgm:cxn modelId="{41690785-AD6F-4676-B7FA-A9365F70C967}" type="presOf" srcId="{2D04D3F6-6633-4B6F-8306-D6B44B0F741C}" destId="{3B589C87-2EC4-4C91-9BE2-1BC5994DEDD2}" srcOrd="0" destOrd="0" presId="urn:microsoft.com/office/officeart/2005/8/layout/cycle7"/>
    <dgm:cxn modelId="{530CF890-D743-4BDA-AB5B-1C7B0AFBE9D1}" type="presOf" srcId="{3DF058AA-4195-4474-8A6A-6E70BBEDBACE}" destId="{B459DB61-32BD-4359-9C98-13B40207CD9F}" srcOrd="0" destOrd="0" presId="urn:microsoft.com/office/officeart/2005/8/layout/cycle7"/>
    <dgm:cxn modelId="{39F1F588-7C51-4D1D-A91B-874D0B80F465}" type="presOf" srcId="{8B8F208D-F439-4F94-B48F-5D1C58447C59}" destId="{E207E1B4-6728-411E-89BD-EA18D07EE844}" srcOrd="1" destOrd="0" presId="urn:microsoft.com/office/officeart/2005/8/layout/cycle7"/>
    <dgm:cxn modelId="{96AB50BF-D4F3-4F20-BE30-711CCC12015D}" srcId="{4287211A-1900-406C-ABF3-B64CB98F97F3}" destId="{2D04D3F6-6633-4B6F-8306-D6B44B0F741C}" srcOrd="0" destOrd="0" parTransId="{64A7E2F9-0F4C-4E41-82C7-F87A2B28DDDA}" sibTransId="{8B8F208D-F439-4F94-B48F-5D1C58447C59}"/>
    <dgm:cxn modelId="{ACFD186E-C955-4A96-A5F2-7084E973FDA6}" srcId="{4287211A-1900-406C-ABF3-B64CB98F97F3}" destId="{76CA0B60-5DFC-4220-ABF9-8C14285EA652}" srcOrd="1" destOrd="0" parTransId="{72A9E085-9BC7-44A3-9DFD-A2A6C91AACC7}" sibTransId="{653BD83D-9CF6-4639-943F-DAFB5983BFDE}"/>
    <dgm:cxn modelId="{B5FBE068-2A74-41AB-87A1-520F26C79AC8}" type="presParOf" srcId="{82970F56-F377-42C7-8B9F-E41F98288433}" destId="{3B589C87-2EC4-4C91-9BE2-1BC5994DEDD2}" srcOrd="0" destOrd="0" presId="urn:microsoft.com/office/officeart/2005/8/layout/cycle7"/>
    <dgm:cxn modelId="{3E5B1D99-C2DA-409B-B5F2-38C2CF70F090}" type="presParOf" srcId="{82970F56-F377-42C7-8B9F-E41F98288433}" destId="{1DAB5723-6CD6-4070-9115-CDC5B031E2A7}" srcOrd="1" destOrd="0" presId="urn:microsoft.com/office/officeart/2005/8/layout/cycle7"/>
    <dgm:cxn modelId="{CF6E9F55-6277-4C0C-9EE6-A9E3FC231AD7}" type="presParOf" srcId="{1DAB5723-6CD6-4070-9115-CDC5B031E2A7}" destId="{E207E1B4-6728-411E-89BD-EA18D07EE844}" srcOrd="0" destOrd="0" presId="urn:microsoft.com/office/officeart/2005/8/layout/cycle7"/>
    <dgm:cxn modelId="{013C4B3B-13F8-4324-9450-EB23A9EF4271}" type="presParOf" srcId="{82970F56-F377-42C7-8B9F-E41F98288433}" destId="{23B28032-59C7-4890-B23B-F8B078F9D348}" srcOrd="2" destOrd="0" presId="urn:microsoft.com/office/officeart/2005/8/layout/cycle7"/>
    <dgm:cxn modelId="{EE66A0C0-8B01-4D3A-A8DB-8EB9F4673633}" type="presParOf" srcId="{82970F56-F377-42C7-8B9F-E41F98288433}" destId="{7F6A2285-12AF-4AF4-89BF-723DA198B948}" srcOrd="3" destOrd="0" presId="urn:microsoft.com/office/officeart/2005/8/layout/cycle7"/>
    <dgm:cxn modelId="{336BD651-7F12-489C-A432-EE5C3B2BB1A5}" type="presParOf" srcId="{7F6A2285-12AF-4AF4-89BF-723DA198B948}" destId="{0B13BEEA-D540-41FA-A5BF-03DAD23E4A61}" srcOrd="0" destOrd="0" presId="urn:microsoft.com/office/officeart/2005/8/layout/cycle7"/>
    <dgm:cxn modelId="{E66E575D-7617-4365-A567-CFEC217663E0}" type="presParOf" srcId="{82970F56-F377-42C7-8B9F-E41F98288433}" destId="{2B0EDF1A-EA45-4386-A8C7-63D749608B7F}" srcOrd="4" destOrd="0" presId="urn:microsoft.com/office/officeart/2005/8/layout/cycle7"/>
    <dgm:cxn modelId="{DFDFBF37-AC33-49E5-87F8-177A0B703790}" type="presParOf" srcId="{82970F56-F377-42C7-8B9F-E41F98288433}" destId="{B459DB61-32BD-4359-9C98-13B40207CD9F}" srcOrd="5" destOrd="0" presId="urn:microsoft.com/office/officeart/2005/8/layout/cycle7"/>
    <dgm:cxn modelId="{276C5937-EB1B-4899-B892-CAD48B0ACFF4}" type="presParOf" srcId="{B459DB61-32BD-4359-9C98-13B40207CD9F}" destId="{9319101D-18C0-465B-B462-FD1CFCE32F60}" srcOrd="0" destOrd="0" presId="urn:microsoft.com/office/officeart/2005/8/layout/cycle7"/>
  </dgm:cxnLst>
  <dgm:bg>
    <a:effectLst>
      <a:softEdge rad="12700"/>
    </a:effect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8948501-254E-494F-93F2-D7ED2DED83A9}" type="datetimeFigureOut">
              <a:rPr lang="en-US" smtClean="0"/>
              <a:t>6/3/2015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CF6FB-306C-4CDD-812B-2892605AC9E9}" type="slidenum">
              <a:rPr lang="en-US" smtClean="0"/>
              <a:t>‹#›</a:t>
            </a:fld>
            <a:endParaRPr lang="en-US"/>
          </a:p>
        </p:txBody>
      </p:sp>
    </p:spTree>
    <p:extLst>
      <p:ext uri="{BB962C8B-B14F-4D97-AF65-F5344CB8AC3E}">
        <p14:creationId xmlns:p14="http://schemas.microsoft.com/office/powerpoint/2010/main" val="2786371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948501-254E-494F-93F2-D7ED2DED83A9}" type="datetimeFigureOut">
              <a:rPr lang="en-US" smtClean="0"/>
              <a:t>6/3/2015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ECF6FB-306C-4CDD-812B-2892605AC9E9}" type="slidenum">
              <a:rPr lang="en-US" smtClean="0"/>
              <a:t>‹#›</a:t>
            </a:fld>
            <a:endParaRPr lang="en-US"/>
          </a:p>
        </p:txBody>
      </p:sp>
    </p:spTree>
    <p:extLst>
      <p:ext uri="{BB962C8B-B14F-4D97-AF65-F5344CB8AC3E}">
        <p14:creationId xmlns:p14="http://schemas.microsoft.com/office/powerpoint/2010/main" val="114851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948501-254E-494F-93F2-D7ED2DED83A9}" type="datetimeFigureOut">
              <a:rPr lang="en-US" smtClean="0"/>
              <a:t>6/3/2015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CF6FB-306C-4CDD-812B-2892605AC9E9}" type="slidenum">
              <a:rPr lang="en-US" smtClean="0"/>
              <a:t>‹#›</a:t>
            </a:fld>
            <a:endParaRPr lang="en-US"/>
          </a:p>
        </p:txBody>
      </p:sp>
    </p:spTree>
    <p:extLst>
      <p:ext uri="{BB962C8B-B14F-4D97-AF65-F5344CB8AC3E}">
        <p14:creationId xmlns:p14="http://schemas.microsoft.com/office/powerpoint/2010/main" val="416611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948501-254E-494F-93F2-D7ED2DED83A9}" type="datetimeFigureOut">
              <a:rPr lang="en-US" smtClean="0"/>
              <a:t>6/3/2015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CF6FB-306C-4CDD-812B-2892605AC9E9}"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6306485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948501-254E-494F-93F2-D7ED2DED83A9}" type="datetimeFigureOut">
              <a:rPr lang="en-US" smtClean="0"/>
              <a:t>6/3/2015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CF6FB-306C-4CDD-812B-2892605AC9E9}" type="slidenum">
              <a:rPr lang="en-US" smtClean="0"/>
              <a:t>‹#›</a:t>
            </a:fld>
            <a:endParaRPr lang="en-US"/>
          </a:p>
        </p:txBody>
      </p:sp>
    </p:spTree>
    <p:extLst>
      <p:ext uri="{BB962C8B-B14F-4D97-AF65-F5344CB8AC3E}">
        <p14:creationId xmlns:p14="http://schemas.microsoft.com/office/powerpoint/2010/main" val="2995397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8948501-254E-494F-93F2-D7ED2DED83A9}" type="datetimeFigureOut">
              <a:rPr lang="en-US" smtClean="0"/>
              <a:t>6/3/2015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CF6FB-306C-4CDD-812B-2892605AC9E9}" type="slidenum">
              <a:rPr lang="en-US" smtClean="0"/>
              <a:t>‹#›</a:t>
            </a:fld>
            <a:endParaRPr lang="en-US"/>
          </a:p>
        </p:txBody>
      </p:sp>
    </p:spTree>
    <p:extLst>
      <p:ext uri="{BB962C8B-B14F-4D97-AF65-F5344CB8AC3E}">
        <p14:creationId xmlns:p14="http://schemas.microsoft.com/office/powerpoint/2010/main" val="3441384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8948501-254E-494F-93F2-D7ED2DED83A9}" type="datetimeFigureOut">
              <a:rPr lang="en-US" smtClean="0"/>
              <a:t>6/3/2015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CF6FB-306C-4CDD-812B-2892605AC9E9}" type="slidenum">
              <a:rPr lang="en-US" smtClean="0"/>
              <a:t>‹#›</a:t>
            </a:fld>
            <a:endParaRPr lang="en-US"/>
          </a:p>
        </p:txBody>
      </p:sp>
    </p:spTree>
    <p:extLst>
      <p:ext uri="{BB962C8B-B14F-4D97-AF65-F5344CB8AC3E}">
        <p14:creationId xmlns:p14="http://schemas.microsoft.com/office/powerpoint/2010/main" val="37037218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948501-254E-494F-93F2-D7ED2DED83A9}" type="datetimeFigureOut">
              <a:rPr lang="en-US" smtClean="0"/>
              <a:t>6/3/2015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CF6FB-306C-4CDD-812B-2892605AC9E9}" type="slidenum">
              <a:rPr lang="en-US" smtClean="0"/>
              <a:t>‹#›</a:t>
            </a:fld>
            <a:endParaRPr lang="en-US"/>
          </a:p>
        </p:txBody>
      </p:sp>
    </p:spTree>
    <p:extLst>
      <p:ext uri="{BB962C8B-B14F-4D97-AF65-F5344CB8AC3E}">
        <p14:creationId xmlns:p14="http://schemas.microsoft.com/office/powerpoint/2010/main" val="27478707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948501-254E-494F-93F2-D7ED2DED83A9}" type="datetimeFigureOut">
              <a:rPr lang="en-US" smtClean="0"/>
              <a:t>6/3/2015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CF6FB-306C-4CDD-812B-2892605AC9E9}" type="slidenum">
              <a:rPr lang="en-US" smtClean="0"/>
              <a:t>‹#›</a:t>
            </a:fld>
            <a:endParaRPr lang="en-US"/>
          </a:p>
        </p:txBody>
      </p:sp>
    </p:spTree>
    <p:extLst>
      <p:ext uri="{BB962C8B-B14F-4D97-AF65-F5344CB8AC3E}">
        <p14:creationId xmlns:p14="http://schemas.microsoft.com/office/powerpoint/2010/main" val="3251599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F8948501-254E-494F-93F2-D7ED2DED83A9}" type="datetimeFigureOut">
              <a:rPr lang="en-US" smtClean="0"/>
              <a:t>6/3/2015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CF6FB-306C-4CDD-812B-2892605AC9E9}" type="slidenum">
              <a:rPr lang="en-US" smtClean="0"/>
              <a:t>‹#›</a:t>
            </a:fld>
            <a:endParaRPr lang="en-US"/>
          </a:p>
        </p:txBody>
      </p:sp>
    </p:spTree>
    <p:extLst>
      <p:ext uri="{BB962C8B-B14F-4D97-AF65-F5344CB8AC3E}">
        <p14:creationId xmlns:p14="http://schemas.microsoft.com/office/powerpoint/2010/main" val="214351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948501-254E-494F-93F2-D7ED2DED83A9}" type="datetimeFigureOut">
              <a:rPr lang="en-US" smtClean="0"/>
              <a:t>6/3/2015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CF6FB-306C-4CDD-812B-2892605AC9E9}" type="slidenum">
              <a:rPr lang="en-US" smtClean="0"/>
              <a:t>‹#›</a:t>
            </a:fld>
            <a:endParaRPr lang="en-US"/>
          </a:p>
        </p:txBody>
      </p:sp>
    </p:spTree>
    <p:extLst>
      <p:ext uri="{BB962C8B-B14F-4D97-AF65-F5344CB8AC3E}">
        <p14:creationId xmlns:p14="http://schemas.microsoft.com/office/powerpoint/2010/main" val="3998656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8948501-254E-494F-93F2-D7ED2DED83A9}" type="datetimeFigureOut">
              <a:rPr lang="en-US" smtClean="0"/>
              <a:t>6/3/2015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ECF6FB-306C-4CDD-812B-2892605AC9E9}" type="slidenum">
              <a:rPr lang="en-US" smtClean="0"/>
              <a:t>‹#›</a:t>
            </a:fld>
            <a:endParaRPr lang="en-US"/>
          </a:p>
        </p:txBody>
      </p:sp>
    </p:spTree>
    <p:extLst>
      <p:ext uri="{BB962C8B-B14F-4D97-AF65-F5344CB8AC3E}">
        <p14:creationId xmlns:p14="http://schemas.microsoft.com/office/powerpoint/2010/main" val="2453251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8948501-254E-494F-93F2-D7ED2DED83A9}" type="datetimeFigureOut">
              <a:rPr lang="en-US" smtClean="0"/>
              <a:t>6/3/2015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ECF6FB-306C-4CDD-812B-2892605AC9E9}" type="slidenum">
              <a:rPr lang="en-US" smtClean="0"/>
              <a:t>‹#›</a:t>
            </a:fld>
            <a:endParaRPr lang="en-US"/>
          </a:p>
        </p:txBody>
      </p:sp>
    </p:spTree>
    <p:extLst>
      <p:ext uri="{BB962C8B-B14F-4D97-AF65-F5344CB8AC3E}">
        <p14:creationId xmlns:p14="http://schemas.microsoft.com/office/powerpoint/2010/main" val="1557744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8948501-254E-494F-93F2-D7ED2DED83A9}" type="datetimeFigureOut">
              <a:rPr lang="en-US" smtClean="0"/>
              <a:t>6/3/2015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3ECF6FB-306C-4CDD-812B-2892605AC9E9}" type="slidenum">
              <a:rPr lang="en-US" smtClean="0"/>
              <a:t>‹#›</a:t>
            </a:fld>
            <a:endParaRPr lang="en-US"/>
          </a:p>
        </p:txBody>
      </p:sp>
    </p:spTree>
    <p:extLst>
      <p:ext uri="{BB962C8B-B14F-4D97-AF65-F5344CB8AC3E}">
        <p14:creationId xmlns:p14="http://schemas.microsoft.com/office/powerpoint/2010/main" val="2570722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8948501-254E-494F-93F2-D7ED2DED83A9}" type="datetimeFigureOut">
              <a:rPr lang="en-US" smtClean="0"/>
              <a:t>6/3/2015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3ECF6FB-306C-4CDD-812B-2892605AC9E9}" type="slidenum">
              <a:rPr lang="en-US" smtClean="0"/>
              <a:t>‹#›</a:t>
            </a:fld>
            <a:endParaRPr lang="en-US"/>
          </a:p>
        </p:txBody>
      </p:sp>
    </p:spTree>
    <p:extLst>
      <p:ext uri="{BB962C8B-B14F-4D97-AF65-F5344CB8AC3E}">
        <p14:creationId xmlns:p14="http://schemas.microsoft.com/office/powerpoint/2010/main" val="2967105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F8948501-254E-494F-93F2-D7ED2DED83A9}" type="datetimeFigureOut">
              <a:rPr lang="en-US" smtClean="0"/>
              <a:t>6/3/2015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3ECF6FB-306C-4CDD-812B-2892605AC9E9}" type="slidenum">
              <a:rPr lang="en-US" smtClean="0"/>
              <a:t>‹#›</a:t>
            </a:fld>
            <a:endParaRPr lang="en-US"/>
          </a:p>
        </p:txBody>
      </p:sp>
    </p:spTree>
    <p:extLst>
      <p:ext uri="{BB962C8B-B14F-4D97-AF65-F5344CB8AC3E}">
        <p14:creationId xmlns:p14="http://schemas.microsoft.com/office/powerpoint/2010/main" val="584978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948501-254E-494F-93F2-D7ED2DED83A9}" type="datetimeFigureOut">
              <a:rPr lang="en-US" smtClean="0"/>
              <a:t>6/3/2015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ECF6FB-306C-4CDD-812B-2892605AC9E9}" type="slidenum">
              <a:rPr lang="en-US" smtClean="0"/>
              <a:t>‹#›</a:t>
            </a:fld>
            <a:endParaRPr lang="en-US"/>
          </a:p>
        </p:txBody>
      </p:sp>
    </p:spTree>
    <p:extLst>
      <p:ext uri="{BB962C8B-B14F-4D97-AF65-F5344CB8AC3E}">
        <p14:creationId xmlns:p14="http://schemas.microsoft.com/office/powerpoint/2010/main" val="3436228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8948501-254E-494F-93F2-D7ED2DED83A9}" type="datetimeFigureOut">
              <a:rPr lang="en-US" smtClean="0"/>
              <a:t>6/3/2015</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A3ECF6FB-306C-4CDD-812B-2892605AC9E9}" type="slidenum">
              <a:rPr lang="en-US" smtClean="0"/>
              <a:t>‹#›</a:t>
            </a:fld>
            <a:endParaRPr lang="en-US"/>
          </a:p>
        </p:txBody>
      </p:sp>
    </p:spTree>
    <p:extLst>
      <p:ext uri="{BB962C8B-B14F-4D97-AF65-F5344CB8AC3E}">
        <p14:creationId xmlns:p14="http://schemas.microsoft.com/office/powerpoint/2010/main" val="330921530"/>
      </p:ext>
    </p:extLst>
  </p:cSld>
  <p:clrMap bg1="dk1" tx1="lt1" bg2="dk2" tx2="lt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3.xml"/><Relationship Id="rId7" Type="http://schemas.openxmlformats.org/officeDocument/2006/relationships/image" Target="../media/image4.png"/><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4.xml"/><Relationship Id="rId7" Type="http://schemas.openxmlformats.org/officeDocument/2006/relationships/image" Target="../media/image4.png"/><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stackoverflow.com/" TargetMode="External"/><Relationship Id="rId2" Type="http://schemas.openxmlformats.org/officeDocument/2006/relationships/hyperlink" Target="https://msdn.microsoft.com/en-us/library/ms123401.aspx" TargetMode="External"/><Relationship Id="rId1" Type="http://schemas.openxmlformats.org/officeDocument/2006/relationships/slideLayout" Target="../slideLayouts/slideLayout2.xml"/><Relationship Id="rId4" Type="http://schemas.openxmlformats.org/officeDocument/2006/relationships/hyperlink" Target="http://www.dotnetperls.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Segoe UI Light" panose="020B0502040204020203" pitchFamily="34" charset="0"/>
              </a:rPr>
              <a:t>FBLA OHS</a:t>
            </a:r>
            <a:endParaRPr lang="en-US" dirty="0">
              <a:latin typeface="Segoe UI Light" panose="020B0502040204020203" pitchFamily="34" charset="0"/>
            </a:endParaRPr>
          </a:p>
        </p:txBody>
      </p:sp>
      <p:sp>
        <p:nvSpPr>
          <p:cNvPr id="3" name="Subtitle 2"/>
          <p:cNvSpPr>
            <a:spLocks noGrp="1"/>
          </p:cNvSpPr>
          <p:nvPr>
            <p:ph type="subTitle" idx="1"/>
          </p:nvPr>
        </p:nvSpPr>
        <p:spPr/>
        <p:txBody>
          <a:bodyPr/>
          <a:lstStyle/>
          <a:p>
            <a:r>
              <a:rPr lang="en-US" dirty="0" smtClean="0">
                <a:latin typeface="Segoe UI Light" panose="020B0502040204020203" pitchFamily="34" charset="0"/>
              </a:rPr>
              <a:t>Ryan Biswas</a:t>
            </a:r>
            <a:endParaRPr lang="en-US" dirty="0">
              <a:latin typeface="Segoe UI Light" panose="020B0502040204020203" pitchFamily="34" charset="0"/>
            </a:endParaRPr>
          </a:p>
        </p:txBody>
      </p:sp>
    </p:spTree>
    <p:extLst>
      <p:ext uri="{BB962C8B-B14F-4D97-AF65-F5344CB8AC3E}">
        <p14:creationId xmlns:p14="http://schemas.microsoft.com/office/powerpoint/2010/main" val="4384973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 y="228600"/>
            <a:ext cx="7055380" cy="1400530"/>
          </a:xfrm>
        </p:spPr>
        <p:txBody>
          <a:bodyPr/>
          <a:lstStyle/>
          <a:p>
            <a:r>
              <a:rPr lang="en-US" sz="3600" dirty="0" smtClean="0">
                <a:latin typeface="Segoe UI Light" panose="020B0502040204020203" pitchFamily="34" charset="0"/>
                <a:cs typeface="Segoe UI Light" panose="020B0502040204020203" pitchFamily="34" charset="0"/>
              </a:rPr>
              <a:t>User Convenience Functions [U.C.F]</a:t>
            </a:r>
            <a:endParaRPr lang="en-US" sz="3600" dirty="0">
              <a:latin typeface="Segoe UI Light" panose="020B0502040204020203" pitchFamily="34" charset="0"/>
              <a:cs typeface="Segoe UI Light" panose="020B0502040204020203" pitchFamily="34" charset="0"/>
            </a:endParaRPr>
          </a:p>
        </p:txBody>
      </p:sp>
      <p:sp>
        <p:nvSpPr>
          <p:cNvPr id="6" name="Content Placeholder 5"/>
          <p:cNvSpPr>
            <a:spLocks noGrp="1"/>
          </p:cNvSpPr>
          <p:nvPr>
            <p:ph idx="1"/>
          </p:nvPr>
        </p:nvSpPr>
        <p:spPr/>
        <p:txBody>
          <a:bodyPr>
            <a:normAutofit/>
          </a:bodyPr>
          <a:lstStyle/>
          <a:p>
            <a:pPr marL="0" indent="0">
              <a:buNone/>
            </a:pPr>
            <a:r>
              <a:rPr lang="en-US" sz="2400" dirty="0" smtClean="0">
                <a:latin typeface="Segoe UI Light" panose="020B0502040204020203" pitchFamily="34" charset="0"/>
                <a:cs typeface="Segoe UI Light" panose="020B0502040204020203" pitchFamily="34" charset="0"/>
              </a:rPr>
              <a:t>Small set of methods that smoothen the flow of program and ensure that data entered by the user follow the correct format. They also make the program more dynamic. They are mostly event methods, meaning that they are raised when a user interacts with the Control. So therefore they are part of the RUNTIME group and exist in both Interface and StorageInfo classes. They are effective enough to delude the user of its existence and function.</a:t>
            </a:r>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656872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055380" cy="762000"/>
          </a:xfrm>
        </p:spPr>
        <p:txBody>
          <a:bodyPr/>
          <a:lstStyle/>
          <a:p>
            <a:r>
              <a:rPr lang="en-US" dirty="0" smtClean="0">
                <a:latin typeface="Segoe UI Light" panose="020B0502040204020203" pitchFamily="34" charset="0"/>
                <a:cs typeface="Segoe UI Light" panose="020B0502040204020203" pitchFamily="34" charset="0"/>
              </a:rPr>
              <a:t>U.C.F </a:t>
            </a:r>
            <a:r>
              <a:rPr lang="en-US" dirty="0" smtClean="0">
                <a:latin typeface="Segoe UI Light" panose="020B0502040204020203" pitchFamily="34" charset="0"/>
                <a:cs typeface="Segoe UI Light" panose="020B0502040204020203" pitchFamily="34" charset="0"/>
              </a:rPr>
              <a:t>List</a:t>
            </a:r>
            <a:endParaRPr lang="en-US" dirty="0">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1"/>
          </p:nvPr>
        </p:nvSpPr>
        <p:spPr>
          <a:xfrm>
            <a:off x="152400" y="1066800"/>
            <a:ext cx="8763000" cy="5867400"/>
          </a:xfrm>
        </p:spPr>
        <p:txBody>
          <a:bodyPr>
            <a:normAutofit fontScale="92500" lnSpcReduction="10000"/>
          </a:bodyPr>
          <a:lstStyle/>
          <a:p>
            <a:pPr>
              <a:buFont typeface="Wingdings" panose="05000000000000000000" pitchFamily="2" charset="2"/>
              <a:buChar char="v"/>
            </a:pPr>
            <a:r>
              <a:rPr lang="en-US" b="1" dirty="0" smtClean="0">
                <a:latin typeface="Segoe UI Light" panose="020B0502040204020203" pitchFamily="34" charset="0"/>
                <a:cs typeface="Segoe UI Light" panose="020B0502040204020203" pitchFamily="34" charset="0"/>
              </a:rPr>
              <a:t>Tab Control: </a:t>
            </a:r>
            <a:r>
              <a:rPr lang="en-US" dirty="0" smtClean="0">
                <a:latin typeface="Segoe UI Light" panose="020B0502040204020203" pitchFamily="34" charset="0"/>
                <a:cs typeface="Segoe UI Light" panose="020B0502040204020203" pitchFamily="34" charset="0"/>
              </a:rPr>
              <a:t>When user is done with the current screen, a new tab is added based on what the user entered. This maintains a chronological flow to the program and can be back tracked to change entered information.</a:t>
            </a:r>
          </a:p>
          <a:p>
            <a:pPr>
              <a:buFont typeface="Wingdings" panose="05000000000000000000" pitchFamily="2" charset="2"/>
              <a:buChar char="v"/>
            </a:pPr>
            <a:r>
              <a:rPr lang="en-US" b="1" dirty="0" smtClean="0">
                <a:latin typeface="Segoe UI Light" panose="020B0502040204020203" pitchFamily="34" charset="0"/>
                <a:cs typeface="Segoe UI Light" panose="020B0502040204020203" pitchFamily="34" charset="0"/>
              </a:rPr>
              <a:t>Reset Input: </a:t>
            </a:r>
            <a:r>
              <a:rPr lang="en-US" dirty="0" smtClean="0">
                <a:latin typeface="Segoe UI Light" panose="020B0502040204020203" pitchFamily="34" charset="0"/>
                <a:cs typeface="Segoe UI Light" panose="020B0502040204020203" pitchFamily="34" charset="0"/>
              </a:rPr>
              <a:t>If user wants to restart the whole process, an unchanging tab at the top left corner can be clicked to clear ALL entered data and variables and reset any user interaction.</a:t>
            </a:r>
          </a:p>
          <a:p>
            <a:pPr>
              <a:buFont typeface="Wingdings" panose="05000000000000000000" pitchFamily="2" charset="2"/>
              <a:buChar char="v"/>
            </a:pPr>
            <a:r>
              <a:rPr lang="en-US" b="1" dirty="0" smtClean="0">
                <a:latin typeface="Segoe UI Light" panose="020B0502040204020203" pitchFamily="34" charset="0"/>
                <a:cs typeface="Segoe UI Light" panose="020B0502040204020203" pitchFamily="34" charset="0"/>
              </a:rPr>
              <a:t>Watermark Effect: </a:t>
            </a:r>
            <a:r>
              <a:rPr lang="en-US" dirty="0" smtClean="0">
                <a:latin typeface="Segoe UI Light" panose="020B0502040204020203" pitchFamily="34" charset="0"/>
                <a:cs typeface="Segoe UI Light" panose="020B0502040204020203" pitchFamily="34" charset="0"/>
              </a:rPr>
              <a:t>All TextBoxes and ComboBoxes display a preliminary instruction text in their input field. This text is automatically cleared when the user focuses on the input field. However if the user doesn’t enter anything the field resets back to its Watermark text.</a:t>
            </a:r>
          </a:p>
          <a:p>
            <a:pPr>
              <a:buFont typeface="Wingdings" panose="05000000000000000000" pitchFamily="2" charset="2"/>
              <a:buChar char="v"/>
            </a:pPr>
            <a:r>
              <a:rPr lang="en-US" b="1" dirty="0" smtClean="0">
                <a:latin typeface="Segoe UI Light" panose="020B0502040204020203" pitchFamily="34" charset="0"/>
                <a:cs typeface="Segoe UI Light" panose="020B0502040204020203" pitchFamily="34" charset="0"/>
              </a:rPr>
              <a:t>Numeric Input: </a:t>
            </a:r>
            <a:r>
              <a:rPr lang="en-US" dirty="0" smtClean="0">
                <a:latin typeface="Segoe UI Light" panose="020B0502040204020203" pitchFamily="34" charset="0"/>
                <a:cs typeface="Segoe UI Light" panose="020B0502040204020203" pitchFamily="34" charset="0"/>
              </a:rPr>
              <a:t>A special attribute that only allows the user to input numbers.</a:t>
            </a:r>
          </a:p>
          <a:p>
            <a:pPr>
              <a:buFont typeface="Wingdings" panose="05000000000000000000" pitchFamily="2" charset="2"/>
              <a:buChar char="v"/>
            </a:pPr>
            <a:r>
              <a:rPr lang="en-US" b="1" dirty="0" smtClean="0">
                <a:latin typeface="Segoe UI Light" panose="020B0502040204020203" pitchFamily="34" charset="0"/>
                <a:cs typeface="Segoe UI Light" panose="020B0502040204020203" pitchFamily="34" charset="0"/>
              </a:rPr>
              <a:t>Progression Marker</a:t>
            </a:r>
            <a:r>
              <a:rPr lang="en-US" dirty="0" smtClean="0">
                <a:latin typeface="Segoe UI Light" panose="020B0502040204020203" pitchFamily="34" charset="0"/>
                <a:cs typeface="Segoe UI Light" panose="020B0502040204020203" pitchFamily="34" charset="0"/>
              </a:rPr>
              <a:t>: If the watermark is removed from an input field, it changes its color to bright green to indicate progress. This attribute is checked at the end to allow the user to progress onto the next screen.</a:t>
            </a:r>
          </a:p>
          <a:p>
            <a:pPr>
              <a:buFont typeface="Wingdings" panose="05000000000000000000" pitchFamily="2" charset="2"/>
              <a:buChar char="v"/>
            </a:pPr>
            <a:r>
              <a:rPr lang="en-US" b="1" dirty="0" smtClean="0">
                <a:latin typeface="Segoe UI Light" panose="020B0502040204020203" pitchFamily="34" charset="0"/>
                <a:cs typeface="Segoe UI Light" panose="020B0502040204020203" pitchFamily="34" charset="0"/>
              </a:rPr>
              <a:t>Additional Information</a:t>
            </a:r>
            <a:r>
              <a:rPr lang="en-US" dirty="0" smtClean="0">
                <a:latin typeface="Segoe UI Light" panose="020B0502040204020203" pitchFamily="34" charset="0"/>
                <a:cs typeface="Segoe UI Light" panose="020B0502040204020203" pitchFamily="34" charset="0"/>
              </a:rPr>
              <a:t>: The fields for additional information are only revealed if the user prompts it by interacting with a field that requires it.</a:t>
            </a:r>
          </a:p>
          <a:p>
            <a:pPr>
              <a:buFont typeface="Wingdings" panose="05000000000000000000" pitchFamily="2" charset="2"/>
              <a:buChar char="v"/>
            </a:pPr>
            <a:r>
              <a:rPr lang="en-US" b="1" dirty="0" smtClean="0">
                <a:latin typeface="Segoe UI Light" panose="020B0502040204020203" pitchFamily="34" charset="0"/>
                <a:cs typeface="Segoe UI Light" panose="020B0502040204020203" pitchFamily="34" charset="0"/>
              </a:rPr>
              <a:t>ComboBoxes</a:t>
            </a:r>
            <a:r>
              <a:rPr lang="en-US" dirty="0" smtClean="0">
                <a:latin typeface="Segoe UI Light" panose="020B0502040204020203" pitchFamily="34" charset="0"/>
                <a:cs typeface="Segoe UI Light" panose="020B0502040204020203" pitchFamily="34" charset="0"/>
              </a:rPr>
              <a:t>: User can either type information into the ComboBox or select one of the preset options already available by clicking ANYWHERE on the field.</a:t>
            </a:r>
          </a:p>
          <a:p>
            <a:pPr>
              <a:buFont typeface="Wingdings" panose="05000000000000000000" pitchFamily="2" charset="2"/>
              <a:buChar char="v"/>
            </a:pPr>
            <a:endParaRPr lang="en-US" sz="1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023409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gency FB" panose="020B0503020202020204" pitchFamily="34" charset="0"/>
              </a:rPr>
              <a:t>Instructions</a:t>
            </a:r>
            <a:endParaRPr lang="en-US" dirty="0">
              <a:latin typeface="Agency FB" panose="020B0503020202020204" pitchFamily="34" charset="0"/>
            </a:endParaRPr>
          </a:p>
        </p:txBody>
      </p:sp>
      <p:sp>
        <p:nvSpPr>
          <p:cNvPr id="3" name="Content Placeholder 2"/>
          <p:cNvSpPr>
            <a:spLocks noGrp="1"/>
          </p:cNvSpPr>
          <p:nvPr>
            <p:ph idx="1"/>
          </p:nvPr>
        </p:nvSpPr>
        <p:spPr>
          <a:xfrm>
            <a:off x="228600" y="1295400"/>
            <a:ext cx="8534400" cy="5562599"/>
          </a:xfrm>
        </p:spPr>
        <p:txBody>
          <a:bodyPr>
            <a:normAutofit lnSpcReduction="10000"/>
          </a:bodyPr>
          <a:lstStyle/>
          <a:p>
            <a:r>
              <a:rPr lang="en-US" dirty="0" smtClean="0">
                <a:latin typeface="Consolas" panose="020B0609020204030204" pitchFamily="49" charset="0"/>
                <a:cs typeface="Consolas" panose="020B0609020204030204" pitchFamily="49" charset="0"/>
              </a:rPr>
              <a:t>This </a:t>
            </a:r>
            <a:r>
              <a:rPr lang="en-US" dirty="0">
                <a:latin typeface="Consolas" panose="020B0609020204030204" pitchFamily="49" charset="0"/>
                <a:cs typeface="Consolas" panose="020B0609020204030204" pitchFamily="49" charset="0"/>
              </a:rPr>
              <a:t>program features a large UI for easier operation. </a:t>
            </a:r>
            <a:r>
              <a:rPr lang="en-US" dirty="0" smtClean="0">
                <a:latin typeface="Consolas" panose="020B0609020204030204" pitchFamily="49" charset="0"/>
                <a:cs typeface="Consolas" panose="020B0609020204030204" pitchFamily="49" charset="0"/>
              </a:rPr>
              <a:t>Also features a dark background to reduce eye strain, which is offset by bright neon font</a:t>
            </a:r>
          </a:p>
          <a:p>
            <a:r>
              <a:rPr lang="en-US" dirty="0" smtClean="0">
                <a:latin typeface="Consolas" panose="020B0609020204030204" pitchFamily="49" charset="0"/>
                <a:cs typeface="Consolas" panose="020B0609020204030204" pitchFamily="49" charset="0"/>
              </a:rPr>
              <a:t>This </a:t>
            </a:r>
            <a:r>
              <a:rPr lang="en-US" dirty="0">
                <a:latin typeface="Consolas" panose="020B0609020204030204" pitchFamily="49" charset="0"/>
                <a:cs typeface="Consolas" panose="020B0609020204030204" pitchFamily="49" charset="0"/>
              </a:rPr>
              <a:t>program comes in a package with the app itself, 3 C# class files, 1 </a:t>
            </a:r>
            <a:r>
              <a:rPr lang="en-US" dirty="0" smtClean="0">
                <a:latin typeface="Consolas" panose="020B0609020204030204" pitchFamily="49" charset="0"/>
                <a:cs typeface="Consolas" panose="020B0609020204030204" pitchFamily="49" charset="0"/>
              </a:rPr>
              <a:t>.data file, and the entire C# project (open with Visual Studio 13). </a:t>
            </a:r>
            <a:endParaRPr lang="en-US" dirty="0">
              <a:latin typeface="Consolas" panose="020B0609020204030204" pitchFamily="49" charset="0"/>
              <a:cs typeface="Consolas" panose="020B0609020204030204" pitchFamily="49" charset="0"/>
            </a:endParaRPr>
          </a:p>
          <a:p>
            <a:pPr lvl="0"/>
            <a:r>
              <a:rPr lang="en-US" dirty="0">
                <a:latin typeface="Consolas" panose="020B0609020204030204" pitchFamily="49" charset="0"/>
                <a:cs typeface="Consolas" panose="020B0609020204030204" pitchFamily="49" charset="0"/>
              </a:rPr>
              <a:t>To get started unzip all the contents into ‘C:\NLCDesktop\’</a:t>
            </a:r>
          </a:p>
          <a:p>
            <a:pPr lvl="0"/>
            <a:r>
              <a:rPr lang="en-US" b="1" dirty="0" smtClean="0">
                <a:latin typeface="Consolas" panose="020B0609020204030204" pitchFamily="49" charset="0"/>
                <a:cs typeface="Consolas" panose="020B0609020204030204" pitchFamily="49" charset="0"/>
              </a:rPr>
              <a:t>RUN: </a:t>
            </a:r>
            <a:r>
              <a:rPr lang="en-US" dirty="0" smtClean="0">
                <a:latin typeface="Consolas" panose="020B0609020204030204" pitchFamily="49" charset="0"/>
                <a:cs typeface="Consolas" panose="020B0609020204030204" pitchFamily="49" charset="0"/>
              </a:rPr>
              <a:t>Open </a:t>
            </a:r>
            <a:r>
              <a:rPr lang="en-US" dirty="0">
                <a:latin typeface="Consolas" panose="020B0609020204030204" pitchFamily="49" charset="0"/>
                <a:cs typeface="Consolas" panose="020B0609020204030204" pitchFamily="49" charset="0"/>
              </a:rPr>
              <a:t>‘Ryan Biswas FBLA.exe’</a:t>
            </a:r>
          </a:p>
          <a:p>
            <a:pPr lvl="0"/>
            <a:r>
              <a:rPr lang="en-US" dirty="0" smtClean="0">
                <a:latin typeface="Consolas" panose="020B0609020204030204" pitchFamily="49" charset="0"/>
                <a:cs typeface="Consolas" panose="020B0609020204030204" pitchFamily="49" charset="0"/>
              </a:rPr>
              <a:t>The appData.data file contains some previously entered data to</a:t>
            </a:r>
          </a:p>
          <a:p>
            <a:pPr lvl="0"/>
            <a:r>
              <a:rPr lang="en-US" b="1" dirty="0" smtClean="0">
                <a:latin typeface="Consolas" panose="020B0609020204030204" pitchFamily="49" charset="0"/>
                <a:cs typeface="Consolas" panose="020B0609020204030204" pitchFamily="49" charset="0"/>
              </a:rPr>
              <a:t>VIEW: </a:t>
            </a:r>
            <a:r>
              <a:rPr lang="en-US" dirty="0" smtClean="0">
                <a:latin typeface="Consolas" panose="020B0609020204030204" pitchFamily="49" charset="0"/>
                <a:cs typeface="Consolas" panose="020B0609020204030204" pitchFamily="49" charset="0"/>
              </a:rPr>
              <a:t>To view the code and design of program open Visual Studio 2013 &gt; Open Project &gt; Open ‘Desktop Application Development.sln’ from C:\NLCDesktop</a:t>
            </a:r>
          </a:p>
          <a:p>
            <a:pPr lvl="0"/>
            <a:r>
              <a:rPr lang="en-US" dirty="0" smtClean="0">
                <a:latin typeface="Consolas" panose="020B0609020204030204" pitchFamily="49" charset="0"/>
                <a:cs typeface="Consolas" panose="020B0609020204030204" pitchFamily="49" charset="0"/>
              </a:rPr>
              <a:t>The main classes are </a:t>
            </a:r>
            <a:r>
              <a:rPr lang="en-US" dirty="0" err="1" smtClean="0">
                <a:latin typeface="Consolas" panose="020B0609020204030204" pitchFamily="49" charset="0"/>
                <a:cs typeface="Consolas" panose="020B0609020204030204" pitchFamily="49" charset="0"/>
              </a:rPr>
              <a:t>StorageInfo.cs</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Interface.cs</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Storage.cs</a:t>
            </a:r>
            <a:endParaRPr lang="en-US" dirty="0" smtClean="0">
              <a:latin typeface="Consolas" panose="020B0609020204030204" pitchFamily="49" charset="0"/>
              <a:cs typeface="Consolas" panose="020B0609020204030204" pitchFamily="49" charset="0"/>
            </a:endParaRPr>
          </a:p>
          <a:p>
            <a:pPr lvl="0"/>
            <a:endParaRPr lang="en-US" dirty="0" smtClean="0">
              <a:latin typeface="Consolas" panose="020B0609020204030204" pitchFamily="49" charset="0"/>
              <a:cs typeface="Consolas" panose="020B0609020204030204" pitchFamily="49" charset="0"/>
            </a:endParaRPr>
          </a:p>
          <a:p>
            <a:pPr marL="0" lvl="0" indent="0">
              <a:buNone/>
            </a:pPr>
            <a:endParaRPr lang="en-US" dirty="0">
              <a:latin typeface="Agency FB" panose="020B0503020202020204" pitchFamily="34" charset="0"/>
            </a:endParaRPr>
          </a:p>
          <a:p>
            <a:endParaRPr lang="en-US" dirty="0"/>
          </a:p>
        </p:txBody>
      </p:sp>
    </p:spTree>
    <p:extLst>
      <p:ext uri="{BB962C8B-B14F-4D97-AF65-F5344CB8AC3E}">
        <p14:creationId xmlns:p14="http://schemas.microsoft.com/office/powerpoint/2010/main" val="873193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5515782" cy="838200"/>
          </a:xfrm>
        </p:spPr>
        <p:txBody>
          <a:bodyPr/>
          <a:lstStyle/>
          <a:p>
            <a:r>
              <a:rPr lang="en-US" sz="3200" spc="300" dirty="0" smtClean="0">
                <a:latin typeface="Segoe UI Light" panose="020B0502040204020203" pitchFamily="34" charset="0"/>
                <a:cs typeface="Segoe UI Light" panose="020B0502040204020203" pitchFamily="34" charset="0"/>
              </a:rPr>
              <a:t>Program Progress Guide</a:t>
            </a:r>
            <a:endParaRPr lang="en-US" sz="3200" spc="300" dirty="0">
              <a:latin typeface="Segoe UI Light" panose="020B0502040204020203" pitchFamily="34" charset="0"/>
              <a:cs typeface="Segoe UI Light" panose="020B0502040204020203" pitchFamily="34" charset="0"/>
            </a:endParaRPr>
          </a:p>
        </p:txBody>
      </p:sp>
      <p:sp>
        <p:nvSpPr>
          <p:cNvPr id="6" name="Text Placeholder 5"/>
          <p:cNvSpPr>
            <a:spLocks noGrp="1"/>
          </p:cNvSpPr>
          <p:nvPr>
            <p:ph type="body" sz="half" idx="2"/>
          </p:nvPr>
        </p:nvSpPr>
        <p:spPr>
          <a:xfrm>
            <a:off x="5105400" y="3630168"/>
            <a:ext cx="3809999" cy="3151631"/>
          </a:xfrm>
        </p:spPr>
        <p:txBody>
          <a:bodyPr>
            <a:normAutofit/>
          </a:bodyPr>
          <a:lstStyle/>
          <a:p>
            <a:pPr marL="342900" indent="-342900">
              <a:buFont typeface="+mj-lt"/>
              <a:buAutoNum type="arabicPeriod"/>
            </a:pPr>
            <a:r>
              <a:rPr lang="en-US" sz="1600" dirty="0" smtClean="0">
                <a:latin typeface="Segoe UI Light" panose="020B0502040204020203" pitchFamily="34" charset="0"/>
                <a:cs typeface="Segoe UI Light" panose="020B0502040204020203" pitchFamily="34" charset="0"/>
              </a:rPr>
              <a:t>The Program is first started by calling the main window/class, StorageInfo().</a:t>
            </a:r>
          </a:p>
          <a:p>
            <a:pPr marL="342900" indent="-342900">
              <a:buFont typeface="+mj-lt"/>
              <a:buAutoNum type="arabicPeriod"/>
            </a:pPr>
            <a:r>
              <a:rPr lang="en-US" sz="1600" dirty="0" smtClean="0">
                <a:latin typeface="Segoe UI Light" panose="020B0502040204020203" pitchFamily="34" charset="0"/>
                <a:cs typeface="Segoe UI Light" panose="020B0502040204020203" pitchFamily="34" charset="0"/>
              </a:rPr>
              <a:t>StorageInfo() calls two initializer methods, windowOpen() and then startupApp().</a:t>
            </a:r>
          </a:p>
          <a:p>
            <a:pPr marL="342900" indent="-342900">
              <a:buFont typeface="+mj-lt"/>
              <a:buAutoNum type="arabicPeriod"/>
            </a:pPr>
            <a:r>
              <a:rPr lang="en-US" sz="1600" dirty="0" smtClean="0">
                <a:latin typeface="Segoe UI Light" panose="020B0502040204020203" pitchFamily="34" charset="0"/>
                <a:cs typeface="Segoe UI Light" panose="020B0502040204020203" pitchFamily="34" charset="0"/>
              </a:rPr>
              <a:t>These two methods create the structure for the Program and then progresses the program to allow user interaction by calling the first instance of Interface().</a:t>
            </a:r>
            <a:endParaRPr lang="en-US" sz="1600" dirty="0">
              <a:latin typeface="Segoe UI Light" panose="020B0502040204020203" pitchFamily="34" charset="0"/>
              <a:cs typeface="Segoe UI Light" panose="020B0502040204020203" pitchFamily="34" charset="0"/>
            </a:endParaRPr>
          </a:p>
        </p:txBody>
      </p:sp>
      <p:pic>
        <p:nvPicPr>
          <p:cNvPr id="8" name="Picture 7"/>
          <p:cNvPicPr>
            <a:picLocks noChangeAspect="1"/>
          </p:cNvPicPr>
          <p:nvPr/>
        </p:nvPicPr>
        <p:blipFill>
          <a:blip r:embed="rId2"/>
          <a:stretch>
            <a:fillRect/>
          </a:stretch>
        </p:blipFill>
        <p:spPr>
          <a:xfrm>
            <a:off x="5369471" y="228600"/>
            <a:ext cx="3569020" cy="2362200"/>
          </a:xfrm>
          <a:prstGeom prst="rect">
            <a:avLst/>
          </a:prstGeom>
          <a:ln>
            <a:noFill/>
          </a:ln>
          <a:effectLst>
            <a:outerShdw blurRad="292100" dist="139700" dir="2700000" algn="tl" rotWithShape="0">
              <a:srgbClr val="333333">
                <a:alpha val="65000"/>
              </a:srgbClr>
            </a:outerShdw>
          </a:effectLst>
        </p:spPr>
      </p:pic>
      <p:sp>
        <p:nvSpPr>
          <p:cNvPr id="9" name="Title 1"/>
          <p:cNvSpPr txBox="1">
            <a:spLocks/>
          </p:cNvSpPr>
          <p:nvPr/>
        </p:nvSpPr>
        <p:spPr>
          <a:xfrm>
            <a:off x="4971572" y="2590800"/>
            <a:ext cx="4372782" cy="838200"/>
          </a:xfrm>
          <a:prstGeom prst="rect">
            <a:avLst/>
          </a:prstGeom>
        </p:spPr>
        <p:txBody>
          <a:bodyPr vert="horz" lIns="91440" tIns="45720" rIns="91440" bIns="45720" rtlCol="0" anchor="b">
            <a:noAutofit/>
          </a:bodyPr>
          <a:lstStyle>
            <a:lvl1pPr algn="l" defTabSz="457207" rtl="0" eaLnBrk="1" latinLnBrk="0" hangingPunct="1">
              <a:spcBef>
                <a:spcPct val="0"/>
              </a:spcBef>
              <a:buNone/>
              <a:defRPr sz="24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spc="300" dirty="0" smtClean="0">
                <a:latin typeface="Segoe UI Light" panose="020B0502040204020203" pitchFamily="34" charset="0"/>
                <a:cs typeface="Segoe UI Light" panose="020B0502040204020203" pitchFamily="34" charset="0"/>
              </a:rPr>
              <a:t>Start StorageInfo()</a:t>
            </a:r>
            <a:endParaRPr lang="en-US" sz="3200" spc="300" dirty="0">
              <a:latin typeface="Segoe UI Light" panose="020B0502040204020203" pitchFamily="34" charset="0"/>
              <a:cs typeface="Segoe UI Light" panose="020B0502040204020203" pitchFamily="34" charset="0"/>
            </a:endParaRPr>
          </a:p>
        </p:txBody>
      </p:sp>
      <p:graphicFrame>
        <p:nvGraphicFramePr>
          <p:cNvPr id="10" name="Diagram 9"/>
          <p:cNvGraphicFramePr/>
          <p:nvPr>
            <p:extLst>
              <p:ext uri="{D42A27DB-BD31-4B8C-83A1-F6EECF244321}">
                <p14:modId xmlns:p14="http://schemas.microsoft.com/office/powerpoint/2010/main" val="3632985961"/>
              </p:ext>
            </p:extLst>
          </p:nvPr>
        </p:nvGraphicFramePr>
        <p:xfrm>
          <a:off x="245402" y="855881"/>
          <a:ext cx="4343400" cy="24969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Picture 10"/>
          <p:cNvPicPr>
            <a:picLocks noChangeAspect="1"/>
          </p:cNvPicPr>
          <p:nvPr/>
        </p:nvPicPr>
        <p:blipFill>
          <a:blip r:embed="rId8"/>
          <a:stretch>
            <a:fillRect/>
          </a:stretch>
        </p:blipFill>
        <p:spPr>
          <a:xfrm>
            <a:off x="0" y="3630168"/>
            <a:ext cx="4572000" cy="3227832"/>
          </a:xfrm>
          <a:prstGeom prst="rect">
            <a:avLst/>
          </a:prstGeom>
        </p:spPr>
      </p:pic>
    </p:spTree>
    <p:extLst>
      <p:ext uri="{BB962C8B-B14F-4D97-AF65-F5344CB8AC3E}">
        <p14:creationId xmlns:p14="http://schemas.microsoft.com/office/powerpoint/2010/main" val="2256590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5515782" cy="838200"/>
          </a:xfrm>
        </p:spPr>
        <p:txBody>
          <a:bodyPr/>
          <a:lstStyle/>
          <a:p>
            <a:r>
              <a:rPr lang="en-US" sz="3200" spc="300" dirty="0" smtClean="0">
                <a:latin typeface="Segoe UI Light" panose="020B0502040204020203" pitchFamily="34" charset="0"/>
                <a:cs typeface="Segoe UI Light" panose="020B0502040204020203" pitchFamily="34" charset="0"/>
              </a:rPr>
              <a:t>Program Progress Guide</a:t>
            </a:r>
            <a:endParaRPr lang="en-US" sz="3200" spc="300" dirty="0">
              <a:latin typeface="Segoe UI Light" panose="020B0502040204020203" pitchFamily="34" charset="0"/>
              <a:cs typeface="Segoe UI Light" panose="020B0502040204020203" pitchFamily="34" charset="0"/>
            </a:endParaRPr>
          </a:p>
        </p:txBody>
      </p:sp>
      <p:sp>
        <p:nvSpPr>
          <p:cNvPr id="6" name="Text Placeholder 5"/>
          <p:cNvSpPr>
            <a:spLocks noGrp="1"/>
          </p:cNvSpPr>
          <p:nvPr>
            <p:ph type="body" sz="half" idx="2"/>
          </p:nvPr>
        </p:nvSpPr>
        <p:spPr>
          <a:xfrm>
            <a:off x="5105400" y="3630168"/>
            <a:ext cx="3809999" cy="3151631"/>
          </a:xfrm>
        </p:spPr>
        <p:txBody>
          <a:bodyPr>
            <a:normAutofit/>
          </a:bodyPr>
          <a:lstStyle/>
          <a:p>
            <a:pPr marL="342900" indent="-342900">
              <a:buFont typeface="+mj-lt"/>
              <a:buAutoNum type="arabicPeriod"/>
            </a:pPr>
            <a:r>
              <a:rPr lang="en-US" sz="1600" dirty="0" smtClean="0">
                <a:latin typeface="Segoe UI Light" panose="020B0502040204020203" pitchFamily="34" charset="0"/>
                <a:cs typeface="Segoe UI Light" panose="020B0502040204020203" pitchFamily="34" charset="0"/>
              </a:rPr>
              <a:t>The instance of Interface class initializes itself by calling its interfaceLoad() and then its startupApp()</a:t>
            </a:r>
          </a:p>
          <a:p>
            <a:pPr marL="342900" indent="-342900">
              <a:buFont typeface="+mj-lt"/>
              <a:buAutoNum type="arabicPeriod"/>
            </a:pPr>
            <a:r>
              <a:rPr lang="en-US" sz="1600" dirty="0" smtClean="0">
                <a:latin typeface="Segoe UI Light" panose="020B0502040204020203" pitchFamily="34" charset="0"/>
                <a:cs typeface="Segoe UI Light" panose="020B0502040204020203" pitchFamily="34" charset="0"/>
              </a:rPr>
              <a:t>interfaceLoad() and startupApp() work with each other to setup variables and execute some functions.</a:t>
            </a:r>
          </a:p>
          <a:p>
            <a:pPr marL="342900" indent="-342900">
              <a:buFont typeface="+mj-lt"/>
              <a:buAutoNum type="arabicPeriod"/>
            </a:pPr>
            <a:r>
              <a:rPr lang="en-US" sz="1600" dirty="0" smtClean="0">
                <a:latin typeface="Segoe UI Light" panose="020B0502040204020203" pitchFamily="34" charset="0"/>
                <a:cs typeface="Segoe UI Light" panose="020B0502040204020203" pitchFamily="34" charset="0"/>
              </a:rPr>
              <a:t>interfaceLoad() and startupApp() starts and ensures that the RUNTIME methods for Interface class run smoothly without error.</a:t>
            </a:r>
            <a:endParaRPr lang="en-US" sz="1600" dirty="0">
              <a:latin typeface="Segoe UI Light" panose="020B0502040204020203" pitchFamily="34" charset="0"/>
              <a:cs typeface="Segoe UI Light" panose="020B0502040204020203" pitchFamily="34" charset="0"/>
            </a:endParaRPr>
          </a:p>
        </p:txBody>
      </p:sp>
      <p:pic>
        <p:nvPicPr>
          <p:cNvPr id="8" name="Picture 7"/>
          <p:cNvPicPr>
            <a:picLocks noChangeAspect="1"/>
          </p:cNvPicPr>
          <p:nvPr/>
        </p:nvPicPr>
        <p:blipFill>
          <a:blip r:embed="rId2"/>
          <a:stretch>
            <a:fillRect/>
          </a:stretch>
        </p:blipFill>
        <p:spPr>
          <a:xfrm>
            <a:off x="5369471" y="228600"/>
            <a:ext cx="3569020" cy="2362200"/>
          </a:xfrm>
          <a:prstGeom prst="rect">
            <a:avLst/>
          </a:prstGeom>
          <a:ln>
            <a:noFill/>
          </a:ln>
          <a:effectLst>
            <a:outerShdw blurRad="292100" dist="139700" dir="2700000" algn="tl" rotWithShape="0">
              <a:srgbClr val="333333">
                <a:alpha val="65000"/>
              </a:srgbClr>
            </a:outerShdw>
          </a:effectLst>
        </p:spPr>
      </p:pic>
      <p:sp>
        <p:nvSpPr>
          <p:cNvPr id="9" name="Title 1"/>
          <p:cNvSpPr txBox="1">
            <a:spLocks/>
          </p:cNvSpPr>
          <p:nvPr/>
        </p:nvSpPr>
        <p:spPr>
          <a:xfrm>
            <a:off x="4971572" y="2590800"/>
            <a:ext cx="4372782" cy="838200"/>
          </a:xfrm>
          <a:prstGeom prst="rect">
            <a:avLst/>
          </a:prstGeom>
        </p:spPr>
        <p:txBody>
          <a:bodyPr vert="horz" lIns="91440" tIns="45720" rIns="91440" bIns="45720" rtlCol="0" anchor="b">
            <a:noAutofit/>
          </a:bodyPr>
          <a:lstStyle>
            <a:lvl1pPr algn="l" defTabSz="457207" rtl="0" eaLnBrk="1" latinLnBrk="0" hangingPunct="1">
              <a:spcBef>
                <a:spcPct val="0"/>
              </a:spcBef>
              <a:buNone/>
              <a:defRPr sz="24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spc="300" dirty="0" smtClean="0">
                <a:latin typeface="Segoe UI Light" panose="020B0502040204020203" pitchFamily="34" charset="0"/>
                <a:cs typeface="Segoe UI Light" panose="020B0502040204020203" pitchFamily="34" charset="0"/>
              </a:rPr>
              <a:t>Start Interface()</a:t>
            </a:r>
            <a:endParaRPr lang="en-US" sz="3200" spc="300" dirty="0">
              <a:latin typeface="Segoe UI Light" panose="020B0502040204020203" pitchFamily="34" charset="0"/>
              <a:cs typeface="Segoe UI Light" panose="020B0502040204020203" pitchFamily="34" charset="0"/>
            </a:endParaRPr>
          </a:p>
        </p:txBody>
      </p:sp>
      <p:graphicFrame>
        <p:nvGraphicFramePr>
          <p:cNvPr id="10" name="Diagram 9"/>
          <p:cNvGraphicFramePr/>
          <p:nvPr>
            <p:extLst>
              <p:ext uri="{D42A27DB-BD31-4B8C-83A1-F6EECF244321}">
                <p14:modId xmlns:p14="http://schemas.microsoft.com/office/powerpoint/2010/main" val="243284434"/>
              </p:ext>
            </p:extLst>
          </p:nvPr>
        </p:nvGraphicFramePr>
        <p:xfrm>
          <a:off x="245402" y="855881"/>
          <a:ext cx="4343400" cy="24969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p:cNvPicPr>
            <a:picLocks noChangeAspect="1"/>
          </p:cNvPicPr>
          <p:nvPr/>
        </p:nvPicPr>
        <p:blipFill>
          <a:blip r:embed="rId8"/>
          <a:stretch>
            <a:fillRect/>
          </a:stretch>
        </p:blipFill>
        <p:spPr>
          <a:xfrm>
            <a:off x="10357" y="3618928"/>
            <a:ext cx="4561643" cy="3239071"/>
          </a:xfrm>
          <a:prstGeom prst="rect">
            <a:avLst/>
          </a:prstGeom>
        </p:spPr>
      </p:pic>
    </p:spTree>
    <p:extLst>
      <p:ext uri="{BB962C8B-B14F-4D97-AF65-F5344CB8AC3E}">
        <p14:creationId xmlns:p14="http://schemas.microsoft.com/office/powerpoint/2010/main" val="3943049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5515782" cy="838200"/>
          </a:xfrm>
        </p:spPr>
        <p:txBody>
          <a:bodyPr/>
          <a:lstStyle/>
          <a:p>
            <a:r>
              <a:rPr lang="en-US" sz="3200" spc="300" dirty="0" smtClean="0">
                <a:latin typeface="Segoe UI Light" panose="020B0502040204020203" pitchFamily="34" charset="0"/>
                <a:cs typeface="Segoe UI Light" panose="020B0502040204020203" pitchFamily="34" charset="0"/>
              </a:rPr>
              <a:t>Program Progress Guide</a:t>
            </a:r>
            <a:endParaRPr lang="en-US" sz="3200" spc="300" dirty="0">
              <a:latin typeface="Segoe UI Light" panose="020B0502040204020203" pitchFamily="34" charset="0"/>
              <a:cs typeface="Segoe UI Light" panose="020B0502040204020203" pitchFamily="34" charset="0"/>
            </a:endParaRPr>
          </a:p>
        </p:txBody>
      </p:sp>
      <p:sp>
        <p:nvSpPr>
          <p:cNvPr id="6" name="Text Placeholder 5"/>
          <p:cNvSpPr>
            <a:spLocks noGrp="1"/>
          </p:cNvSpPr>
          <p:nvPr>
            <p:ph type="body" sz="half" idx="2"/>
          </p:nvPr>
        </p:nvSpPr>
        <p:spPr>
          <a:xfrm>
            <a:off x="5105400" y="3630168"/>
            <a:ext cx="3809999" cy="3151631"/>
          </a:xfrm>
        </p:spPr>
        <p:txBody>
          <a:bodyPr>
            <a:normAutofit lnSpcReduction="10000"/>
          </a:bodyPr>
          <a:lstStyle/>
          <a:p>
            <a:pPr marL="342900" indent="-342900">
              <a:buFont typeface="+mj-lt"/>
              <a:buAutoNum type="arabicPeriod"/>
            </a:pPr>
            <a:r>
              <a:rPr lang="en-US" sz="1600" dirty="0" smtClean="0">
                <a:latin typeface="Segoe UI Light" panose="020B0502040204020203" pitchFamily="34" charset="0"/>
                <a:cs typeface="Segoe UI Light" panose="020B0502040204020203" pitchFamily="34" charset="0"/>
              </a:rPr>
              <a:t>The user then progress through two sets of screens                        [Register New Animal] &gt; [More info]</a:t>
            </a:r>
          </a:p>
          <a:p>
            <a:pPr marL="342900" indent="-342900">
              <a:buFont typeface="+mj-lt"/>
              <a:buAutoNum type="arabicPeriod"/>
            </a:pPr>
            <a:r>
              <a:rPr lang="en-US" sz="1600" dirty="0" smtClean="0">
                <a:latin typeface="Segoe UI Light" panose="020B0502040204020203" pitchFamily="34" charset="0"/>
                <a:cs typeface="Segoe UI Light" panose="020B0502040204020203" pitchFamily="34" charset="0"/>
              </a:rPr>
              <a:t>These screens are handled by RUNTIME methods</a:t>
            </a:r>
          </a:p>
          <a:p>
            <a:pPr marL="342900" indent="-342900">
              <a:buFont typeface="+mj-lt"/>
              <a:buAutoNum type="arabicPeriod"/>
            </a:pPr>
            <a:r>
              <a:rPr lang="en-US" sz="1600" dirty="0" smtClean="0">
                <a:latin typeface="Segoe UI Light" panose="020B0502040204020203" pitchFamily="34" charset="0"/>
                <a:cs typeface="Segoe UI Light" panose="020B0502040204020203" pitchFamily="34" charset="0"/>
              </a:rPr>
              <a:t>The data from these screens are compiled and managed by the Main Interface methods</a:t>
            </a:r>
          </a:p>
          <a:p>
            <a:pPr marL="342900" indent="-342900">
              <a:buFont typeface="+mj-lt"/>
              <a:buAutoNum type="arabicPeriod"/>
            </a:pPr>
            <a:r>
              <a:rPr lang="en-US" sz="1600" dirty="0" smtClean="0">
                <a:latin typeface="Segoe UI Light" panose="020B0502040204020203" pitchFamily="34" charset="0"/>
                <a:cs typeface="Segoe UI Light" panose="020B0502040204020203" pitchFamily="34" charset="0"/>
              </a:rPr>
              <a:t>The final compiled data is then used to create a Storage object variable that is added an array of Storage variables. [represents cages in shelter]</a:t>
            </a:r>
            <a:endParaRPr lang="en-US" sz="1600" dirty="0">
              <a:latin typeface="Segoe UI Light" panose="020B0502040204020203" pitchFamily="34" charset="0"/>
              <a:cs typeface="Segoe UI Light" panose="020B0502040204020203" pitchFamily="34" charset="0"/>
            </a:endParaRPr>
          </a:p>
        </p:txBody>
      </p:sp>
      <p:sp>
        <p:nvSpPr>
          <p:cNvPr id="9" name="Title 1"/>
          <p:cNvSpPr txBox="1">
            <a:spLocks/>
          </p:cNvSpPr>
          <p:nvPr/>
        </p:nvSpPr>
        <p:spPr>
          <a:xfrm>
            <a:off x="4971572" y="2590800"/>
            <a:ext cx="4372782" cy="838200"/>
          </a:xfrm>
          <a:prstGeom prst="rect">
            <a:avLst/>
          </a:prstGeom>
        </p:spPr>
        <p:txBody>
          <a:bodyPr vert="horz" lIns="91440" tIns="45720" rIns="91440" bIns="45720" rtlCol="0" anchor="b">
            <a:noAutofit/>
          </a:bodyPr>
          <a:lstStyle>
            <a:lvl1pPr algn="l" defTabSz="457207" rtl="0" eaLnBrk="1" latinLnBrk="0" hangingPunct="1">
              <a:spcBef>
                <a:spcPct val="0"/>
              </a:spcBef>
              <a:buNone/>
              <a:defRPr sz="24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spc="300" dirty="0" smtClean="0">
                <a:latin typeface="Segoe UI Light" panose="020B0502040204020203" pitchFamily="34" charset="0"/>
                <a:cs typeface="Segoe UI Light" panose="020B0502040204020203" pitchFamily="34" charset="0"/>
              </a:rPr>
              <a:t>Run Interface()</a:t>
            </a:r>
            <a:endParaRPr lang="en-US" sz="3200" spc="300" dirty="0">
              <a:latin typeface="Segoe UI Light" panose="020B0502040204020203" pitchFamily="34" charset="0"/>
              <a:cs typeface="Segoe UI Light" panose="020B0502040204020203" pitchFamily="34" charset="0"/>
            </a:endParaRPr>
          </a:p>
        </p:txBody>
      </p:sp>
      <p:graphicFrame>
        <p:nvGraphicFramePr>
          <p:cNvPr id="10" name="Diagram 9"/>
          <p:cNvGraphicFramePr/>
          <p:nvPr>
            <p:extLst>
              <p:ext uri="{D42A27DB-BD31-4B8C-83A1-F6EECF244321}">
                <p14:modId xmlns:p14="http://schemas.microsoft.com/office/powerpoint/2010/main" val="402081896"/>
              </p:ext>
            </p:extLst>
          </p:nvPr>
        </p:nvGraphicFramePr>
        <p:xfrm>
          <a:off x="245402" y="855881"/>
          <a:ext cx="4631398" cy="26493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a:stretch>
            <a:fillRect/>
          </a:stretch>
        </p:blipFill>
        <p:spPr>
          <a:xfrm>
            <a:off x="5257800" y="100013"/>
            <a:ext cx="3886200" cy="2643187"/>
          </a:xfrm>
          <a:prstGeom prst="rect">
            <a:avLst/>
          </a:prstGeom>
        </p:spPr>
      </p:pic>
      <p:pic>
        <p:nvPicPr>
          <p:cNvPr id="4" name="Picture 3"/>
          <p:cNvPicPr>
            <a:picLocks noChangeAspect="1"/>
          </p:cNvPicPr>
          <p:nvPr/>
        </p:nvPicPr>
        <p:blipFill>
          <a:blip r:embed="rId8"/>
          <a:stretch>
            <a:fillRect/>
          </a:stretch>
        </p:blipFill>
        <p:spPr>
          <a:xfrm>
            <a:off x="0" y="3673954"/>
            <a:ext cx="4876800" cy="3184045"/>
          </a:xfrm>
          <a:prstGeom prst="rect">
            <a:avLst/>
          </a:prstGeom>
        </p:spPr>
      </p:pic>
    </p:spTree>
    <p:extLst>
      <p:ext uri="{BB962C8B-B14F-4D97-AF65-F5344CB8AC3E}">
        <p14:creationId xmlns:p14="http://schemas.microsoft.com/office/powerpoint/2010/main" val="236855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5515782" cy="838200"/>
          </a:xfrm>
        </p:spPr>
        <p:txBody>
          <a:bodyPr/>
          <a:lstStyle/>
          <a:p>
            <a:r>
              <a:rPr lang="en-US" sz="3200" spc="300" dirty="0" smtClean="0">
                <a:latin typeface="Segoe UI Light" panose="020B0502040204020203" pitchFamily="34" charset="0"/>
                <a:cs typeface="Segoe UI Light" panose="020B0502040204020203" pitchFamily="34" charset="0"/>
              </a:rPr>
              <a:t>Program Progress Guide</a:t>
            </a:r>
            <a:endParaRPr lang="en-US" sz="3200" spc="300" dirty="0">
              <a:latin typeface="Segoe UI Light" panose="020B0502040204020203" pitchFamily="34" charset="0"/>
              <a:cs typeface="Segoe UI Light" panose="020B0502040204020203" pitchFamily="34" charset="0"/>
            </a:endParaRPr>
          </a:p>
        </p:txBody>
      </p:sp>
      <p:sp>
        <p:nvSpPr>
          <p:cNvPr id="6" name="Text Placeholder 5"/>
          <p:cNvSpPr>
            <a:spLocks noGrp="1"/>
          </p:cNvSpPr>
          <p:nvPr>
            <p:ph type="body" sz="half" idx="2"/>
          </p:nvPr>
        </p:nvSpPr>
        <p:spPr>
          <a:xfrm>
            <a:off x="5105400" y="3630168"/>
            <a:ext cx="4038600" cy="3151631"/>
          </a:xfrm>
        </p:spPr>
        <p:txBody>
          <a:bodyPr>
            <a:normAutofit/>
          </a:bodyPr>
          <a:lstStyle/>
          <a:p>
            <a:pPr marL="342900" indent="-342900">
              <a:buFont typeface="+mj-lt"/>
              <a:buAutoNum type="arabicPeriod"/>
            </a:pPr>
            <a:r>
              <a:rPr lang="en-US" sz="1600" dirty="0" smtClean="0">
                <a:latin typeface="Segoe UI Light" panose="020B0502040204020203" pitchFamily="34" charset="0"/>
                <a:cs typeface="Segoe UI Light" panose="020B0502040204020203" pitchFamily="34" charset="0"/>
              </a:rPr>
              <a:t>Once StorageInfo() has been restored, it allows for user interaction with data.</a:t>
            </a:r>
          </a:p>
          <a:p>
            <a:pPr marL="342900" indent="-342900">
              <a:buFont typeface="+mj-lt"/>
              <a:buAutoNum type="arabicPeriod"/>
            </a:pPr>
            <a:r>
              <a:rPr lang="en-US" sz="1600" dirty="0" smtClean="0">
                <a:latin typeface="Segoe UI Light" panose="020B0502040204020203" pitchFamily="34" charset="0"/>
                <a:cs typeface="Segoe UI Light" panose="020B0502040204020203" pitchFamily="34" charset="0"/>
              </a:rPr>
              <a:t>The user can view ALL entered data about the selected animal</a:t>
            </a:r>
          </a:p>
          <a:p>
            <a:pPr marL="800100" lvl="1" indent="-342900">
              <a:buFont typeface="+mj-lt"/>
              <a:buAutoNum type="arabicPeriod"/>
            </a:pPr>
            <a:r>
              <a:rPr lang="en-US" sz="1400" dirty="0" smtClean="0">
                <a:latin typeface="Segoe UI Light" panose="020B0502040204020203" pitchFamily="34" charset="0"/>
                <a:cs typeface="Segoe UI Light" panose="020B0502040204020203" pitchFamily="34" charset="0"/>
              </a:rPr>
              <a:t>The user then has an option to view that animals data as pie charts comparing it to the shelter average</a:t>
            </a:r>
          </a:p>
          <a:p>
            <a:pPr marL="800100" lvl="1" indent="-342900">
              <a:buFont typeface="+mj-lt"/>
              <a:buAutoNum type="arabicPeriod"/>
            </a:pPr>
            <a:r>
              <a:rPr lang="en-US" sz="1400" dirty="0" smtClean="0">
                <a:latin typeface="Segoe UI Light" panose="020B0502040204020203" pitchFamily="34" charset="0"/>
                <a:cs typeface="Segoe UI Light" panose="020B0502040204020203" pitchFamily="34" charset="0"/>
              </a:rPr>
              <a:t>The user can also view the shelter’s statistics</a:t>
            </a:r>
          </a:p>
          <a:p>
            <a:pPr marL="342900" indent="-342900">
              <a:buFont typeface="+mj-lt"/>
              <a:buAutoNum type="arabicPeriod"/>
            </a:pPr>
            <a:r>
              <a:rPr lang="en-US" sz="1600" dirty="0" smtClean="0">
                <a:latin typeface="Segoe UI Light" panose="020B0502040204020203" pitchFamily="34" charset="0"/>
                <a:cs typeface="Segoe UI Light" panose="020B0502040204020203" pitchFamily="34" charset="0"/>
              </a:rPr>
              <a:t>The user can also search up, delete or add more data via Interface() window</a:t>
            </a:r>
          </a:p>
        </p:txBody>
      </p:sp>
      <p:sp>
        <p:nvSpPr>
          <p:cNvPr id="9" name="Title 1"/>
          <p:cNvSpPr txBox="1">
            <a:spLocks/>
          </p:cNvSpPr>
          <p:nvPr/>
        </p:nvSpPr>
        <p:spPr>
          <a:xfrm>
            <a:off x="4971572" y="2590800"/>
            <a:ext cx="4372782" cy="838200"/>
          </a:xfrm>
          <a:prstGeom prst="rect">
            <a:avLst/>
          </a:prstGeom>
        </p:spPr>
        <p:txBody>
          <a:bodyPr vert="horz" lIns="91440" tIns="45720" rIns="91440" bIns="45720" rtlCol="0" anchor="b">
            <a:noAutofit/>
          </a:bodyPr>
          <a:lstStyle>
            <a:lvl1pPr algn="l" defTabSz="457207" rtl="0" eaLnBrk="1" latinLnBrk="0" hangingPunct="1">
              <a:spcBef>
                <a:spcPct val="0"/>
              </a:spcBef>
              <a:buNone/>
              <a:defRPr sz="24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spc="300" dirty="0" smtClean="0">
                <a:latin typeface="Segoe UI Light" panose="020B0502040204020203" pitchFamily="34" charset="0"/>
                <a:cs typeface="Segoe UI Light" panose="020B0502040204020203" pitchFamily="34" charset="0"/>
              </a:rPr>
              <a:t>Run StorageInfo()</a:t>
            </a:r>
            <a:endParaRPr lang="en-US" sz="3200" spc="300" dirty="0">
              <a:latin typeface="Segoe UI Light" panose="020B0502040204020203" pitchFamily="34" charset="0"/>
              <a:cs typeface="Segoe UI Light" panose="020B0502040204020203" pitchFamily="34" charset="0"/>
            </a:endParaRPr>
          </a:p>
        </p:txBody>
      </p:sp>
      <p:graphicFrame>
        <p:nvGraphicFramePr>
          <p:cNvPr id="10" name="Diagram 9"/>
          <p:cNvGraphicFramePr/>
          <p:nvPr>
            <p:extLst>
              <p:ext uri="{D42A27DB-BD31-4B8C-83A1-F6EECF244321}">
                <p14:modId xmlns:p14="http://schemas.microsoft.com/office/powerpoint/2010/main" val="1291671062"/>
              </p:ext>
            </p:extLst>
          </p:nvPr>
        </p:nvGraphicFramePr>
        <p:xfrm>
          <a:off x="245402" y="855881"/>
          <a:ext cx="4631398" cy="26493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a:stretch>
            <a:fillRect/>
          </a:stretch>
        </p:blipFill>
        <p:spPr>
          <a:xfrm>
            <a:off x="5257800" y="100013"/>
            <a:ext cx="3886200" cy="2643187"/>
          </a:xfrm>
          <a:prstGeom prst="rect">
            <a:avLst/>
          </a:prstGeom>
        </p:spPr>
      </p:pic>
      <p:grpSp>
        <p:nvGrpSpPr>
          <p:cNvPr id="8" name="Group 7"/>
          <p:cNvGrpSpPr/>
          <p:nvPr/>
        </p:nvGrpSpPr>
        <p:grpSpPr>
          <a:xfrm>
            <a:off x="76200" y="771359"/>
            <a:ext cx="1185153" cy="683471"/>
            <a:chOff x="0" y="1639565"/>
            <a:chExt cx="1857791" cy="1009753"/>
          </a:xfrm>
        </p:grpSpPr>
        <p:sp>
          <p:nvSpPr>
            <p:cNvPr id="11" name="Rounded Rectangle 10"/>
            <p:cNvSpPr/>
            <p:nvPr/>
          </p:nvSpPr>
          <p:spPr>
            <a:xfrm>
              <a:off x="0" y="1639565"/>
              <a:ext cx="1857791" cy="1009753"/>
            </a:xfrm>
            <a:prstGeom prst="roundRect">
              <a:avLst>
                <a:gd name="adj" fmla="val 10000"/>
              </a:avLst>
            </a:prstGeom>
            <a:solidFill>
              <a:srgbClr val="FFC000"/>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sp>
        <p:sp>
          <p:nvSpPr>
            <p:cNvPr id="12" name="Rounded Rectangle 4"/>
            <p:cNvSpPr/>
            <p:nvPr/>
          </p:nvSpPr>
          <p:spPr>
            <a:xfrm>
              <a:off x="29575" y="1669140"/>
              <a:ext cx="1798641" cy="95060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bg1"/>
                  </a:solidFill>
                  <a:latin typeface="Consolas" panose="020B0609020204030204" pitchFamily="49" charset="0"/>
                  <a:cs typeface="Consolas" panose="020B0609020204030204" pitchFamily="49" charset="0"/>
                </a:rPr>
                <a:t>Interface</a:t>
              </a:r>
            </a:p>
            <a:p>
              <a:pPr lvl="0" algn="ctr" defTabSz="711200">
                <a:lnSpc>
                  <a:spcPct val="90000"/>
                </a:lnSpc>
                <a:spcBef>
                  <a:spcPct val="0"/>
                </a:spcBef>
                <a:spcAft>
                  <a:spcPct val="35000"/>
                </a:spcAft>
              </a:pPr>
              <a:r>
                <a:rPr lang="en-US" sz="1600" dirty="0" smtClean="0">
                  <a:solidFill>
                    <a:schemeClr val="bg1"/>
                  </a:solidFill>
                  <a:latin typeface="Consolas" panose="020B0609020204030204" pitchFamily="49" charset="0"/>
                  <a:cs typeface="Consolas" panose="020B0609020204030204" pitchFamily="49" charset="0"/>
                </a:rPr>
                <a:t>Exit</a:t>
              </a:r>
              <a:endParaRPr lang="en-US" sz="1600" kern="1200" dirty="0">
                <a:solidFill>
                  <a:schemeClr val="bg1"/>
                </a:solidFill>
                <a:latin typeface="Consolas" panose="020B0609020204030204" pitchFamily="49" charset="0"/>
                <a:cs typeface="Consolas" panose="020B0609020204030204" pitchFamily="49" charset="0"/>
              </a:endParaRPr>
            </a:p>
          </p:txBody>
        </p:sp>
      </p:grpSp>
      <p:grpSp>
        <p:nvGrpSpPr>
          <p:cNvPr id="13" name="Group 12"/>
          <p:cNvGrpSpPr/>
          <p:nvPr/>
        </p:nvGrpSpPr>
        <p:grpSpPr>
          <a:xfrm rot="4401603">
            <a:off x="1065872" y="1328953"/>
            <a:ext cx="553581" cy="291790"/>
            <a:chOff x="2037291" y="1309614"/>
            <a:chExt cx="553581" cy="291790"/>
          </a:xfrm>
          <a:solidFill>
            <a:schemeClr val="accent1"/>
          </a:solidFill>
        </p:grpSpPr>
        <p:sp>
          <p:nvSpPr>
            <p:cNvPr id="14" name="Up Arrow 13"/>
            <p:cNvSpPr/>
            <p:nvPr/>
          </p:nvSpPr>
          <p:spPr>
            <a:xfrm rot="3177031">
              <a:off x="2168187" y="1178718"/>
              <a:ext cx="291790" cy="553581"/>
            </a:xfrm>
            <a:prstGeom prst="upArrow">
              <a:avLst/>
            </a:prstGeom>
            <a:grpFill/>
          </p:spPr>
          <p:style>
            <a:lnRef idx="0">
              <a:schemeClr val="lt1">
                <a:hueOff val="0"/>
                <a:satOff val="0"/>
                <a:lumOff val="0"/>
                <a:alphaOff val="0"/>
              </a:schemeClr>
            </a:lnRef>
            <a:fillRef idx="1">
              <a:scrgbClr r="0" g="0" b="0"/>
            </a:fillRef>
            <a:effectRef idx="0">
              <a:schemeClr val="accent5">
                <a:hueOff val="7310632"/>
                <a:satOff val="795"/>
                <a:lumOff val="-1"/>
                <a:alphaOff val="0"/>
              </a:schemeClr>
            </a:effectRef>
            <a:fontRef idx="minor">
              <a:schemeClr val="lt1"/>
            </a:fontRef>
          </p:style>
        </p:sp>
        <p:sp>
          <p:nvSpPr>
            <p:cNvPr id="15" name="Up Arrow 4"/>
            <p:cNvSpPr/>
            <p:nvPr/>
          </p:nvSpPr>
          <p:spPr>
            <a:xfrm rot="13977031">
              <a:off x="2255724" y="1289434"/>
              <a:ext cx="116716" cy="33214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p:txBody>
        </p:sp>
      </p:grpSp>
      <p:pic>
        <p:nvPicPr>
          <p:cNvPr id="4" name="Picture 3"/>
          <p:cNvPicPr>
            <a:picLocks noChangeAspect="1"/>
          </p:cNvPicPr>
          <p:nvPr/>
        </p:nvPicPr>
        <p:blipFill>
          <a:blip r:embed="rId8"/>
          <a:stretch>
            <a:fillRect/>
          </a:stretch>
        </p:blipFill>
        <p:spPr>
          <a:xfrm>
            <a:off x="-1" y="3449018"/>
            <a:ext cx="5118853" cy="3415653"/>
          </a:xfrm>
          <a:prstGeom prst="rect">
            <a:avLst/>
          </a:prstGeom>
        </p:spPr>
      </p:pic>
    </p:spTree>
    <p:extLst>
      <p:ext uri="{BB962C8B-B14F-4D97-AF65-F5344CB8AC3E}">
        <p14:creationId xmlns:p14="http://schemas.microsoft.com/office/powerpoint/2010/main" val="587624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Introduction and Trivia</a:t>
            </a:r>
            <a:endParaRPr lang="en-US" dirty="0">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1"/>
          </p:nvPr>
        </p:nvSpPr>
        <p:spPr>
          <a:xfrm>
            <a:off x="457200" y="1600200"/>
            <a:ext cx="8229600" cy="5029200"/>
          </a:xfrm>
        </p:spPr>
        <p:txBody>
          <a:bodyPr>
            <a:normAutofit/>
          </a:bodyPr>
          <a:lstStyle/>
          <a:p>
            <a:r>
              <a:rPr lang="en-US" dirty="0" smtClean="0">
                <a:latin typeface="Segoe UI Light" panose="020B0502040204020203" pitchFamily="34" charset="0"/>
                <a:cs typeface="Segoe UI Light" panose="020B0502040204020203" pitchFamily="34" charset="0"/>
              </a:rPr>
              <a:t>Ryan Biswas (11</a:t>
            </a:r>
            <a:r>
              <a:rPr lang="en-US" baseline="30000" dirty="0" smtClean="0">
                <a:latin typeface="Segoe UI Light" panose="020B0502040204020203" pitchFamily="34" charset="0"/>
                <a:cs typeface="Segoe UI Light" panose="020B0502040204020203" pitchFamily="34" charset="0"/>
              </a:rPr>
              <a:t>th</a:t>
            </a:r>
            <a:r>
              <a:rPr lang="en-US" dirty="0" smtClean="0">
                <a:latin typeface="Segoe UI Light" panose="020B0502040204020203" pitchFamily="34" charset="0"/>
                <a:cs typeface="Segoe UI Light" panose="020B0502040204020203" pitchFamily="34" charset="0"/>
              </a:rPr>
              <a:t>) from Oakton HS, Vienna, VA.</a:t>
            </a:r>
          </a:p>
          <a:p>
            <a:r>
              <a:rPr lang="en-US" dirty="0" smtClean="0">
                <a:latin typeface="Segoe UI Light" panose="020B0502040204020203" pitchFamily="34" charset="0"/>
                <a:cs typeface="Segoe UI Light" panose="020B0502040204020203" pitchFamily="34" charset="0"/>
              </a:rPr>
              <a:t>Learned programming on my own since 5</a:t>
            </a:r>
            <a:r>
              <a:rPr lang="en-US" baseline="30000" dirty="0" smtClean="0">
                <a:latin typeface="Segoe UI Light" panose="020B0502040204020203" pitchFamily="34" charset="0"/>
                <a:cs typeface="Segoe UI Light" panose="020B0502040204020203" pitchFamily="34" charset="0"/>
              </a:rPr>
              <a:t>th</a:t>
            </a:r>
            <a:r>
              <a:rPr lang="en-US" dirty="0" smtClean="0">
                <a:latin typeface="Segoe UI Light" panose="020B0502040204020203" pitchFamily="34" charset="0"/>
                <a:cs typeface="Segoe UI Light" panose="020B0502040204020203" pitchFamily="34" charset="0"/>
              </a:rPr>
              <a:t> grade</a:t>
            </a:r>
          </a:p>
          <a:p>
            <a:r>
              <a:rPr lang="en-US" dirty="0" smtClean="0">
                <a:latin typeface="Segoe UI Light" panose="020B0502040204020203" pitchFamily="34" charset="0"/>
                <a:cs typeface="Segoe UI Light" panose="020B0502040204020203" pitchFamily="34" charset="0"/>
              </a:rPr>
              <a:t>Started with Visual Basic then Java, Python, C# (some </a:t>
            </a:r>
            <a:r>
              <a:rPr lang="en-US" dirty="0">
                <a:latin typeface="Segoe UI Light" panose="020B0502040204020203" pitchFamily="34" charset="0"/>
                <a:cs typeface="Segoe UI Light" panose="020B0502040204020203" pitchFamily="34" charset="0"/>
              </a:rPr>
              <a:t>C</a:t>
            </a:r>
            <a:r>
              <a:rPr lang="en-US" dirty="0" smtClean="0">
                <a:latin typeface="Segoe UI Light" panose="020B0502040204020203" pitchFamily="34" charset="0"/>
                <a:cs typeface="Segoe UI Light" panose="020B0502040204020203" pitchFamily="34" charset="0"/>
              </a:rPr>
              <a:t>++)</a:t>
            </a:r>
          </a:p>
          <a:p>
            <a:r>
              <a:rPr lang="en-US" dirty="0" smtClean="0">
                <a:latin typeface="Segoe UI Light" panose="020B0502040204020203" pitchFamily="34" charset="0"/>
                <a:cs typeface="Segoe UI Light" panose="020B0502040204020203" pitchFamily="34" charset="0"/>
              </a:rPr>
              <a:t>Did not know C# before this project.</a:t>
            </a:r>
          </a:p>
          <a:p>
            <a:r>
              <a:rPr lang="en-US" dirty="0" smtClean="0">
                <a:latin typeface="Segoe UI Light" panose="020B0502040204020203" pitchFamily="34" charset="0"/>
                <a:cs typeface="Segoe UI Light" panose="020B0502040204020203" pitchFamily="34" charset="0"/>
              </a:rPr>
              <a:t>Written with Visual Studio Express 2013</a:t>
            </a:r>
          </a:p>
          <a:p>
            <a:r>
              <a:rPr lang="en-US" dirty="0" smtClean="0">
                <a:latin typeface="Segoe UI Light" panose="020B0502040204020203" pitchFamily="34" charset="0"/>
                <a:cs typeface="Segoe UI Light" panose="020B0502040204020203" pitchFamily="34" charset="0"/>
              </a:rPr>
              <a:t>150+ hours total </a:t>
            </a:r>
          </a:p>
          <a:p>
            <a:r>
              <a:rPr lang="en-US" dirty="0" smtClean="0">
                <a:latin typeface="Segoe UI Light" panose="020B0502040204020203" pitchFamily="34" charset="0"/>
                <a:cs typeface="Segoe UI Light" panose="020B0502040204020203" pitchFamily="34" charset="0"/>
              </a:rPr>
              <a:t>Once worked 14 hours straight</a:t>
            </a:r>
          </a:p>
          <a:p>
            <a:r>
              <a:rPr lang="en-US" dirty="0" smtClean="0">
                <a:latin typeface="Segoe UI Light" panose="020B0502040204020203" pitchFamily="34" charset="0"/>
                <a:cs typeface="Segoe UI Light" panose="020B0502040204020203" pitchFamily="34" charset="0"/>
              </a:rPr>
              <a:t>1500+ lines of code and commentary</a:t>
            </a:r>
            <a:endParaRPr lang="en-US" dirty="0" smtClean="0">
              <a:latin typeface="Agency FB" panose="020B0503020202020204" pitchFamily="34" charset="0"/>
            </a:endParaRPr>
          </a:p>
          <a:p>
            <a:endParaRPr lang="en-US" dirty="0"/>
          </a:p>
        </p:txBody>
      </p:sp>
    </p:spTree>
    <p:extLst>
      <p:ext uri="{BB962C8B-B14F-4D97-AF65-F5344CB8AC3E}">
        <p14:creationId xmlns:p14="http://schemas.microsoft.com/office/powerpoint/2010/main" val="1142618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a:xfrm>
            <a:off x="457200" y="1295400"/>
            <a:ext cx="8229600" cy="5334000"/>
          </a:xfrm>
        </p:spPr>
        <p:txBody>
          <a:bodyPr>
            <a:normAutofit/>
          </a:bodyPr>
          <a:lstStyle/>
          <a:p>
            <a:r>
              <a:rPr lang="en-US" dirty="0" smtClean="0">
                <a:latin typeface="Segoe UI Light" panose="020B0502040204020203" pitchFamily="34" charset="0"/>
                <a:cs typeface="Segoe UI Light" panose="020B0502040204020203" pitchFamily="34" charset="0"/>
              </a:rPr>
              <a:t>I started out this project with very little knowledge of C#, however the syntax of C# is very similar to Java. The major difference between C# and Java were the libraries and new functions. I was able to learn on the go thanks to these three amazing websites:</a:t>
            </a:r>
          </a:p>
          <a:p>
            <a:r>
              <a:rPr lang="en-US" dirty="0" smtClean="0">
                <a:latin typeface="Segoe UI Light" panose="020B0502040204020203" pitchFamily="34" charset="0"/>
                <a:cs typeface="Segoe UI Light" panose="020B0502040204020203" pitchFamily="34" charset="0"/>
                <a:hlinkClick r:id="rId2"/>
              </a:rPr>
              <a:t>Official Microsoft API guide </a:t>
            </a:r>
            <a:r>
              <a:rPr lang="en-US" dirty="0" smtClean="0">
                <a:latin typeface="Segoe UI Light" panose="020B0502040204020203" pitchFamily="34" charset="0"/>
                <a:cs typeface="Segoe UI Light" panose="020B0502040204020203" pitchFamily="34" charset="0"/>
              </a:rPr>
              <a:t>– main reference</a:t>
            </a:r>
          </a:p>
          <a:p>
            <a:r>
              <a:rPr lang="en-US" dirty="0" smtClean="0">
                <a:latin typeface="Segoe UI Light" panose="020B0502040204020203" pitchFamily="34" charset="0"/>
                <a:cs typeface="Segoe UI Light" panose="020B0502040204020203" pitchFamily="34" charset="0"/>
                <a:hlinkClick r:id="rId3"/>
              </a:rPr>
              <a:t>Stack Overflow</a:t>
            </a:r>
            <a:r>
              <a:rPr lang="en-US" dirty="0" smtClean="0">
                <a:latin typeface="Segoe UI Light" panose="020B0502040204020203" pitchFamily="34" charset="0"/>
                <a:cs typeface="Segoe UI Light" panose="020B0502040204020203" pitchFamily="34" charset="0"/>
              </a:rPr>
              <a:t>– specific questions</a:t>
            </a:r>
          </a:p>
          <a:p>
            <a:r>
              <a:rPr lang="en-US" dirty="0" smtClean="0">
                <a:latin typeface="Segoe UI Light" panose="020B0502040204020203" pitchFamily="34" charset="0"/>
                <a:cs typeface="Segoe UI Light" panose="020B0502040204020203" pitchFamily="34" charset="0"/>
                <a:hlinkClick r:id="rId4"/>
              </a:rPr>
              <a:t>DotNetPerls</a:t>
            </a:r>
            <a:r>
              <a:rPr lang="en-US" dirty="0" smtClean="0">
                <a:latin typeface="Segoe UI Light" panose="020B0502040204020203" pitchFamily="34" charset="0"/>
                <a:cs typeface="Segoe UI Light" panose="020B0502040204020203" pitchFamily="34" charset="0"/>
              </a:rPr>
              <a:t> – Broad Tutorials on C# concepts</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418101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Problem?</a:t>
            </a:r>
            <a:endParaRPr lang="en-US" dirty="0">
              <a:latin typeface="Segoe UI Light" panose="020B0502040204020203" pitchFamily="34" charset="0"/>
              <a:cs typeface="Segoe UI Light" panose="020B0502040204020203" pitchFamily="34" charset="0"/>
            </a:endParaRPr>
          </a:p>
        </p:txBody>
      </p:sp>
      <p:sp>
        <p:nvSpPr>
          <p:cNvPr id="5" name="Smiley Face 4"/>
          <p:cNvSpPr/>
          <p:nvPr/>
        </p:nvSpPr>
        <p:spPr>
          <a:xfrm>
            <a:off x="304800" y="2971800"/>
            <a:ext cx="1039290" cy="1219200"/>
          </a:xfrm>
          <a:prstGeom prst="smileyFac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ight Arrow 6"/>
          <p:cNvSpPr/>
          <p:nvPr/>
        </p:nvSpPr>
        <p:spPr>
          <a:xfrm>
            <a:off x="1676400" y="3733800"/>
            <a:ext cx="13716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Arrow 7"/>
          <p:cNvSpPr/>
          <p:nvPr/>
        </p:nvSpPr>
        <p:spPr>
          <a:xfrm rot="10800000">
            <a:off x="1676400" y="2971800"/>
            <a:ext cx="13716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Frame 8"/>
          <p:cNvSpPr/>
          <p:nvPr/>
        </p:nvSpPr>
        <p:spPr>
          <a:xfrm>
            <a:off x="3380309" y="2552700"/>
            <a:ext cx="2209800" cy="1371600"/>
          </a:xfrm>
          <a:prstGeom prst="fram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Bevel 9"/>
          <p:cNvSpPr/>
          <p:nvPr/>
        </p:nvSpPr>
        <p:spPr>
          <a:xfrm>
            <a:off x="3456509" y="3990126"/>
            <a:ext cx="2057400" cy="457200"/>
          </a:xfrm>
          <a:prstGeom prst="bevel">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1" name="TextBox 10"/>
          <p:cNvSpPr txBox="1"/>
          <p:nvPr/>
        </p:nvSpPr>
        <p:spPr>
          <a:xfrm>
            <a:off x="3754881" y="2853779"/>
            <a:ext cx="1460656" cy="769441"/>
          </a:xfrm>
          <a:prstGeom prst="rect">
            <a:avLst/>
          </a:prstGeom>
          <a:noFill/>
        </p:spPr>
        <p:txBody>
          <a:bodyPr wrap="none" rtlCol="0">
            <a:spAutoFit/>
          </a:bodyPr>
          <a:lstStyle/>
          <a:p>
            <a:r>
              <a:rPr lang="en-US" sz="4400" dirty="0" smtClean="0"/>
              <a:t>FBLA</a:t>
            </a:r>
            <a:endParaRPr lang="en-US" sz="4400" dirty="0"/>
          </a:p>
        </p:txBody>
      </p:sp>
      <p:sp>
        <p:nvSpPr>
          <p:cNvPr id="12" name="Left-Right Arrow 11"/>
          <p:cNvSpPr/>
          <p:nvPr/>
        </p:nvSpPr>
        <p:spPr>
          <a:xfrm>
            <a:off x="5867400" y="3168219"/>
            <a:ext cx="1087982" cy="419100"/>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Flowchart: Multidocument 12"/>
          <p:cNvSpPr/>
          <p:nvPr/>
        </p:nvSpPr>
        <p:spPr>
          <a:xfrm>
            <a:off x="7391400" y="2777579"/>
            <a:ext cx="1524000" cy="1337221"/>
          </a:xfrm>
          <a:prstGeom prst="flowChartMultidocument">
            <a:avLst/>
          </a:prstGeom>
          <a:effectLst>
            <a:glow rad="139700">
              <a:schemeClr val="accent4">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Vertical Scroll 13"/>
          <p:cNvSpPr/>
          <p:nvPr/>
        </p:nvSpPr>
        <p:spPr>
          <a:xfrm>
            <a:off x="5867400" y="3813489"/>
            <a:ext cx="1066800" cy="1267674"/>
          </a:xfrm>
          <a:prstGeom prst="verticalScroll">
            <a:avLst/>
          </a:prstGeom>
          <a:solidFill>
            <a:srgbClr val="00B050"/>
          </a:solidFill>
          <a:effectLst>
            <a:glow rad="228600">
              <a:schemeClr val="accent5">
                <a:satMod val="175000"/>
                <a:alpha val="40000"/>
              </a:schemeClr>
            </a:glo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Cloud 14"/>
          <p:cNvSpPr/>
          <p:nvPr/>
        </p:nvSpPr>
        <p:spPr>
          <a:xfrm>
            <a:off x="1627709" y="4343400"/>
            <a:ext cx="1371600" cy="914400"/>
          </a:xfrm>
          <a:prstGeom prst="cloud">
            <a:avLst/>
          </a:prstGeom>
          <a:solidFill>
            <a:schemeClr val="bg2">
              <a:lumMod val="60000"/>
              <a:lumOff val="40000"/>
            </a:schemeClr>
          </a:solidFill>
          <a:effectLst>
            <a:glow rad="139700">
              <a:schemeClr val="accent3">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Vertical Scroll 15"/>
          <p:cNvSpPr/>
          <p:nvPr/>
        </p:nvSpPr>
        <p:spPr>
          <a:xfrm>
            <a:off x="1828799" y="1600200"/>
            <a:ext cx="1066800" cy="1193324"/>
          </a:xfrm>
          <a:prstGeom prst="verticalScroll">
            <a:avLst/>
          </a:prstGeom>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54330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Design and Planning</a:t>
            </a:r>
            <a:endParaRPr lang="en-US" dirty="0">
              <a:latin typeface="Segoe UI Light" panose="020B0502040204020203" pitchFamily="34" charset="0"/>
              <a:cs typeface="Segoe UI Light" panose="020B0502040204020203" pitchFamily="34" charset="0"/>
            </a:endParaRPr>
          </a:p>
        </p:txBody>
      </p:sp>
      <p:sp>
        <p:nvSpPr>
          <p:cNvPr id="5" name="Smiley Face 4"/>
          <p:cNvSpPr/>
          <p:nvPr/>
        </p:nvSpPr>
        <p:spPr>
          <a:xfrm>
            <a:off x="304800" y="2971800"/>
            <a:ext cx="1039290" cy="1219200"/>
          </a:xfrm>
          <a:prstGeom prst="smileyFac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ight Arrow 6"/>
          <p:cNvSpPr/>
          <p:nvPr/>
        </p:nvSpPr>
        <p:spPr>
          <a:xfrm>
            <a:off x="1640601" y="3335415"/>
            <a:ext cx="873999"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Frame 8"/>
          <p:cNvSpPr/>
          <p:nvPr/>
        </p:nvSpPr>
        <p:spPr>
          <a:xfrm>
            <a:off x="6858000" y="2667001"/>
            <a:ext cx="2209800" cy="1371600"/>
          </a:xfrm>
          <a:prstGeom prst="fram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Bevel 9"/>
          <p:cNvSpPr/>
          <p:nvPr/>
        </p:nvSpPr>
        <p:spPr>
          <a:xfrm>
            <a:off x="6934200" y="4104427"/>
            <a:ext cx="2057400" cy="457200"/>
          </a:xfrm>
          <a:prstGeom prst="bevel">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1" name="TextBox 10"/>
          <p:cNvSpPr txBox="1"/>
          <p:nvPr/>
        </p:nvSpPr>
        <p:spPr>
          <a:xfrm>
            <a:off x="7232572" y="2968080"/>
            <a:ext cx="1460656" cy="769441"/>
          </a:xfrm>
          <a:prstGeom prst="rect">
            <a:avLst/>
          </a:prstGeom>
          <a:noFill/>
        </p:spPr>
        <p:txBody>
          <a:bodyPr wrap="none" rtlCol="0">
            <a:spAutoFit/>
          </a:bodyPr>
          <a:lstStyle/>
          <a:p>
            <a:r>
              <a:rPr lang="en-US" sz="4400" dirty="0" smtClean="0"/>
              <a:t>FBLA</a:t>
            </a:r>
            <a:endParaRPr lang="en-US" sz="4400" dirty="0"/>
          </a:p>
        </p:txBody>
      </p:sp>
      <p:sp>
        <p:nvSpPr>
          <p:cNvPr id="13" name="Flowchart: Multidocument 12"/>
          <p:cNvSpPr/>
          <p:nvPr/>
        </p:nvSpPr>
        <p:spPr>
          <a:xfrm>
            <a:off x="4880676" y="2010152"/>
            <a:ext cx="788252" cy="762196"/>
          </a:xfrm>
          <a:prstGeom prst="flowChartMultidocument">
            <a:avLst/>
          </a:prstGeom>
          <a:effectLst>
            <a:glow rad="139700">
              <a:schemeClr val="accent4">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Vertical Scroll 15"/>
          <p:cNvSpPr/>
          <p:nvPr/>
        </p:nvSpPr>
        <p:spPr>
          <a:xfrm>
            <a:off x="2591019" y="2929253"/>
            <a:ext cx="1066800" cy="1193324"/>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ight Arrow 16"/>
          <p:cNvSpPr/>
          <p:nvPr/>
        </p:nvSpPr>
        <p:spPr>
          <a:xfrm rot="19943541">
            <a:off x="3713112" y="2476500"/>
            <a:ext cx="873999"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Right Arrow 17"/>
          <p:cNvSpPr/>
          <p:nvPr/>
        </p:nvSpPr>
        <p:spPr>
          <a:xfrm rot="2092012">
            <a:off x="3575401" y="4257561"/>
            <a:ext cx="873999"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Right Arrow 18"/>
          <p:cNvSpPr/>
          <p:nvPr/>
        </p:nvSpPr>
        <p:spPr>
          <a:xfrm rot="1035941">
            <a:off x="5931616" y="2362599"/>
            <a:ext cx="873999"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Flowchart: Process 3"/>
          <p:cNvSpPr/>
          <p:nvPr/>
        </p:nvSpPr>
        <p:spPr>
          <a:xfrm>
            <a:off x="4114799" y="5204869"/>
            <a:ext cx="1142999" cy="329603"/>
          </a:xfrm>
          <a:prstGeom prst="flowChartProcess">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Process 5"/>
          <p:cNvSpPr/>
          <p:nvPr/>
        </p:nvSpPr>
        <p:spPr>
          <a:xfrm>
            <a:off x="5075421" y="4191000"/>
            <a:ext cx="410980" cy="900027"/>
          </a:xfrm>
          <a:prstGeom prst="flowChartProcess">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Process 19"/>
          <p:cNvSpPr/>
          <p:nvPr/>
        </p:nvSpPr>
        <p:spPr>
          <a:xfrm>
            <a:off x="5768309" y="5486400"/>
            <a:ext cx="784891" cy="657052"/>
          </a:xfrm>
          <a:prstGeom prst="flowChartProcess">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Process 20"/>
          <p:cNvSpPr/>
          <p:nvPr/>
        </p:nvSpPr>
        <p:spPr>
          <a:xfrm>
            <a:off x="4969092" y="4871288"/>
            <a:ext cx="1187015" cy="924773"/>
          </a:xfrm>
          <a:prstGeom prst="flowChartProcess">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Process 21"/>
          <p:cNvSpPr/>
          <p:nvPr/>
        </p:nvSpPr>
        <p:spPr>
          <a:xfrm>
            <a:off x="3266036" y="5198582"/>
            <a:ext cx="1187015" cy="924773"/>
          </a:xfrm>
          <a:prstGeom prst="flowChartProcess">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6666618" y="5660968"/>
            <a:ext cx="873999"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quot;No&quot; Symbol 23"/>
          <p:cNvSpPr/>
          <p:nvPr/>
        </p:nvSpPr>
        <p:spPr>
          <a:xfrm>
            <a:off x="7659214" y="5333674"/>
            <a:ext cx="1143000" cy="1094928"/>
          </a:xfrm>
          <a:prstGeom prst="noSmoking">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57061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Structure</a:t>
            </a:r>
            <a:endParaRPr lang="en-US" dirty="0">
              <a:latin typeface="Segoe UI Light" panose="020B0502040204020203" pitchFamily="34" charset="0"/>
              <a:cs typeface="Segoe UI Light" panose="020B0502040204020203" pitchFamily="34" charset="0"/>
            </a:endParaRPr>
          </a:p>
        </p:txBody>
      </p:sp>
      <p:sp>
        <p:nvSpPr>
          <p:cNvPr id="9" name="Frame 8"/>
          <p:cNvSpPr/>
          <p:nvPr/>
        </p:nvSpPr>
        <p:spPr>
          <a:xfrm>
            <a:off x="3733800" y="161836"/>
            <a:ext cx="2209800" cy="1371600"/>
          </a:xfrm>
          <a:prstGeom prst="fram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Bevel 9"/>
          <p:cNvSpPr/>
          <p:nvPr/>
        </p:nvSpPr>
        <p:spPr>
          <a:xfrm>
            <a:off x="3810000" y="1599262"/>
            <a:ext cx="2057400" cy="457200"/>
          </a:xfrm>
          <a:prstGeom prst="bevel">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1" name="TextBox 10"/>
          <p:cNvSpPr txBox="1"/>
          <p:nvPr/>
        </p:nvSpPr>
        <p:spPr>
          <a:xfrm>
            <a:off x="4108372" y="462915"/>
            <a:ext cx="1460656" cy="769441"/>
          </a:xfrm>
          <a:prstGeom prst="rect">
            <a:avLst/>
          </a:prstGeom>
          <a:noFill/>
        </p:spPr>
        <p:txBody>
          <a:bodyPr wrap="none" rtlCol="0">
            <a:spAutoFit/>
          </a:bodyPr>
          <a:lstStyle/>
          <a:p>
            <a:r>
              <a:rPr lang="en-US" sz="4400" dirty="0" smtClean="0"/>
              <a:t>FBLA</a:t>
            </a:r>
            <a:endParaRPr lang="en-US" sz="4400" dirty="0"/>
          </a:p>
        </p:txBody>
      </p:sp>
      <p:sp>
        <p:nvSpPr>
          <p:cNvPr id="19" name="Right Arrow 18"/>
          <p:cNvSpPr/>
          <p:nvPr/>
        </p:nvSpPr>
        <p:spPr>
          <a:xfrm rot="7656978">
            <a:off x="2879170" y="1999575"/>
            <a:ext cx="873999"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Bevel 2"/>
          <p:cNvSpPr/>
          <p:nvPr/>
        </p:nvSpPr>
        <p:spPr>
          <a:xfrm>
            <a:off x="1263028" y="2652505"/>
            <a:ext cx="1635511" cy="2057400"/>
          </a:xfrm>
          <a:prstGeom prst="bevel">
            <a:avLst/>
          </a:prstGeom>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Bevel 24"/>
          <p:cNvSpPr/>
          <p:nvPr/>
        </p:nvSpPr>
        <p:spPr>
          <a:xfrm>
            <a:off x="4012400" y="2895600"/>
            <a:ext cx="1635511" cy="1279753"/>
          </a:xfrm>
          <a:prstGeom prst="bevel">
            <a:avLst/>
          </a:prstGeom>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Bevel 25"/>
          <p:cNvSpPr/>
          <p:nvPr/>
        </p:nvSpPr>
        <p:spPr>
          <a:xfrm>
            <a:off x="6722334" y="2647129"/>
            <a:ext cx="1635511" cy="2057400"/>
          </a:xfrm>
          <a:prstGeom prst="bevel">
            <a:avLst/>
          </a:prstGeom>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rot="5400000">
            <a:off x="4564490" y="1987751"/>
            <a:ext cx="531329"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Right Arrow 27"/>
          <p:cNvSpPr/>
          <p:nvPr/>
        </p:nvSpPr>
        <p:spPr>
          <a:xfrm rot="2607922">
            <a:off x="5937726" y="1987460"/>
            <a:ext cx="873999"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Left-Right Arrow 7"/>
          <p:cNvSpPr/>
          <p:nvPr/>
        </p:nvSpPr>
        <p:spPr>
          <a:xfrm>
            <a:off x="3070732" y="3581400"/>
            <a:ext cx="762000" cy="346032"/>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Left-Right Arrow 28"/>
          <p:cNvSpPr/>
          <p:nvPr/>
        </p:nvSpPr>
        <p:spPr>
          <a:xfrm>
            <a:off x="5827579" y="3576024"/>
            <a:ext cx="762000" cy="346032"/>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p:cNvSpPr txBox="1"/>
          <p:nvPr/>
        </p:nvSpPr>
        <p:spPr>
          <a:xfrm>
            <a:off x="1329227" y="2190075"/>
            <a:ext cx="1569312" cy="369332"/>
          </a:xfrm>
          <a:prstGeom prst="rect">
            <a:avLst/>
          </a:prstGeom>
          <a:noFill/>
        </p:spPr>
        <p:txBody>
          <a:bodyPr wrap="square" rtlCol="0">
            <a:spAutoFit/>
          </a:bodyPr>
          <a:lstStyle/>
          <a:p>
            <a:r>
              <a:rPr lang="en-US" dirty="0" smtClean="0"/>
              <a:t>StorageInfo</a:t>
            </a:r>
            <a:endParaRPr lang="en-US" dirty="0"/>
          </a:p>
        </p:txBody>
      </p:sp>
      <p:sp>
        <p:nvSpPr>
          <p:cNvPr id="31" name="TextBox 30"/>
          <p:cNvSpPr txBox="1"/>
          <p:nvPr/>
        </p:nvSpPr>
        <p:spPr>
          <a:xfrm>
            <a:off x="4317761" y="2479809"/>
            <a:ext cx="1569312" cy="369332"/>
          </a:xfrm>
          <a:prstGeom prst="rect">
            <a:avLst/>
          </a:prstGeom>
          <a:noFill/>
        </p:spPr>
        <p:txBody>
          <a:bodyPr wrap="square" rtlCol="0">
            <a:spAutoFit/>
          </a:bodyPr>
          <a:lstStyle/>
          <a:p>
            <a:r>
              <a:rPr lang="en-US" dirty="0" smtClean="0"/>
              <a:t>Storage</a:t>
            </a:r>
            <a:endParaRPr lang="en-US" dirty="0"/>
          </a:p>
        </p:txBody>
      </p:sp>
      <p:sp>
        <p:nvSpPr>
          <p:cNvPr id="32" name="TextBox 31"/>
          <p:cNvSpPr txBox="1"/>
          <p:nvPr/>
        </p:nvSpPr>
        <p:spPr>
          <a:xfrm>
            <a:off x="6944140" y="2259250"/>
            <a:ext cx="1569312" cy="369332"/>
          </a:xfrm>
          <a:prstGeom prst="rect">
            <a:avLst/>
          </a:prstGeom>
          <a:noFill/>
        </p:spPr>
        <p:txBody>
          <a:bodyPr wrap="square" rtlCol="0">
            <a:spAutoFit/>
          </a:bodyPr>
          <a:lstStyle/>
          <a:p>
            <a:r>
              <a:rPr lang="en-US" dirty="0" smtClean="0"/>
              <a:t>Interface</a:t>
            </a:r>
            <a:endParaRPr lang="en-US" dirty="0"/>
          </a:p>
        </p:txBody>
      </p:sp>
      <p:sp>
        <p:nvSpPr>
          <p:cNvPr id="4" name="Flowchart: Off-page Connector 3"/>
          <p:cNvSpPr/>
          <p:nvPr/>
        </p:nvSpPr>
        <p:spPr>
          <a:xfrm>
            <a:off x="3864554" y="4618459"/>
            <a:ext cx="1931199" cy="1858541"/>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Georgia" panose="02040502050405020303" pitchFamily="18" charset="0"/>
              </a:rPr>
              <a:t>generalData</a:t>
            </a:r>
            <a:r>
              <a:rPr lang="en-US" dirty="0" smtClean="0">
                <a:latin typeface="Georgia" panose="02040502050405020303" pitchFamily="18" charset="0"/>
              </a:rPr>
              <a:t> [ ]</a:t>
            </a:r>
          </a:p>
          <a:p>
            <a:pPr algn="ctr"/>
            <a:r>
              <a:rPr lang="en-US" dirty="0" err="1" smtClean="0">
                <a:latin typeface="Georgia" panose="02040502050405020303" pitchFamily="18" charset="0"/>
              </a:rPr>
              <a:t>specificData</a:t>
            </a:r>
            <a:r>
              <a:rPr lang="en-US" dirty="0" smtClean="0">
                <a:latin typeface="Georgia" panose="02040502050405020303" pitchFamily="18" charset="0"/>
              </a:rPr>
              <a:t> [ ]</a:t>
            </a:r>
          </a:p>
          <a:p>
            <a:pPr algn="ctr"/>
            <a:r>
              <a:rPr lang="en-US" dirty="0" smtClean="0">
                <a:latin typeface="Georgia" panose="02040502050405020303" pitchFamily="18" charset="0"/>
              </a:rPr>
              <a:t>costs&lt;String&gt;</a:t>
            </a:r>
          </a:p>
          <a:p>
            <a:pPr algn="ctr"/>
            <a:r>
              <a:rPr lang="en-US" dirty="0" err="1" smtClean="0">
                <a:latin typeface="Georgia" panose="02040502050405020303" pitchFamily="18" charset="0"/>
              </a:rPr>
              <a:t>Int</a:t>
            </a:r>
            <a:r>
              <a:rPr lang="en-US" dirty="0" smtClean="0">
                <a:latin typeface="Georgia" panose="02040502050405020303" pitchFamily="18" charset="0"/>
              </a:rPr>
              <a:t> </a:t>
            </a:r>
            <a:r>
              <a:rPr lang="en-US" dirty="0" err="1" smtClean="0">
                <a:latin typeface="Georgia" panose="02040502050405020303" pitchFamily="18" charset="0"/>
              </a:rPr>
              <a:t>totalCost</a:t>
            </a:r>
            <a:endParaRPr lang="en-US" dirty="0" smtClean="0">
              <a:latin typeface="Georgia" panose="02040502050405020303" pitchFamily="18" charset="0"/>
            </a:endParaRPr>
          </a:p>
          <a:p>
            <a:pPr algn="ctr"/>
            <a:r>
              <a:rPr lang="en-US" dirty="0" smtClean="0">
                <a:latin typeface="Georgia" panose="02040502050405020303" pitchFamily="18" charset="0"/>
              </a:rPr>
              <a:t>String </a:t>
            </a:r>
            <a:r>
              <a:rPr lang="en-US" dirty="0" err="1" smtClean="0">
                <a:latin typeface="Georgia" panose="02040502050405020303" pitchFamily="18" charset="0"/>
              </a:rPr>
              <a:t>caseID</a:t>
            </a:r>
            <a:endParaRPr lang="en-US" dirty="0" smtClean="0">
              <a:latin typeface="Georgia" panose="02040502050405020303" pitchFamily="18" charset="0"/>
            </a:endParaRPr>
          </a:p>
        </p:txBody>
      </p:sp>
    </p:spTree>
    <p:extLst>
      <p:ext uri="{BB962C8B-B14F-4D97-AF65-F5344CB8AC3E}">
        <p14:creationId xmlns:p14="http://schemas.microsoft.com/office/powerpoint/2010/main" val="1897686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912" y="-6658"/>
            <a:ext cx="8229600" cy="1143000"/>
          </a:xfrm>
        </p:spPr>
        <p:txBody>
          <a:bodyPr>
            <a:normAutofit/>
          </a:bodyPr>
          <a:lstStyle/>
          <a:p>
            <a:r>
              <a:rPr lang="en-US" dirty="0" smtClean="0">
                <a:latin typeface="Segoe UI Light" panose="020B0502040204020203" pitchFamily="34" charset="0"/>
              </a:rPr>
              <a:t>Flow</a:t>
            </a:r>
            <a:endParaRPr lang="en-US" dirty="0">
              <a:latin typeface="Segoe UI Light" panose="020B0502040204020203" pitchFamily="34" charset="0"/>
            </a:endParaRPr>
          </a:p>
        </p:txBody>
      </p:sp>
      <p:pic>
        <p:nvPicPr>
          <p:cNvPr id="3" name="Picture 2"/>
          <p:cNvPicPr>
            <a:picLocks noChangeAspect="1"/>
          </p:cNvPicPr>
          <p:nvPr/>
        </p:nvPicPr>
        <p:blipFill>
          <a:blip r:embed="rId2"/>
          <a:stretch>
            <a:fillRect/>
          </a:stretch>
        </p:blipFill>
        <p:spPr>
          <a:xfrm>
            <a:off x="0" y="762000"/>
            <a:ext cx="9144000" cy="6070107"/>
          </a:xfrm>
          <a:prstGeom prst="rect">
            <a:avLst/>
          </a:prstGeom>
        </p:spPr>
      </p:pic>
    </p:spTree>
    <p:extLst>
      <p:ext uri="{BB962C8B-B14F-4D97-AF65-F5344CB8AC3E}">
        <p14:creationId xmlns:p14="http://schemas.microsoft.com/office/powerpoint/2010/main" val="37420001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latin typeface="Segoe UI Light" panose="020B0502040204020203" pitchFamily="34" charset="0"/>
              </a:rPr>
              <a:t>Key</a:t>
            </a:r>
            <a:endParaRPr lang="en-US" dirty="0">
              <a:latin typeface="Segoe UI Light" panose="020B0502040204020203" pitchFamily="34" charset="0"/>
            </a:endParaRPr>
          </a:p>
        </p:txBody>
      </p:sp>
      <p:sp>
        <p:nvSpPr>
          <p:cNvPr id="3" name="Content Placeholder 2"/>
          <p:cNvSpPr>
            <a:spLocks noGrp="1"/>
          </p:cNvSpPr>
          <p:nvPr>
            <p:ph idx="1"/>
          </p:nvPr>
        </p:nvSpPr>
        <p:spPr>
          <a:xfrm>
            <a:off x="457200" y="1147119"/>
            <a:ext cx="8229600" cy="5867400"/>
          </a:xfrm>
        </p:spPr>
        <p:txBody>
          <a:bodyPr>
            <a:normAutofit/>
          </a:bodyPr>
          <a:lstStyle/>
          <a:p>
            <a:r>
              <a:rPr lang="en-US" dirty="0">
                <a:latin typeface="Segoe UI Light" panose="020B0502040204020203" pitchFamily="34" charset="0"/>
              </a:rPr>
              <a:t>Arrows represents the path </a:t>
            </a:r>
            <a:r>
              <a:rPr lang="en-US" dirty="0" smtClean="0">
                <a:latin typeface="Segoe UI Light" panose="020B0502040204020203" pitchFamily="34" charset="0"/>
              </a:rPr>
              <a:t>of the </a:t>
            </a:r>
            <a:r>
              <a:rPr lang="en-US" dirty="0">
                <a:latin typeface="Segoe UI Light" panose="020B0502040204020203" pitchFamily="34" charset="0"/>
              </a:rPr>
              <a:t>program.</a:t>
            </a:r>
          </a:p>
          <a:p>
            <a:r>
              <a:rPr lang="en-US" dirty="0">
                <a:latin typeface="Segoe UI Light" panose="020B0502040204020203" pitchFamily="34" charset="0"/>
              </a:rPr>
              <a:t>Arrows are colored based on its </a:t>
            </a:r>
            <a:r>
              <a:rPr lang="en-US" dirty="0" smtClean="0">
                <a:latin typeface="Segoe UI Light" panose="020B0502040204020203" pitchFamily="34" charset="0"/>
              </a:rPr>
              <a:t>purpose </a:t>
            </a:r>
            <a:r>
              <a:rPr lang="en-US" dirty="0">
                <a:latin typeface="Segoe UI Light" panose="020B0502040204020203" pitchFamily="34" charset="0"/>
              </a:rPr>
              <a:t>and root.</a:t>
            </a:r>
          </a:p>
          <a:p>
            <a:r>
              <a:rPr lang="en-US" dirty="0">
                <a:latin typeface="Segoe UI Light" panose="020B0502040204020203" pitchFamily="34" charset="0"/>
              </a:rPr>
              <a:t>Arrows that point to a block represent a call to the block’s methods</a:t>
            </a:r>
          </a:p>
          <a:p>
            <a:r>
              <a:rPr lang="en-US" dirty="0">
                <a:latin typeface="Segoe UI Light" panose="020B0502040204020203" pitchFamily="34" charset="0"/>
              </a:rPr>
              <a:t>Arrows that end with a ■ represent </a:t>
            </a:r>
            <a:r>
              <a:rPr lang="en-US" dirty="0" smtClean="0">
                <a:latin typeface="Segoe UI Light" panose="020B0502040204020203" pitchFamily="34" charset="0"/>
              </a:rPr>
              <a:t>exit/progress</a:t>
            </a:r>
            <a:r>
              <a:rPr lang="en-US" dirty="0">
                <a:latin typeface="Segoe UI Light" panose="020B0502040204020203" pitchFamily="34" charset="0"/>
              </a:rPr>
              <a:t>, the program will move to a different method(s) and won’t transverse this function again </a:t>
            </a:r>
            <a:endParaRPr lang="en-US" dirty="0" smtClean="0">
              <a:latin typeface="Segoe UI Light" panose="020B0502040204020203" pitchFamily="34" charset="0"/>
            </a:endParaRPr>
          </a:p>
          <a:p>
            <a:r>
              <a:rPr lang="en-US" dirty="0" smtClean="0">
                <a:latin typeface="Segoe UI Light" panose="020B0502040204020203" pitchFamily="34" charset="0"/>
              </a:rPr>
              <a:t>Arrows </a:t>
            </a:r>
            <a:r>
              <a:rPr lang="en-US" dirty="0">
                <a:latin typeface="Segoe UI Light" panose="020B0502040204020203" pitchFamily="34" charset="0"/>
              </a:rPr>
              <a:t>that end with an another arrow </a:t>
            </a:r>
            <a:r>
              <a:rPr lang="en-US" dirty="0" smtClean="0">
                <a:latin typeface="Segoe UI Light" panose="020B0502040204020203" pitchFamily="34" charset="0"/>
              </a:rPr>
              <a:t>head, </a:t>
            </a:r>
            <a:r>
              <a:rPr lang="en-US" dirty="0">
                <a:latin typeface="Segoe UI Light" panose="020B0502040204020203" pitchFamily="34" charset="0"/>
              </a:rPr>
              <a:t>► </a:t>
            </a:r>
            <a:r>
              <a:rPr lang="en-US" dirty="0" smtClean="0">
                <a:latin typeface="Segoe UI Light" panose="020B0502040204020203" pitchFamily="34" charset="0"/>
              </a:rPr>
              <a:t>,resemble </a:t>
            </a:r>
            <a:r>
              <a:rPr lang="en-US" dirty="0">
                <a:latin typeface="Segoe UI Light" panose="020B0502040204020203" pitchFamily="34" charset="0"/>
              </a:rPr>
              <a:t>back and forth method calling</a:t>
            </a:r>
          </a:p>
          <a:p>
            <a:r>
              <a:rPr lang="en-US" dirty="0">
                <a:latin typeface="Segoe UI Light" panose="020B0502040204020203" pitchFamily="34" charset="0"/>
              </a:rPr>
              <a:t>Arrows that have an </a:t>
            </a:r>
            <a:r>
              <a:rPr lang="en-US" dirty="0" smtClean="0">
                <a:latin typeface="Segoe UI Light" panose="020B0502040204020203" pitchFamily="34" charset="0"/>
              </a:rPr>
              <a:t>outlined </a:t>
            </a:r>
            <a:r>
              <a:rPr lang="en-US" dirty="0">
                <a:latin typeface="Segoe UI Light" panose="020B0502040204020203" pitchFamily="34" charset="0"/>
              </a:rPr>
              <a:t>head » represents split/join where the arrow carries the function’s motives in two different </a:t>
            </a:r>
            <a:r>
              <a:rPr lang="en-US" dirty="0" smtClean="0">
                <a:latin typeface="Segoe UI Light" panose="020B0502040204020203" pitchFamily="34" charset="0"/>
              </a:rPr>
              <a:t>directions</a:t>
            </a:r>
          </a:p>
          <a:p>
            <a:r>
              <a:rPr lang="en-US" dirty="0" smtClean="0">
                <a:latin typeface="Segoe UI Light" panose="020B0502040204020203" pitchFamily="34" charset="0"/>
              </a:rPr>
              <a:t>Arrows that have no base, represent just normal method calls</a:t>
            </a:r>
          </a:p>
          <a:p>
            <a:r>
              <a:rPr lang="en-US" dirty="0" smtClean="0">
                <a:latin typeface="Segoe UI Light" panose="020B0502040204020203" pitchFamily="34" charset="0"/>
              </a:rPr>
              <a:t>Arrows that have a circular base, • ,are functions that call multiple other functions on its way. </a:t>
            </a:r>
            <a:endParaRPr lang="en-US" dirty="0">
              <a:latin typeface="Segoe UI Light" panose="020B0502040204020203" pitchFamily="34" charset="0"/>
            </a:endParaRPr>
          </a:p>
          <a:p>
            <a:endParaRPr lang="en-US" dirty="0"/>
          </a:p>
        </p:txBody>
      </p:sp>
    </p:spTree>
    <p:extLst>
      <p:ext uri="{BB962C8B-B14F-4D97-AF65-F5344CB8AC3E}">
        <p14:creationId xmlns:p14="http://schemas.microsoft.com/office/powerpoint/2010/main" val="3028571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Powerful Program Features</a:t>
            </a:r>
            <a:endParaRPr lang="en-US" dirty="0">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1"/>
          </p:nvPr>
        </p:nvSpPr>
        <p:spPr>
          <a:xfrm>
            <a:off x="484710" y="1371600"/>
            <a:ext cx="6711654" cy="5181600"/>
          </a:xfrm>
        </p:spPr>
        <p:txBody>
          <a:bodyPr/>
          <a:lstStyle/>
          <a:p>
            <a:r>
              <a:rPr lang="en-US" b="1" dirty="0" smtClean="0">
                <a:latin typeface="Segoe UI Light" panose="020B0502040204020203" pitchFamily="34" charset="0"/>
                <a:cs typeface="Segoe UI Light" panose="020B0502040204020203" pitchFamily="34" charset="0"/>
              </a:rPr>
              <a:t>Save and Load Data</a:t>
            </a:r>
            <a:r>
              <a:rPr lang="en-US" dirty="0" smtClean="0">
                <a:latin typeface="Segoe UI Light" panose="020B0502040204020203" pitchFamily="34" charset="0"/>
                <a:cs typeface="Segoe UI Light" panose="020B0502040204020203" pitchFamily="34" charset="0"/>
              </a:rPr>
              <a:t>: This program can save the entire array of Storage by converting each item into a string and adding them into a .data file with special formatting. Then the program can read each line of the .data file and reconvert it back into usable data.</a:t>
            </a:r>
          </a:p>
          <a:p>
            <a:r>
              <a:rPr lang="en-US" b="1" dirty="0" smtClean="0">
                <a:latin typeface="Segoe UI Light" panose="020B0502040204020203" pitchFamily="34" charset="0"/>
                <a:cs typeface="Segoe UI Light" panose="020B0502040204020203" pitchFamily="34" charset="0"/>
              </a:rPr>
              <a:t>Statistics</a:t>
            </a:r>
            <a:r>
              <a:rPr lang="en-US" dirty="0" smtClean="0">
                <a:latin typeface="Segoe UI Light" panose="020B0502040204020203" pitchFamily="34" charset="0"/>
                <a:cs typeface="Segoe UI Light" panose="020B0502040204020203" pitchFamily="34" charset="0"/>
              </a:rPr>
              <a:t>: The program can compute data and display the totals, averages, and most popular.</a:t>
            </a:r>
          </a:p>
          <a:p>
            <a:r>
              <a:rPr lang="en-US" b="1" dirty="0" smtClean="0">
                <a:latin typeface="Segoe UI Light" panose="020B0502040204020203" pitchFamily="34" charset="0"/>
                <a:cs typeface="Segoe UI Light" panose="020B0502040204020203" pitchFamily="34" charset="0"/>
              </a:rPr>
              <a:t>Graphs</a:t>
            </a:r>
            <a:r>
              <a:rPr lang="en-US" dirty="0" smtClean="0">
                <a:latin typeface="Segoe UI Light" panose="020B0502040204020203" pitchFamily="34" charset="0"/>
                <a:cs typeface="Segoe UI Light" panose="020B0502040204020203" pitchFamily="34" charset="0"/>
              </a:rPr>
              <a:t>: The program can convert statistics and display it as Pie Graphs.</a:t>
            </a:r>
          </a:p>
          <a:p>
            <a:r>
              <a:rPr lang="en-US" b="1" dirty="0" smtClean="0">
                <a:latin typeface="Segoe UI Light" panose="020B0502040204020203" pitchFamily="34" charset="0"/>
                <a:cs typeface="Segoe UI Light" panose="020B0502040204020203" pitchFamily="34" charset="0"/>
              </a:rPr>
              <a:t>Help</a:t>
            </a:r>
            <a:r>
              <a:rPr lang="en-US" dirty="0" smtClean="0">
                <a:latin typeface="Segoe UI Light" panose="020B0502040204020203" pitchFamily="34" charset="0"/>
                <a:cs typeface="Segoe UI Light" panose="020B0502040204020203" pitchFamily="34" charset="0"/>
              </a:rPr>
              <a:t>: Almost every component in the program has an associated HelpTip, which provides instructions when hovered over by the mouse</a:t>
            </a:r>
          </a:p>
          <a:p>
            <a:r>
              <a:rPr lang="en-US" b="1" dirty="0" smtClean="0">
                <a:latin typeface="Segoe UI Light" panose="020B0502040204020203" pitchFamily="34" charset="0"/>
                <a:cs typeface="Segoe UI Light" panose="020B0502040204020203" pitchFamily="34" charset="0"/>
              </a:rPr>
              <a:t>Error Management</a:t>
            </a:r>
            <a:r>
              <a:rPr lang="en-US" dirty="0" smtClean="0">
                <a:latin typeface="Segoe UI Light" panose="020B0502040204020203" pitchFamily="34" charset="0"/>
                <a:cs typeface="Segoe UI Light" panose="020B0502040204020203" pitchFamily="34" charset="0"/>
              </a:rPr>
              <a:t>: Program checks over interaction and displays a message box to indicate error instead of crashing.</a:t>
            </a:r>
          </a:p>
          <a:p>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485657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3260</TotalTime>
  <Words>1186</Words>
  <Application>Microsoft Office PowerPoint</Application>
  <PresentationFormat>On-screen Show (4:3)</PresentationFormat>
  <Paragraphs>116</Paragraphs>
  <Slides>16</Slides>
  <Notes>0</Notes>
  <HiddenSlides>5</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Agency FB</vt:lpstr>
      <vt:lpstr>Arial</vt:lpstr>
      <vt:lpstr>Century Gothic</vt:lpstr>
      <vt:lpstr>Consolas</vt:lpstr>
      <vt:lpstr>Georgia</vt:lpstr>
      <vt:lpstr>Segoe UI Light</vt:lpstr>
      <vt:lpstr>Wingdings</vt:lpstr>
      <vt:lpstr>Wingdings 3</vt:lpstr>
      <vt:lpstr>Ion</vt:lpstr>
      <vt:lpstr>FBLA OHS</vt:lpstr>
      <vt:lpstr>Introduction and Trivia</vt:lpstr>
      <vt:lpstr>Reference</vt:lpstr>
      <vt:lpstr>Problem?</vt:lpstr>
      <vt:lpstr>Design and Planning</vt:lpstr>
      <vt:lpstr>Structure</vt:lpstr>
      <vt:lpstr>Flow</vt:lpstr>
      <vt:lpstr>Key</vt:lpstr>
      <vt:lpstr>Powerful Program Features</vt:lpstr>
      <vt:lpstr>User Convenience Functions [U.C.F]</vt:lpstr>
      <vt:lpstr>U.C.F List</vt:lpstr>
      <vt:lpstr>Instructions</vt:lpstr>
      <vt:lpstr>Program Progress Guide</vt:lpstr>
      <vt:lpstr>Program Progress Guide</vt:lpstr>
      <vt:lpstr>Program Progress Guide</vt:lpstr>
      <vt:lpstr>Program Progress Guide</vt:lpstr>
    </vt:vector>
  </TitlesOfParts>
  <Company>Fairfax County Public Schools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FBLA OHS</dc:title>
  <dc:creator>Administrator</dc:creator>
  <cp:lastModifiedBy>Ryan Biswas</cp:lastModifiedBy>
  <cp:revision>43</cp:revision>
  <dcterms:created xsi:type="dcterms:W3CDTF">2015-02-06T16:21:36Z</dcterms:created>
  <dcterms:modified xsi:type="dcterms:W3CDTF">2015-06-03T14:16:51Z</dcterms:modified>
</cp:coreProperties>
</file>