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60" r:id="rId6"/>
    <p:sldId id="261" r:id="rId7"/>
    <p:sldId id="267" r:id="rId8"/>
    <p:sldId id="262" r:id="rId9"/>
    <p:sldId id="268" r:id="rId10"/>
    <p:sldId id="263" r:id="rId11"/>
    <p:sldId id="265" r:id="rId12"/>
    <p:sldId id="264" r:id="rId13"/>
    <p:sldId id="273" r:id="rId14"/>
    <p:sldId id="274" r:id="rId15"/>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C5D3D-2149-4ED0-AE8C-B2853D285E5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lt-LT"/>
        </a:p>
      </dgm:t>
    </dgm:pt>
    <dgm:pt modelId="{10BF6B93-A2BE-4B3E-9B74-B5C9E06DE9F3}">
      <dgm:prSet custT="1"/>
      <dgm:spPr/>
      <dgm:t>
        <a:bodyPr/>
        <a:lstStyle/>
        <a:p>
          <a:r>
            <a:rPr lang="en-US" sz="4500" dirty="0"/>
            <a:t>Investigation</a:t>
          </a:r>
          <a:endParaRPr lang="lt-LT" sz="4500" dirty="0"/>
        </a:p>
      </dgm:t>
    </dgm:pt>
    <dgm:pt modelId="{F954FDBF-0E21-49DC-975A-29AC315770B2}" type="parTrans" cxnId="{7C43CA83-06C6-4D35-8AFB-BED400BB20BD}">
      <dgm:prSet/>
      <dgm:spPr/>
      <dgm:t>
        <a:bodyPr/>
        <a:lstStyle/>
        <a:p>
          <a:endParaRPr lang="lt-LT"/>
        </a:p>
      </dgm:t>
    </dgm:pt>
    <dgm:pt modelId="{DC691662-2F59-471C-AED6-BDA2071B6AC6}" type="sibTrans" cxnId="{7C43CA83-06C6-4D35-8AFB-BED400BB20BD}">
      <dgm:prSet/>
      <dgm:spPr/>
      <dgm:t>
        <a:bodyPr/>
        <a:lstStyle/>
        <a:p>
          <a:endParaRPr lang="lt-LT"/>
        </a:p>
      </dgm:t>
    </dgm:pt>
    <dgm:pt modelId="{71833D4D-2367-4BCF-9ABC-805037FE5A43}">
      <dgm:prSet custT="1"/>
      <dgm:spPr/>
      <dgm:t>
        <a:bodyPr/>
        <a:lstStyle/>
        <a:p>
          <a:pPr>
            <a:buFont typeface="Arial" panose="020B0604020202020204" pitchFamily="34" charset="0"/>
            <a:buChar char="•"/>
          </a:pPr>
          <a:r>
            <a:rPr lang="en-US" sz="2800" dirty="0">
              <a:solidFill>
                <a:schemeClr val="tx1">
                  <a:lumMod val="65000"/>
                  <a:lumOff val="35000"/>
                </a:schemeClr>
              </a:solidFill>
            </a:rPr>
            <a:t>How the freight price is related to the customer satisfaction.</a:t>
          </a:r>
          <a:endParaRPr lang="lt-LT" sz="2800" dirty="0">
            <a:solidFill>
              <a:schemeClr val="tx1">
                <a:lumMod val="65000"/>
                <a:lumOff val="35000"/>
              </a:schemeClr>
            </a:solidFill>
          </a:endParaRPr>
        </a:p>
      </dgm:t>
    </dgm:pt>
    <dgm:pt modelId="{BB864C10-80B5-4DF1-9C40-730FF0594104}" type="parTrans" cxnId="{3700F64C-C532-4A45-89BF-77009D0F275C}">
      <dgm:prSet/>
      <dgm:spPr/>
      <dgm:t>
        <a:bodyPr/>
        <a:lstStyle/>
        <a:p>
          <a:endParaRPr lang="lt-LT"/>
        </a:p>
      </dgm:t>
    </dgm:pt>
    <dgm:pt modelId="{ACF8344D-BDFF-4EE4-A4E9-2634315FA140}" type="sibTrans" cxnId="{3700F64C-C532-4A45-89BF-77009D0F275C}">
      <dgm:prSet/>
      <dgm:spPr/>
      <dgm:t>
        <a:bodyPr/>
        <a:lstStyle/>
        <a:p>
          <a:endParaRPr lang="lt-LT"/>
        </a:p>
      </dgm:t>
    </dgm:pt>
    <dgm:pt modelId="{F1B362B1-1799-4AD2-84F2-0E52A65DF942}">
      <dgm:prSet custT="1"/>
      <dgm:spPr/>
      <dgm:t>
        <a:bodyPr/>
        <a:lstStyle/>
        <a:p>
          <a:pPr>
            <a:buFont typeface="Arial" panose="020B0604020202020204" pitchFamily="34" charset="0"/>
            <a:buChar char="•"/>
          </a:pPr>
          <a:r>
            <a:rPr lang="en-US" sz="2800" dirty="0">
              <a:solidFill>
                <a:schemeClr val="tx1">
                  <a:lumMod val="65000"/>
                  <a:lumOff val="35000"/>
                </a:schemeClr>
              </a:solidFill>
            </a:rPr>
            <a:t>What does the price of freight depend on?</a:t>
          </a:r>
          <a:endParaRPr lang="lt-LT" sz="2800" dirty="0">
            <a:solidFill>
              <a:schemeClr val="tx1">
                <a:lumMod val="65000"/>
                <a:lumOff val="35000"/>
              </a:schemeClr>
            </a:solidFill>
          </a:endParaRPr>
        </a:p>
      </dgm:t>
    </dgm:pt>
    <dgm:pt modelId="{BD8B2475-56B1-42E1-B402-8363310AF0F5}" type="parTrans" cxnId="{D3819E3B-7FFF-4042-B554-A1EE59A5FDAB}">
      <dgm:prSet/>
      <dgm:spPr/>
      <dgm:t>
        <a:bodyPr/>
        <a:lstStyle/>
        <a:p>
          <a:endParaRPr lang="lt-LT"/>
        </a:p>
      </dgm:t>
    </dgm:pt>
    <dgm:pt modelId="{407BBE42-5336-4183-9503-FB41204CEC57}" type="sibTrans" cxnId="{D3819E3B-7FFF-4042-B554-A1EE59A5FDAB}">
      <dgm:prSet/>
      <dgm:spPr/>
      <dgm:t>
        <a:bodyPr/>
        <a:lstStyle/>
        <a:p>
          <a:endParaRPr lang="lt-LT"/>
        </a:p>
      </dgm:t>
    </dgm:pt>
    <dgm:pt modelId="{C9411E57-7FE2-483E-9FB5-90412175CCAA}" type="pres">
      <dgm:prSet presAssocID="{2EFC5D3D-2149-4ED0-AE8C-B2853D285E5E}" presName="Name0" presStyleCnt="0">
        <dgm:presLayoutVars>
          <dgm:dir/>
          <dgm:animLvl val="lvl"/>
          <dgm:resizeHandles val="exact"/>
        </dgm:presLayoutVars>
      </dgm:prSet>
      <dgm:spPr/>
    </dgm:pt>
    <dgm:pt modelId="{38261862-FEC8-4D93-B997-C96327E902E0}" type="pres">
      <dgm:prSet presAssocID="{10BF6B93-A2BE-4B3E-9B74-B5C9E06DE9F3}" presName="composite" presStyleCnt="0"/>
      <dgm:spPr/>
    </dgm:pt>
    <dgm:pt modelId="{6265755D-7692-444E-BDBA-0A1E39A71382}" type="pres">
      <dgm:prSet presAssocID="{10BF6B93-A2BE-4B3E-9B74-B5C9E06DE9F3}" presName="parTx" presStyleLbl="alignNode1" presStyleIdx="0" presStyleCnt="1" custLinFactNeighborX="-19608" custLinFactNeighborY="-474">
        <dgm:presLayoutVars>
          <dgm:chMax val="0"/>
          <dgm:chPref val="0"/>
          <dgm:bulletEnabled val="1"/>
        </dgm:presLayoutVars>
      </dgm:prSet>
      <dgm:spPr/>
    </dgm:pt>
    <dgm:pt modelId="{0A25D0D8-F56C-4455-9DC5-2571C8E30CBB}" type="pres">
      <dgm:prSet presAssocID="{10BF6B93-A2BE-4B3E-9B74-B5C9E06DE9F3}" presName="desTx" presStyleLbl="alignAccFollowNode1" presStyleIdx="0" presStyleCnt="1" custLinFactNeighborX="-9626" custLinFactNeighborY="3622">
        <dgm:presLayoutVars>
          <dgm:bulletEnabled val="1"/>
        </dgm:presLayoutVars>
      </dgm:prSet>
      <dgm:spPr/>
    </dgm:pt>
  </dgm:ptLst>
  <dgm:cxnLst>
    <dgm:cxn modelId="{49A81813-00FA-448C-A925-14415E75A515}" type="presOf" srcId="{71833D4D-2367-4BCF-9ABC-805037FE5A43}" destId="{0A25D0D8-F56C-4455-9DC5-2571C8E30CBB}" srcOrd="0" destOrd="1" presId="urn:microsoft.com/office/officeart/2005/8/layout/hList1"/>
    <dgm:cxn modelId="{733DAD1D-1397-4301-8A4A-865B05839472}" type="presOf" srcId="{F1B362B1-1799-4AD2-84F2-0E52A65DF942}" destId="{0A25D0D8-F56C-4455-9DC5-2571C8E30CBB}" srcOrd="0" destOrd="0" presId="urn:microsoft.com/office/officeart/2005/8/layout/hList1"/>
    <dgm:cxn modelId="{D3819E3B-7FFF-4042-B554-A1EE59A5FDAB}" srcId="{10BF6B93-A2BE-4B3E-9B74-B5C9E06DE9F3}" destId="{F1B362B1-1799-4AD2-84F2-0E52A65DF942}" srcOrd="0" destOrd="0" parTransId="{BD8B2475-56B1-42E1-B402-8363310AF0F5}" sibTransId="{407BBE42-5336-4183-9503-FB41204CEC57}"/>
    <dgm:cxn modelId="{3700F64C-C532-4A45-89BF-77009D0F275C}" srcId="{10BF6B93-A2BE-4B3E-9B74-B5C9E06DE9F3}" destId="{71833D4D-2367-4BCF-9ABC-805037FE5A43}" srcOrd="1" destOrd="0" parTransId="{BB864C10-80B5-4DF1-9C40-730FF0594104}" sibTransId="{ACF8344D-BDFF-4EE4-A4E9-2634315FA140}"/>
    <dgm:cxn modelId="{6D539B83-48FB-4FD8-B615-7AFA5D78F456}" type="presOf" srcId="{10BF6B93-A2BE-4B3E-9B74-B5C9E06DE9F3}" destId="{6265755D-7692-444E-BDBA-0A1E39A71382}" srcOrd="0" destOrd="0" presId="urn:microsoft.com/office/officeart/2005/8/layout/hList1"/>
    <dgm:cxn modelId="{7C43CA83-06C6-4D35-8AFB-BED400BB20BD}" srcId="{2EFC5D3D-2149-4ED0-AE8C-B2853D285E5E}" destId="{10BF6B93-A2BE-4B3E-9B74-B5C9E06DE9F3}" srcOrd="0" destOrd="0" parTransId="{F954FDBF-0E21-49DC-975A-29AC315770B2}" sibTransId="{DC691662-2F59-471C-AED6-BDA2071B6AC6}"/>
    <dgm:cxn modelId="{969918B8-FDD2-472B-BBD7-8C014CC2C115}" type="presOf" srcId="{2EFC5D3D-2149-4ED0-AE8C-B2853D285E5E}" destId="{C9411E57-7FE2-483E-9FB5-90412175CCAA}" srcOrd="0" destOrd="0" presId="urn:microsoft.com/office/officeart/2005/8/layout/hList1"/>
    <dgm:cxn modelId="{2AD812EE-FF62-4918-B9B0-34E7F9714D07}" type="presParOf" srcId="{C9411E57-7FE2-483E-9FB5-90412175CCAA}" destId="{38261862-FEC8-4D93-B997-C96327E902E0}" srcOrd="0" destOrd="0" presId="urn:microsoft.com/office/officeart/2005/8/layout/hList1"/>
    <dgm:cxn modelId="{F517BDD7-80E9-426F-86DF-63CEEF7862DF}" type="presParOf" srcId="{38261862-FEC8-4D93-B997-C96327E902E0}" destId="{6265755D-7692-444E-BDBA-0A1E39A71382}" srcOrd="0" destOrd="0" presId="urn:microsoft.com/office/officeart/2005/8/layout/hList1"/>
    <dgm:cxn modelId="{BC7B38BC-5B72-4086-813A-470986E35FE3}" type="presParOf" srcId="{38261862-FEC8-4D93-B997-C96327E902E0}" destId="{0A25D0D8-F56C-4455-9DC5-2571C8E30CB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FC5D3D-2149-4ED0-AE8C-B2853D285E5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lt-LT"/>
        </a:p>
      </dgm:t>
    </dgm:pt>
    <dgm:pt modelId="{10BF6B93-A2BE-4B3E-9B74-B5C9E06DE9F3}">
      <dgm:prSet/>
      <dgm:spPr/>
      <dgm:t>
        <a:bodyPr/>
        <a:lstStyle/>
        <a:p>
          <a:r>
            <a:rPr lang="en-US" dirty="0"/>
            <a:t>Do we have correlation between:</a:t>
          </a:r>
          <a:endParaRPr lang="lt-LT" dirty="0"/>
        </a:p>
      </dgm:t>
    </dgm:pt>
    <dgm:pt modelId="{F954FDBF-0E21-49DC-975A-29AC315770B2}" type="parTrans" cxnId="{7C43CA83-06C6-4D35-8AFB-BED400BB20BD}">
      <dgm:prSet/>
      <dgm:spPr/>
      <dgm:t>
        <a:bodyPr/>
        <a:lstStyle/>
        <a:p>
          <a:endParaRPr lang="lt-LT"/>
        </a:p>
      </dgm:t>
    </dgm:pt>
    <dgm:pt modelId="{DC691662-2F59-471C-AED6-BDA2071B6AC6}" type="sibTrans" cxnId="{7C43CA83-06C6-4D35-8AFB-BED400BB20BD}">
      <dgm:prSet/>
      <dgm:spPr/>
      <dgm:t>
        <a:bodyPr/>
        <a:lstStyle/>
        <a:p>
          <a:endParaRPr lang="lt-LT"/>
        </a:p>
      </dgm:t>
    </dgm:pt>
    <dgm:pt modelId="{71833D4D-2367-4BCF-9ABC-805037FE5A43}">
      <dgm:prSet custT="1"/>
      <dgm:spPr/>
      <dgm:t>
        <a:bodyPr/>
        <a:lstStyle/>
        <a:p>
          <a:r>
            <a:rPr lang="en-US" sz="2800" dirty="0">
              <a:solidFill>
                <a:schemeClr val="tx1">
                  <a:lumMod val="65000"/>
                  <a:lumOff val="35000"/>
                </a:schemeClr>
              </a:solidFill>
            </a:rPr>
            <a:t>Freight price and product price?</a:t>
          </a:r>
          <a:endParaRPr lang="lt-LT" sz="2800" dirty="0">
            <a:solidFill>
              <a:schemeClr val="tx1">
                <a:lumMod val="65000"/>
                <a:lumOff val="35000"/>
              </a:schemeClr>
            </a:solidFill>
          </a:endParaRPr>
        </a:p>
      </dgm:t>
    </dgm:pt>
    <dgm:pt modelId="{BB864C10-80B5-4DF1-9C40-730FF0594104}" type="parTrans" cxnId="{3700F64C-C532-4A45-89BF-77009D0F275C}">
      <dgm:prSet/>
      <dgm:spPr/>
      <dgm:t>
        <a:bodyPr/>
        <a:lstStyle/>
        <a:p>
          <a:endParaRPr lang="lt-LT"/>
        </a:p>
      </dgm:t>
    </dgm:pt>
    <dgm:pt modelId="{ACF8344D-BDFF-4EE4-A4E9-2634315FA140}" type="sibTrans" cxnId="{3700F64C-C532-4A45-89BF-77009D0F275C}">
      <dgm:prSet/>
      <dgm:spPr/>
      <dgm:t>
        <a:bodyPr/>
        <a:lstStyle/>
        <a:p>
          <a:endParaRPr lang="lt-LT"/>
        </a:p>
      </dgm:t>
    </dgm:pt>
    <dgm:pt modelId="{EB259F40-096E-4220-BD30-71EF08475028}">
      <dgm:prSet custT="1"/>
      <dgm:spPr/>
      <dgm:t>
        <a:bodyPr/>
        <a:lstStyle/>
        <a:p>
          <a:r>
            <a:rPr lang="en-US" sz="2800" dirty="0">
              <a:solidFill>
                <a:schemeClr val="tx1">
                  <a:lumMod val="65000"/>
                  <a:lumOff val="35000"/>
                </a:schemeClr>
              </a:solidFill>
            </a:rPr>
            <a:t>Freight price and product weight (kg)?</a:t>
          </a:r>
          <a:endParaRPr lang="lt-LT" sz="2800" dirty="0">
            <a:solidFill>
              <a:schemeClr val="tx1">
                <a:lumMod val="65000"/>
                <a:lumOff val="35000"/>
              </a:schemeClr>
            </a:solidFill>
          </a:endParaRPr>
        </a:p>
      </dgm:t>
    </dgm:pt>
    <dgm:pt modelId="{7901652A-B77D-48A8-9079-DED83EB23176}" type="parTrans" cxnId="{EF67A7DC-7B07-4C88-BEBD-829921FDC3F9}">
      <dgm:prSet/>
      <dgm:spPr/>
      <dgm:t>
        <a:bodyPr/>
        <a:lstStyle/>
        <a:p>
          <a:endParaRPr lang="lt-LT"/>
        </a:p>
      </dgm:t>
    </dgm:pt>
    <dgm:pt modelId="{E92E005F-F9A2-42EC-AF8B-7C2E600B768D}" type="sibTrans" cxnId="{EF67A7DC-7B07-4C88-BEBD-829921FDC3F9}">
      <dgm:prSet/>
      <dgm:spPr/>
      <dgm:t>
        <a:bodyPr/>
        <a:lstStyle/>
        <a:p>
          <a:endParaRPr lang="lt-LT"/>
        </a:p>
      </dgm:t>
    </dgm:pt>
    <dgm:pt modelId="{02DDFE37-2F2D-417E-B76E-13E7D469FB22}">
      <dgm:prSet custT="1"/>
      <dgm:spPr/>
      <dgm:t>
        <a:bodyPr/>
        <a:lstStyle/>
        <a:p>
          <a:r>
            <a:rPr lang="en-US" sz="2800" dirty="0">
              <a:solidFill>
                <a:schemeClr val="tx1">
                  <a:lumMod val="65000"/>
                  <a:lumOff val="35000"/>
                </a:schemeClr>
              </a:solidFill>
            </a:rPr>
            <a:t>Freight price and product volume (</a:t>
          </a:r>
          <a:r>
            <a:rPr lang="en-US" sz="2800" dirty="0" err="1">
              <a:solidFill>
                <a:schemeClr val="tx1">
                  <a:lumMod val="65000"/>
                  <a:lumOff val="35000"/>
                </a:schemeClr>
              </a:solidFill>
            </a:rPr>
            <a:t>cbm</a:t>
          </a:r>
          <a:r>
            <a:rPr lang="en-US" sz="2800" dirty="0">
              <a:solidFill>
                <a:schemeClr val="tx1">
                  <a:lumMod val="65000"/>
                  <a:lumOff val="35000"/>
                </a:schemeClr>
              </a:solidFill>
            </a:rPr>
            <a:t>)?</a:t>
          </a:r>
          <a:br>
            <a:rPr lang="en-US" sz="3500" dirty="0">
              <a:solidFill>
                <a:schemeClr val="tx1">
                  <a:lumMod val="65000"/>
                  <a:lumOff val="35000"/>
                </a:schemeClr>
              </a:solidFill>
            </a:rPr>
          </a:br>
          <a:endParaRPr lang="lt-LT" sz="3500" dirty="0">
            <a:solidFill>
              <a:schemeClr val="tx1">
                <a:lumMod val="65000"/>
                <a:lumOff val="35000"/>
              </a:schemeClr>
            </a:solidFill>
          </a:endParaRPr>
        </a:p>
      </dgm:t>
    </dgm:pt>
    <dgm:pt modelId="{53729638-E521-48E3-9FDD-153CBE0DD77B}" type="parTrans" cxnId="{39401A6E-7D83-4E2A-9D55-17402AFEFB57}">
      <dgm:prSet/>
      <dgm:spPr/>
      <dgm:t>
        <a:bodyPr/>
        <a:lstStyle/>
        <a:p>
          <a:endParaRPr lang="lt-LT"/>
        </a:p>
      </dgm:t>
    </dgm:pt>
    <dgm:pt modelId="{BFDF5175-7100-4888-8894-18B38981F531}" type="sibTrans" cxnId="{39401A6E-7D83-4E2A-9D55-17402AFEFB57}">
      <dgm:prSet/>
      <dgm:spPr/>
      <dgm:t>
        <a:bodyPr/>
        <a:lstStyle/>
        <a:p>
          <a:endParaRPr lang="lt-LT"/>
        </a:p>
      </dgm:t>
    </dgm:pt>
    <dgm:pt modelId="{C9411E57-7FE2-483E-9FB5-90412175CCAA}" type="pres">
      <dgm:prSet presAssocID="{2EFC5D3D-2149-4ED0-AE8C-B2853D285E5E}" presName="Name0" presStyleCnt="0">
        <dgm:presLayoutVars>
          <dgm:dir/>
          <dgm:animLvl val="lvl"/>
          <dgm:resizeHandles val="exact"/>
        </dgm:presLayoutVars>
      </dgm:prSet>
      <dgm:spPr/>
    </dgm:pt>
    <dgm:pt modelId="{38261862-FEC8-4D93-B997-C96327E902E0}" type="pres">
      <dgm:prSet presAssocID="{10BF6B93-A2BE-4B3E-9B74-B5C9E06DE9F3}" presName="composite" presStyleCnt="0"/>
      <dgm:spPr/>
    </dgm:pt>
    <dgm:pt modelId="{6265755D-7692-444E-BDBA-0A1E39A71382}" type="pres">
      <dgm:prSet presAssocID="{10BF6B93-A2BE-4B3E-9B74-B5C9E06DE9F3}" presName="parTx" presStyleLbl="alignNode1" presStyleIdx="0" presStyleCnt="1" custLinFactNeighborX="7059" custLinFactNeighborY="-33867">
        <dgm:presLayoutVars>
          <dgm:chMax val="0"/>
          <dgm:chPref val="0"/>
          <dgm:bulletEnabled val="1"/>
        </dgm:presLayoutVars>
      </dgm:prSet>
      <dgm:spPr/>
    </dgm:pt>
    <dgm:pt modelId="{0A25D0D8-F56C-4455-9DC5-2571C8E30CBB}" type="pres">
      <dgm:prSet presAssocID="{10BF6B93-A2BE-4B3E-9B74-B5C9E06DE9F3}" presName="desTx" presStyleLbl="alignAccFollowNode1" presStyleIdx="0" presStyleCnt="1" custLinFactNeighborX="-9626" custLinFactNeighborY="3622">
        <dgm:presLayoutVars>
          <dgm:bulletEnabled val="1"/>
        </dgm:presLayoutVars>
      </dgm:prSet>
      <dgm:spPr/>
    </dgm:pt>
  </dgm:ptLst>
  <dgm:cxnLst>
    <dgm:cxn modelId="{49A81813-00FA-448C-A925-14415E75A515}" type="presOf" srcId="{71833D4D-2367-4BCF-9ABC-805037FE5A43}" destId="{0A25D0D8-F56C-4455-9DC5-2571C8E30CBB}" srcOrd="0" destOrd="0" presId="urn:microsoft.com/office/officeart/2005/8/layout/hList1"/>
    <dgm:cxn modelId="{3700F64C-C532-4A45-89BF-77009D0F275C}" srcId="{10BF6B93-A2BE-4B3E-9B74-B5C9E06DE9F3}" destId="{71833D4D-2367-4BCF-9ABC-805037FE5A43}" srcOrd="0" destOrd="0" parTransId="{BB864C10-80B5-4DF1-9C40-730FF0594104}" sibTransId="{ACF8344D-BDFF-4EE4-A4E9-2634315FA140}"/>
    <dgm:cxn modelId="{39401A6E-7D83-4E2A-9D55-17402AFEFB57}" srcId="{10BF6B93-A2BE-4B3E-9B74-B5C9E06DE9F3}" destId="{02DDFE37-2F2D-417E-B76E-13E7D469FB22}" srcOrd="2" destOrd="0" parTransId="{53729638-E521-48E3-9FDD-153CBE0DD77B}" sibTransId="{BFDF5175-7100-4888-8894-18B38981F531}"/>
    <dgm:cxn modelId="{981BEF7C-C5EC-4542-95AF-3FDB0480514F}" type="presOf" srcId="{EB259F40-096E-4220-BD30-71EF08475028}" destId="{0A25D0D8-F56C-4455-9DC5-2571C8E30CBB}" srcOrd="0" destOrd="1" presId="urn:microsoft.com/office/officeart/2005/8/layout/hList1"/>
    <dgm:cxn modelId="{6D539B83-48FB-4FD8-B615-7AFA5D78F456}" type="presOf" srcId="{10BF6B93-A2BE-4B3E-9B74-B5C9E06DE9F3}" destId="{6265755D-7692-444E-BDBA-0A1E39A71382}" srcOrd="0" destOrd="0" presId="urn:microsoft.com/office/officeart/2005/8/layout/hList1"/>
    <dgm:cxn modelId="{7C43CA83-06C6-4D35-8AFB-BED400BB20BD}" srcId="{2EFC5D3D-2149-4ED0-AE8C-B2853D285E5E}" destId="{10BF6B93-A2BE-4B3E-9B74-B5C9E06DE9F3}" srcOrd="0" destOrd="0" parTransId="{F954FDBF-0E21-49DC-975A-29AC315770B2}" sibTransId="{DC691662-2F59-471C-AED6-BDA2071B6AC6}"/>
    <dgm:cxn modelId="{2224659C-C594-4BC0-97B2-E388746783D5}" type="presOf" srcId="{02DDFE37-2F2D-417E-B76E-13E7D469FB22}" destId="{0A25D0D8-F56C-4455-9DC5-2571C8E30CBB}" srcOrd="0" destOrd="2" presId="urn:microsoft.com/office/officeart/2005/8/layout/hList1"/>
    <dgm:cxn modelId="{969918B8-FDD2-472B-BBD7-8C014CC2C115}" type="presOf" srcId="{2EFC5D3D-2149-4ED0-AE8C-B2853D285E5E}" destId="{C9411E57-7FE2-483E-9FB5-90412175CCAA}" srcOrd="0" destOrd="0" presId="urn:microsoft.com/office/officeart/2005/8/layout/hList1"/>
    <dgm:cxn modelId="{EF67A7DC-7B07-4C88-BEBD-829921FDC3F9}" srcId="{10BF6B93-A2BE-4B3E-9B74-B5C9E06DE9F3}" destId="{EB259F40-096E-4220-BD30-71EF08475028}" srcOrd="1" destOrd="0" parTransId="{7901652A-B77D-48A8-9079-DED83EB23176}" sibTransId="{E92E005F-F9A2-42EC-AF8B-7C2E600B768D}"/>
    <dgm:cxn modelId="{2AD812EE-FF62-4918-B9B0-34E7F9714D07}" type="presParOf" srcId="{C9411E57-7FE2-483E-9FB5-90412175CCAA}" destId="{38261862-FEC8-4D93-B997-C96327E902E0}" srcOrd="0" destOrd="0" presId="urn:microsoft.com/office/officeart/2005/8/layout/hList1"/>
    <dgm:cxn modelId="{F517BDD7-80E9-426F-86DF-63CEEF7862DF}" type="presParOf" srcId="{38261862-FEC8-4D93-B997-C96327E902E0}" destId="{6265755D-7692-444E-BDBA-0A1E39A71382}" srcOrd="0" destOrd="0" presId="urn:microsoft.com/office/officeart/2005/8/layout/hList1"/>
    <dgm:cxn modelId="{BC7B38BC-5B72-4086-813A-470986E35FE3}" type="presParOf" srcId="{38261862-FEC8-4D93-B997-C96327E902E0}" destId="{0A25D0D8-F56C-4455-9DC5-2571C8E30CB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FC5D3D-2149-4ED0-AE8C-B2853D285E5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lt-LT"/>
        </a:p>
      </dgm:t>
    </dgm:pt>
    <dgm:pt modelId="{10BF6B93-A2BE-4B3E-9B74-B5C9E06DE9F3}">
      <dgm:prSet custT="1"/>
      <dgm:spPr/>
      <dgm:t>
        <a:bodyPr/>
        <a:lstStyle/>
        <a:p>
          <a:r>
            <a:rPr lang="lt-LT" sz="4800" dirty="0">
              <a:solidFill>
                <a:schemeClr val="bg1"/>
              </a:solidFill>
              <a:latin typeface="+mn-lt"/>
            </a:rPr>
            <a:t>Summary of three charts</a:t>
          </a:r>
          <a:endParaRPr lang="lt-LT" sz="4800" dirty="0">
            <a:solidFill>
              <a:schemeClr val="bg1"/>
            </a:solidFill>
          </a:endParaRPr>
        </a:p>
      </dgm:t>
    </dgm:pt>
    <dgm:pt modelId="{F954FDBF-0E21-49DC-975A-29AC315770B2}" type="parTrans" cxnId="{7C43CA83-06C6-4D35-8AFB-BED400BB20BD}">
      <dgm:prSet/>
      <dgm:spPr/>
      <dgm:t>
        <a:bodyPr/>
        <a:lstStyle/>
        <a:p>
          <a:endParaRPr lang="lt-LT"/>
        </a:p>
      </dgm:t>
    </dgm:pt>
    <dgm:pt modelId="{DC691662-2F59-471C-AED6-BDA2071B6AC6}" type="sibTrans" cxnId="{7C43CA83-06C6-4D35-8AFB-BED400BB20BD}">
      <dgm:prSet/>
      <dgm:spPr/>
      <dgm:t>
        <a:bodyPr/>
        <a:lstStyle/>
        <a:p>
          <a:endParaRPr lang="lt-LT"/>
        </a:p>
      </dgm:t>
    </dgm:pt>
    <dgm:pt modelId="{71833D4D-2367-4BCF-9ABC-805037FE5A43}">
      <dgm:prSet custT="1"/>
      <dgm:spPr/>
      <dgm:t>
        <a:bodyPr/>
        <a:lstStyle/>
        <a:p>
          <a:pPr>
            <a:buFont typeface="Arial" panose="020B0604020202020204" pitchFamily="34" charset="0"/>
            <a:buChar char="•"/>
          </a:pPr>
          <a:r>
            <a:rPr lang="en-US" sz="2400" dirty="0">
              <a:solidFill>
                <a:schemeClr val="tx1">
                  <a:lumMod val="65000"/>
                  <a:lumOff val="35000"/>
                </a:schemeClr>
              </a:solidFill>
            </a:rPr>
            <a:t>Freight price / Product price        (</a:t>
          </a:r>
          <a:r>
            <a:rPr lang="lt-LT" sz="2400" dirty="0">
              <a:solidFill>
                <a:schemeClr val="tx1">
                  <a:lumMod val="65000"/>
                  <a:lumOff val="35000"/>
                </a:schemeClr>
              </a:solidFill>
            </a:rPr>
            <a:t>correlation coefficient </a:t>
          </a:r>
          <a:r>
            <a:rPr lang="en-US" sz="2400" dirty="0">
              <a:solidFill>
                <a:schemeClr val="tx1">
                  <a:lumMod val="65000"/>
                  <a:lumOff val="35000"/>
                </a:schemeClr>
              </a:solidFill>
            </a:rPr>
            <a:t>= 0,91)</a:t>
          </a:r>
          <a:endParaRPr lang="lt-LT" sz="2400" dirty="0">
            <a:solidFill>
              <a:schemeClr val="tx1">
                <a:lumMod val="65000"/>
                <a:lumOff val="35000"/>
              </a:schemeClr>
            </a:solidFill>
          </a:endParaRPr>
        </a:p>
      </dgm:t>
    </dgm:pt>
    <dgm:pt modelId="{BB864C10-80B5-4DF1-9C40-730FF0594104}" type="parTrans" cxnId="{3700F64C-C532-4A45-89BF-77009D0F275C}">
      <dgm:prSet/>
      <dgm:spPr/>
      <dgm:t>
        <a:bodyPr/>
        <a:lstStyle/>
        <a:p>
          <a:endParaRPr lang="lt-LT"/>
        </a:p>
      </dgm:t>
    </dgm:pt>
    <dgm:pt modelId="{ACF8344D-BDFF-4EE4-A4E9-2634315FA140}" type="sibTrans" cxnId="{3700F64C-C532-4A45-89BF-77009D0F275C}">
      <dgm:prSet/>
      <dgm:spPr/>
      <dgm:t>
        <a:bodyPr/>
        <a:lstStyle/>
        <a:p>
          <a:endParaRPr lang="lt-LT"/>
        </a:p>
      </dgm:t>
    </dgm:pt>
    <dgm:pt modelId="{FCE6D019-D786-4667-97DD-E4EDB7C6DCA4}">
      <dgm:prSet custT="1"/>
      <dgm:spPr/>
      <dgm:t>
        <a:bodyPr/>
        <a:lstStyle/>
        <a:p>
          <a:pPr>
            <a:buFont typeface="Arial" panose="020B0604020202020204" pitchFamily="34" charset="0"/>
            <a:buChar char="•"/>
          </a:pPr>
          <a:r>
            <a:rPr lang="en-US" sz="2400" dirty="0">
              <a:solidFill>
                <a:schemeClr val="tx1">
                  <a:lumMod val="65000"/>
                  <a:lumOff val="35000"/>
                </a:schemeClr>
              </a:solidFill>
            </a:rPr>
            <a:t>Freight price / Product weight     (</a:t>
          </a:r>
          <a:r>
            <a:rPr lang="lt-LT" sz="2400" dirty="0">
              <a:solidFill>
                <a:schemeClr val="tx1">
                  <a:lumMod val="65000"/>
                  <a:lumOff val="35000"/>
                </a:schemeClr>
              </a:solidFill>
            </a:rPr>
            <a:t>correlation coefficient </a:t>
          </a:r>
          <a:r>
            <a:rPr lang="en-US" sz="2400" dirty="0">
              <a:solidFill>
                <a:schemeClr val="tx1">
                  <a:lumMod val="65000"/>
                  <a:lumOff val="35000"/>
                </a:schemeClr>
              </a:solidFill>
            </a:rPr>
            <a:t>= 0,63)</a:t>
          </a:r>
          <a:endParaRPr lang="lt-LT" sz="2400" dirty="0">
            <a:solidFill>
              <a:schemeClr val="tx1">
                <a:lumMod val="65000"/>
                <a:lumOff val="35000"/>
              </a:schemeClr>
            </a:solidFill>
          </a:endParaRPr>
        </a:p>
      </dgm:t>
    </dgm:pt>
    <dgm:pt modelId="{05CB3F2A-A2AC-49AC-9134-DBEA2B72C530}" type="parTrans" cxnId="{201D1320-A7BA-4BA7-94A9-AD884F695EEF}">
      <dgm:prSet/>
      <dgm:spPr/>
      <dgm:t>
        <a:bodyPr/>
        <a:lstStyle/>
        <a:p>
          <a:endParaRPr lang="lt-LT"/>
        </a:p>
      </dgm:t>
    </dgm:pt>
    <dgm:pt modelId="{39D74C83-AF27-4004-9973-015D34C6DA6A}" type="sibTrans" cxnId="{201D1320-A7BA-4BA7-94A9-AD884F695EEF}">
      <dgm:prSet/>
      <dgm:spPr/>
      <dgm:t>
        <a:bodyPr/>
        <a:lstStyle/>
        <a:p>
          <a:endParaRPr lang="lt-LT"/>
        </a:p>
      </dgm:t>
    </dgm:pt>
    <dgm:pt modelId="{02FC1ECF-D0EB-4BF5-B50E-A2F5F0A15910}">
      <dgm:prSet custT="1"/>
      <dgm:spPr/>
      <dgm:t>
        <a:bodyPr/>
        <a:lstStyle/>
        <a:p>
          <a:pPr>
            <a:buFont typeface="Arial" panose="020B0604020202020204" pitchFamily="34" charset="0"/>
            <a:buChar char="•"/>
          </a:pPr>
          <a:r>
            <a:rPr lang="en-US" sz="2400" dirty="0">
              <a:solidFill>
                <a:schemeClr val="tx1">
                  <a:lumMod val="65000"/>
                  <a:lumOff val="35000"/>
                </a:schemeClr>
              </a:solidFill>
            </a:rPr>
            <a:t>Freight price / Product volume    (</a:t>
          </a:r>
          <a:r>
            <a:rPr lang="lt-LT" sz="2400" dirty="0">
              <a:solidFill>
                <a:schemeClr val="tx1">
                  <a:lumMod val="65000"/>
                  <a:lumOff val="35000"/>
                </a:schemeClr>
              </a:solidFill>
            </a:rPr>
            <a:t>correlation coefficient </a:t>
          </a:r>
          <a:r>
            <a:rPr lang="en-US" sz="2400" dirty="0">
              <a:solidFill>
                <a:schemeClr val="tx1">
                  <a:lumMod val="65000"/>
                  <a:lumOff val="35000"/>
                </a:schemeClr>
              </a:solidFill>
            </a:rPr>
            <a:t>= 0,62)</a:t>
          </a:r>
          <a:endParaRPr lang="lt-LT" sz="2400" dirty="0">
            <a:solidFill>
              <a:schemeClr val="tx1">
                <a:lumMod val="65000"/>
                <a:lumOff val="35000"/>
              </a:schemeClr>
            </a:solidFill>
          </a:endParaRPr>
        </a:p>
      </dgm:t>
    </dgm:pt>
    <dgm:pt modelId="{C2D9EB4E-7A1C-45AE-B4F3-37366335E275}" type="parTrans" cxnId="{094D71F3-457E-458C-88F0-C929CFB293FC}">
      <dgm:prSet/>
      <dgm:spPr/>
      <dgm:t>
        <a:bodyPr/>
        <a:lstStyle/>
        <a:p>
          <a:endParaRPr lang="lt-LT"/>
        </a:p>
      </dgm:t>
    </dgm:pt>
    <dgm:pt modelId="{C2D4AEDA-EB55-4033-857F-3A04AB647844}" type="sibTrans" cxnId="{094D71F3-457E-458C-88F0-C929CFB293FC}">
      <dgm:prSet/>
      <dgm:spPr/>
      <dgm:t>
        <a:bodyPr/>
        <a:lstStyle/>
        <a:p>
          <a:endParaRPr lang="lt-LT"/>
        </a:p>
      </dgm:t>
    </dgm:pt>
    <dgm:pt modelId="{04435172-0A5A-485C-B734-D424A64D195E}">
      <dgm:prSet custT="1"/>
      <dgm:spPr/>
      <dgm:t>
        <a:bodyPr/>
        <a:lstStyle/>
        <a:p>
          <a:pPr>
            <a:buFontTx/>
            <a:buNone/>
          </a:pPr>
          <a:r>
            <a:rPr lang="en-US" sz="2400" dirty="0">
              <a:solidFill>
                <a:schemeClr val="tx1">
                  <a:lumMod val="65000"/>
                  <a:lumOff val="35000"/>
                </a:schemeClr>
              </a:solidFill>
            </a:rPr>
            <a:t>These three factors (product price, weight, volume) are closely related (correlate)</a:t>
          </a:r>
          <a:endParaRPr lang="lt-LT" sz="2400" dirty="0">
            <a:solidFill>
              <a:schemeClr val="tx1">
                <a:lumMod val="65000"/>
                <a:lumOff val="35000"/>
              </a:schemeClr>
            </a:solidFill>
          </a:endParaRPr>
        </a:p>
      </dgm:t>
    </dgm:pt>
    <dgm:pt modelId="{08C96063-D0AE-4CFA-B6D3-31B077231B17}" type="sibTrans" cxnId="{E5E915C2-AACC-4F6D-A913-104C5AAA5D00}">
      <dgm:prSet/>
      <dgm:spPr/>
      <dgm:t>
        <a:bodyPr/>
        <a:lstStyle/>
        <a:p>
          <a:endParaRPr lang="lt-LT"/>
        </a:p>
      </dgm:t>
    </dgm:pt>
    <dgm:pt modelId="{8E9DAE6E-E8E9-4B6D-974D-3284C0BF71C9}" type="parTrans" cxnId="{E5E915C2-AACC-4F6D-A913-104C5AAA5D00}">
      <dgm:prSet/>
      <dgm:spPr/>
      <dgm:t>
        <a:bodyPr/>
        <a:lstStyle/>
        <a:p>
          <a:endParaRPr lang="lt-LT"/>
        </a:p>
      </dgm:t>
    </dgm:pt>
    <dgm:pt modelId="{EC45BEB2-5FC1-4485-A777-05DF2BCAE5C3}">
      <dgm:prSet custT="1"/>
      <dgm:spPr/>
      <dgm:t>
        <a:bodyPr/>
        <a:lstStyle/>
        <a:p>
          <a:pPr>
            <a:buFontTx/>
            <a:buNone/>
          </a:pPr>
          <a:endParaRPr lang="lt-LT" sz="2400" dirty="0">
            <a:solidFill>
              <a:schemeClr val="tx1">
                <a:lumMod val="65000"/>
                <a:lumOff val="35000"/>
              </a:schemeClr>
            </a:solidFill>
          </a:endParaRPr>
        </a:p>
      </dgm:t>
    </dgm:pt>
    <dgm:pt modelId="{D6840AED-7071-468F-B535-CBDD61092222}" type="parTrans" cxnId="{1A17C0CC-1536-4CC1-9123-D6D6DB9EF482}">
      <dgm:prSet/>
      <dgm:spPr/>
      <dgm:t>
        <a:bodyPr/>
        <a:lstStyle/>
        <a:p>
          <a:endParaRPr lang="lt-LT"/>
        </a:p>
      </dgm:t>
    </dgm:pt>
    <dgm:pt modelId="{1982865D-207A-49C7-B19F-7CEF6C454CBD}" type="sibTrans" cxnId="{1A17C0CC-1536-4CC1-9123-D6D6DB9EF482}">
      <dgm:prSet/>
      <dgm:spPr/>
      <dgm:t>
        <a:bodyPr/>
        <a:lstStyle/>
        <a:p>
          <a:endParaRPr lang="lt-LT"/>
        </a:p>
      </dgm:t>
    </dgm:pt>
    <dgm:pt modelId="{02AD6EFC-289D-402E-9D88-73530EC03C5C}">
      <dgm:prSet custT="1"/>
      <dgm:spPr/>
      <dgm:t>
        <a:bodyPr/>
        <a:lstStyle/>
        <a:p>
          <a:pPr>
            <a:buFontTx/>
            <a:buNone/>
          </a:pPr>
          <a:r>
            <a:rPr lang="en-US" sz="2400" dirty="0">
              <a:solidFill>
                <a:schemeClr val="tx1">
                  <a:lumMod val="65000"/>
                  <a:lumOff val="35000"/>
                </a:schemeClr>
              </a:solidFill>
            </a:rPr>
            <a:t>with freight price and can influence customers satisfaction which is measured on</a:t>
          </a:r>
          <a:endParaRPr lang="lt-LT" sz="2400" dirty="0">
            <a:solidFill>
              <a:schemeClr val="tx1">
                <a:lumMod val="65000"/>
                <a:lumOff val="35000"/>
              </a:schemeClr>
            </a:solidFill>
          </a:endParaRPr>
        </a:p>
      </dgm:t>
    </dgm:pt>
    <dgm:pt modelId="{5F708736-14EE-49C2-ABFC-B4C7EAF19E2A}" type="parTrans" cxnId="{CF731454-F29F-4302-8B68-07DF7041745F}">
      <dgm:prSet/>
      <dgm:spPr/>
    </dgm:pt>
    <dgm:pt modelId="{6FA6BAC3-0C1D-4CEB-A7B0-FDAD9209982C}" type="sibTrans" cxnId="{CF731454-F29F-4302-8B68-07DF7041745F}">
      <dgm:prSet/>
      <dgm:spPr/>
    </dgm:pt>
    <dgm:pt modelId="{5A3766F3-F131-4B6C-A99D-47A4105FABB3}">
      <dgm:prSet custT="1"/>
      <dgm:spPr/>
      <dgm:t>
        <a:bodyPr/>
        <a:lstStyle/>
        <a:p>
          <a:pPr>
            <a:buFontTx/>
            <a:buNone/>
          </a:pPr>
          <a:r>
            <a:rPr lang="en-US" sz="2400" dirty="0">
              <a:solidFill>
                <a:schemeClr val="tx1">
                  <a:lumMod val="65000"/>
                  <a:lumOff val="35000"/>
                </a:schemeClr>
              </a:solidFill>
            </a:rPr>
            <a:t>a scale of 1 to 5.</a:t>
          </a:r>
          <a:br>
            <a:rPr lang="en-US" sz="3500" dirty="0">
              <a:solidFill>
                <a:schemeClr val="tx1">
                  <a:lumMod val="65000"/>
                  <a:lumOff val="35000"/>
                </a:schemeClr>
              </a:solidFill>
            </a:rPr>
          </a:br>
          <a:endParaRPr lang="lt-LT" sz="2400" dirty="0">
            <a:solidFill>
              <a:schemeClr val="tx1">
                <a:lumMod val="65000"/>
                <a:lumOff val="35000"/>
              </a:schemeClr>
            </a:solidFill>
          </a:endParaRPr>
        </a:p>
      </dgm:t>
    </dgm:pt>
    <dgm:pt modelId="{6E3AA15D-3BA0-4C4E-AAE9-2D6448EC9CF8}" type="parTrans" cxnId="{15C69343-CBE6-4729-B165-6AD54E47EDC3}">
      <dgm:prSet/>
      <dgm:spPr/>
    </dgm:pt>
    <dgm:pt modelId="{94BB9375-33FA-474A-A9A8-59C25382E595}" type="sibTrans" cxnId="{15C69343-CBE6-4729-B165-6AD54E47EDC3}">
      <dgm:prSet/>
      <dgm:spPr/>
    </dgm:pt>
    <dgm:pt modelId="{C9411E57-7FE2-483E-9FB5-90412175CCAA}" type="pres">
      <dgm:prSet presAssocID="{2EFC5D3D-2149-4ED0-AE8C-B2853D285E5E}" presName="Name0" presStyleCnt="0">
        <dgm:presLayoutVars>
          <dgm:dir/>
          <dgm:animLvl val="lvl"/>
          <dgm:resizeHandles val="exact"/>
        </dgm:presLayoutVars>
      </dgm:prSet>
      <dgm:spPr/>
    </dgm:pt>
    <dgm:pt modelId="{38261862-FEC8-4D93-B997-C96327E902E0}" type="pres">
      <dgm:prSet presAssocID="{10BF6B93-A2BE-4B3E-9B74-B5C9E06DE9F3}" presName="composite" presStyleCnt="0"/>
      <dgm:spPr/>
    </dgm:pt>
    <dgm:pt modelId="{6265755D-7692-444E-BDBA-0A1E39A71382}" type="pres">
      <dgm:prSet presAssocID="{10BF6B93-A2BE-4B3E-9B74-B5C9E06DE9F3}" presName="parTx" presStyleLbl="alignNode1" presStyleIdx="0" presStyleCnt="1" custLinFactNeighborX="-1842" custLinFactNeighborY="135">
        <dgm:presLayoutVars>
          <dgm:chMax val="0"/>
          <dgm:chPref val="0"/>
          <dgm:bulletEnabled val="1"/>
        </dgm:presLayoutVars>
      </dgm:prSet>
      <dgm:spPr/>
    </dgm:pt>
    <dgm:pt modelId="{0A25D0D8-F56C-4455-9DC5-2571C8E30CBB}" type="pres">
      <dgm:prSet presAssocID="{10BF6B93-A2BE-4B3E-9B74-B5C9E06DE9F3}" presName="desTx" presStyleLbl="alignAccFollowNode1" presStyleIdx="0" presStyleCnt="1" custLinFactNeighborX="-9626" custLinFactNeighborY="3622">
        <dgm:presLayoutVars>
          <dgm:bulletEnabled val="1"/>
        </dgm:presLayoutVars>
      </dgm:prSet>
      <dgm:spPr/>
    </dgm:pt>
  </dgm:ptLst>
  <dgm:cxnLst>
    <dgm:cxn modelId="{49A81813-00FA-448C-A925-14415E75A515}" type="presOf" srcId="{71833D4D-2367-4BCF-9ABC-805037FE5A43}" destId="{0A25D0D8-F56C-4455-9DC5-2571C8E30CBB}" srcOrd="0" destOrd="0" presId="urn:microsoft.com/office/officeart/2005/8/layout/hList1"/>
    <dgm:cxn modelId="{201D1320-A7BA-4BA7-94A9-AD884F695EEF}" srcId="{10BF6B93-A2BE-4B3E-9B74-B5C9E06DE9F3}" destId="{FCE6D019-D786-4667-97DD-E4EDB7C6DCA4}" srcOrd="1" destOrd="0" parTransId="{05CB3F2A-A2AC-49AC-9134-DBEA2B72C530}" sibTransId="{39D74C83-AF27-4004-9973-015D34C6DA6A}"/>
    <dgm:cxn modelId="{15C69343-CBE6-4729-B165-6AD54E47EDC3}" srcId="{10BF6B93-A2BE-4B3E-9B74-B5C9E06DE9F3}" destId="{5A3766F3-F131-4B6C-A99D-47A4105FABB3}" srcOrd="6" destOrd="0" parTransId="{6E3AA15D-3BA0-4C4E-AAE9-2D6448EC9CF8}" sibTransId="{94BB9375-33FA-474A-A9A8-59C25382E595}"/>
    <dgm:cxn modelId="{D1270B69-92DB-4A89-B60A-DB06794BEBCB}" type="presOf" srcId="{EC45BEB2-5FC1-4485-A777-05DF2BCAE5C3}" destId="{0A25D0D8-F56C-4455-9DC5-2571C8E30CBB}" srcOrd="0" destOrd="3" presId="urn:microsoft.com/office/officeart/2005/8/layout/hList1"/>
    <dgm:cxn modelId="{3700F64C-C532-4A45-89BF-77009D0F275C}" srcId="{10BF6B93-A2BE-4B3E-9B74-B5C9E06DE9F3}" destId="{71833D4D-2367-4BCF-9ABC-805037FE5A43}" srcOrd="0" destOrd="0" parTransId="{BB864C10-80B5-4DF1-9C40-730FF0594104}" sibTransId="{ACF8344D-BDFF-4EE4-A4E9-2634315FA140}"/>
    <dgm:cxn modelId="{CF731454-F29F-4302-8B68-07DF7041745F}" srcId="{10BF6B93-A2BE-4B3E-9B74-B5C9E06DE9F3}" destId="{02AD6EFC-289D-402E-9D88-73530EC03C5C}" srcOrd="5" destOrd="0" parTransId="{5F708736-14EE-49C2-ABFC-B4C7EAF19E2A}" sibTransId="{6FA6BAC3-0C1D-4CEB-A7B0-FDAD9209982C}"/>
    <dgm:cxn modelId="{6D539B83-48FB-4FD8-B615-7AFA5D78F456}" type="presOf" srcId="{10BF6B93-A2BE-4B3E-9B74-B5C9E06DE9F3}" destId="{6265755D-7692-444E-BDBA-0A1E39A71382}" srcOrd="0" destOrd="0" presId="urn:microsoft.com/office/officeart/2005/8/layout/hList1"/>
    <dgm:cxn modelId="{7C43CA83-06C6-4D35-8AFB-BED400BB20BD}" srcId="{2EFC5D3D-2149-4ED0-AE8C-B2853D285E5E}" destId="{10BF6B93-A2BE-4B3E-9B74-B5C9E06DE9F3}" srcOrd="0" destOrd="0" parTransId="{F954FDBF-0E21-49DC-975A-29AC315770B2}" sibTransId="{DC691662-2F59-471C-AED6-BDA2071B6AC6}"/>
    <dgm:cxn modelId="{23E41B8B-A084-4DA1-84A1-6E8E28B009EC}" type="presOf" srcId="{02AD6EFC-289D-402E-9D88-73530EC03C5C}" destId="{0A25D0D8-F56C-4455-9DC5-2571C8E30CBB}" srcOrd="0" destOrd="5" presId="urn:microsoft.com/office/officeart/2005/8/layout/hList1"/>
    <dgm:cxn modelId="{FA45E28E-AB84-4974-8134-1E421C6063D2}" type="presOf" srcId="{FCE6D019-D786-4667-97DD-E4EDB7C6DCA4}" destId="{0A25D0D8-F56C-4455-9DC5-2571C8E30CBB}" srcOrd="0" destOrd="1" presId="urn:microsoft.com/office/officeart/2005/8/layout/hList1"/>
    <dgm:cxn modelId="{343E7D9B-7E84-484C-8917-8E34E532816B}" type="presOf" srcId="{04435172-0A5A-485C-B734-D424A64D195E}" destId="{0A25D0D8-F56C-4455-9DC5-2571C8E30CBB}" srcOrd="0" destOrd="4" presId="urn:microsoft.com/office/officeart/2005/8/layout/hList1"/>
    <dgm:cxn modelId="{612EE1A8-2907-468B-954B-E1440E7DFFBB}" type="presOf" srcId="{02FC1ECF-D0EB-4BF5-B50E-A2F5F0A15910}" destId="{0A25D0D8-F56C-4455-9DC5-2571C8E30CBB}" srcOrd="0" destOrd="2" presId="urn:microsoft.com/office/officeart/2005/8/layout/hList1"/>
    <dgm:cxn modelId="{71B85BB5-C818-446D-9F15-D01012992875}" type="presOf" srcId="{5A3766F3-F131-4B6C-A99D-47A4105FABB3}" destId="{0A25D0D8-F56C-4455-9DC5-2571C8E30CBB}" srcOrd="0" destOrd="6" presId="urn:microsoft.com/office/officeart/2005/8/layout/hList1"/>
    <dgm:cxn modelId="{969918B8-FDD2-472B-BBD7-8C014CC2C115}" type="presOf" srcId="{2EFC5D3D-2149-4ED0-AE8C-B2853D285E5E}" destId="{C9411E57-7FE2-483E-9FB5-90412175CCAA}" srcOrd="0" destOrd="0" presId="urn:microsoft.com/office/officeart/2005/8/layout/hList1"/>
    <dgm:cxn modelId="{E5E915C2-AACC-4F6D-A913-104C5AAA5D00}" srcId="{10BF6B93-A2BE-4B3E-9B74-B5C9E06DE9F3}" destId="{04435172-0A5A-485C-B734-D424A64D195E}" srcOrd="4" destOrd="0" parTransId="{8E9DAE6E-E8E9-4B6D-974D-3284C0BF71C9}" sibTransId="{08C96063-D0AE-4CFA-B6D3-31B077231B17}"/>
    <dgm:cxn modelId="{1A17C0CC-1536-4CC1-9123-D6D6DB9EF482}" srcId="{10BF6B93-A2BE-4B3E-9B74-B5C9E06DE9F3}" destId="{EC45BEB2-5FC1-4485-A777-05DF2BCAE5C3}" srcOrd="3" destOrd="0" parTransId="{D6840AED-7071-468F-B535-CBDD61092222}" sibTransId="{1982865D-207A-49C7-B19F-7CEF6C454CBD}"/>
    <dgm:cxn modelId="{094D71F3-457E-458C-88F0-C929CFB293FC}" srcId="{10BF6B93-A2BE-4B3E-9B74-B5C9E06DE9F3}" destId="{02FC1ECF-D0EB-4BF5-B50E-A2F5F0A15910}" srcOrd="2" destOrd="0" parTransId="{C2D9EB4E-7A1C-45AE-B4F3-37366335E275}" sibTransId="{C2D4AEDA-EB55-4033-857F-3A04AB647844}"/>
    <dgm:cxn modelId="{2AD812EE-FF62-4918-B9B0-34E7F9714D07}" type="presParOf" srcId="{C9411E57-7FE2-483E-9FB5-90412175CCAA}" destId="{38261862-FEC8-4D93-B997-C96327E902E0}" srcOrd="0" destOrd="0" presId="urn:microsoft.com/office/officeart/2005/8/layout/hList1"/>
    <dgm:cxn modelId="{F517BDD7-80E9-426F-86DF-63CEEF7862DF}" type="presParOf" srcId="{38261862-FEC8-4D93-B997-C96327E902E0}" destId="{6265755D-7692-444E-BDBA-0A1E39A71382}" srcOrd="0" destOrd="0" presId="urn:microsoft.com/office/officeart/2005/8/layout/hList1"/>
    <dgm:cxn modelId="{BC7B38BC-5B72-4086-813A-470986E35FE3}" type="presParOf" srcId="{38261862-FEC8-4D93-B997-C96327E902E0}" destId="{0A25D0D8-F56C-4455-9DC5-2571C8E30CB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FC5D3D-2149-4ED0-AE8C-B2853D285E5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lt-LT"/>
        </a:p>
      </dgm:t>
    </dgm:pt>
    <dgm:pt modelId="{10BF6B93-A2BE-4B3E-9B74-B5C9E06DE9F3}">
      <dgm:prSet custT="1"/>
      <dgm:spPr/>
      <dgm:t>
        <a:bodyPr/>
        <a:lstStyle/>
        <a:p>
          <a:r>
            <a:rPr lang="en-US" sz="2800" dirty="0"/>
            <a:t>How these correlations influence customers review score (from 1 to 5)?</a:t>
          </a:r>
          <a:endParaRPr lang="lt-LT" sz="2800" dirty="0"/>
        </a:p>
      </dgm:t>
    </dgm:pt>
    <dgm:pt modelId="{F954FDBF-0E21-49DC-975A-29AC315770B2}" type="parTrans" cxnId="{7C43CA83-06C6-4D35-8AFB-BED400BB20BD}">
      <dgm:prSet/>
      <dgm:spPr/>
      <dgm:t>
        <a:bodyPr/>
        <a:lstStyle/>
        <a:p>
          <a:endParaRPr lang="lt-LT"/>
        </a:p>
      </dgm:t>
    </dgm:pt>
    <dgm:pt modelId="{DC691662-2F59-471C-AED6-BDA2071B6AC6}" type="sibTrans" cxnId="{7C43CA83-06C6-4D35-8AFB-BED400BB20BD}">
      <dgm:prSet/>
      <dgm:spPr/>
      <dgm:t>
        <a:bodyPr/>
        <a:lstStyle/>
        <a:p>
          <a:endParaRPr lang="lt-LT"/>
        </a:p>
      </dgm:t>
    </dgm:pt>
    <dgm:pt modelId="{71833D4D-2367-4BCF-9ABC-805037FE5A43}">
      <dgm:prSet custT="1"/>
      <dgm:spPr/>
      <dgm:t>
        <a:bodyPr/>
        <a:lstStyle/>
        <a:p>
          <a:pPr>
            <a:buFontTx/>
            <a:buNone/>
          </a:pPr>
          <a:r>
            <a:rPr lang="en-US" sz="1800" dirty="0">
              <a:solidFill>
                <a:schemeClr val="tx1">
                  <a:lumMod val="65000"/>
                  <a:lumOff val="35000"/>
                </a:schemeClr>
              </a:solidFill>
            </a:rPr>
            <a:t>When </a:t>
          </a:r>
          <a:r>
            <a:rPr lang="en-US" sz="1800" u="sng" dirty="0">
              <a:solidFill>
                <a:schemeClr val="tx1">
                  <a:lumMod val="65000"/>
                  <a:lumOff val="35000"/>
                </a:schemeClr>
              </a:solidFill>
            </a:rPr>
            <a:t>the freight price </a:t>
          </a:r>
          <a:r>
            <a:rPr lang="en-US" sz="1800" dirty="0">
              <a:solidFill>
                <a:schemeClr val="tx1">
                  <a:lumMod val="65000"/>
                  <a:lumOff val="35000"/>
                </a:schemeClr>
              </a:solidFill>
            </a:rPr>
            <a:t>compared to </a:t>
          </a:r>
          <a:r>
            <a:rPr lang="en-US" sz="1800" u="sng" dirty="0">
              <a:solidFill>
                <a:schemeClr val="tx1">
                  <a:lumMod val="65000"/>
                  <a:lumOff val="35000"/>
                </a:schemeClr>
              </a:solidFill>
            </a:rPr>
            <a:t>the product price </a:t>
          </a:r>
          <a:r>
            <a:rPr lang="en-US" sz="1800" dirty="0">
              <a:solidFill>
                <a:schemeClr val="tx1">
                  <a:lumMod val="65000"/>
                  <a:lumOff val="35000"/>
                </a:schemeClr>
              </a:solidFill>
            </a:rPr>
            <a:t>is between:</a:t>
          </a:r>
          <a:endParaRPr lang="lt-LT" sz="1800" dirty="0">
            <a:solidFill>
              <a:schemeClr val="tx1">
                <a:lumMod val="65000"/>
                <a:lumOff val="35000"/>
              </a:schemeClr>
            </a:solidFill>
          </a:endParaRPr>
        </a:p>
      </dgm:t>
    </dgm:pt>
    <dgm:pt modelId="{BB864C10-80B5-4DF1-9C40-730FF0594104}" type="parTrans" cxnId="{3700F64C-C532-4A45-89BF-77009D0F275C}">
      <dgm:prSet/>
      <dgm:spPr/>
      <dgm:t>
        <a:bodyPr/>
        <a:lstStyle/>
        <a:p>
          <a:endParaRPr lang="lt-LT"/>
        </a:p>
      </dgm:t>
    </dgm:pt>
    <dgm:pt modelId="{ACF8344D-BDFF-4EE4-A4E9-2634315FA140}" type="sibTrans" cxnId="{3700F64C-C532-4A45-89BF-77009D0F275C}">
      <dgm:prSet/>
      <dgm:spPr/>
      <dgm:t>
        <a:bodyPr/>
        <a:lstStyle/>
        <a:p>
          <a:endParaRPr lang="lt-LT"/>
        </a:p>
      </dgm:t>
    </dgm:pt>
    <dgm:pt modelId="{5BF59FD8-C219-423C-80CD-4AA6692892CE}">
      <dgm:prSet custT="1"/>
      <dgm:spPr/>
      <dgm:t>
        <a:bodyPr/>
        <a:lstStyle/>
        <a:p>
          <a:r>
            <a:rPr lang="lt-LT" sz="1800" dirty="0">
              <a:solidFill>
                <a:schemeClr val="bg2">
                  <a:lumMod val="75000"/>
                </a:schemeClr>
              </a:solidFill>
            </a:rPr>
            <a:t>(1st bin)</a:t>
          </a:r>
          <a:r>
            <a:rPr lang="en-US" sz="1800" dirty="0">
              <a:solidFill>
                <a:schemeClr val="bg2">
                  <a:lumMod val="75000"/>
                </a:schemeClr>
              </a:solidFill>
            </a:rPr>
            <a:t>     </a:t>
          </a:r>
          <a:r>
            <a:rPr lang="en-US" sz="1800" dirty="0">
              <a:solidFill>
                <a:schemeClr val="tx1">
                  <a:lumMod val="65000"/>
                  <a:lumOff val="35000"/>
                </a:schemeClr>
              </a:solidFill>
            </a:rPr>
            <a:t>from 0% to 10%</a:t>
          </a:r>
          <a:endParaRPr lang="lt-LT" sz="1800" dirty="0">
            <a:solidFill>
              <a:schemeClr val="tx1">
                <a:lumMod val="65000"/>
                <a:lumOff val="35000"/>
              </a:schemeClr>
            </a:solidFill>
          </a:endParaRPr>
        </a:p>
      </dgm:t>
    </dgm:pt>
    <dgm:pt modelId="{7D72C6D4-14D0-4FB4-9669-4D84D994AAA4}" type="parTrans" cxnId="{6680D08C-6876-48D8-BF32-CF4C0E10A73C}">
      <dgm:prSet/>
      <dgm:spPr/>
      <dgm:t>
        <a:bodyPr/>
        <a:lstStyle/>
        <a:p>
          <a:endParaRPr lang="lt-LT"/>
        </a:p>
      </dgm:t>
    </dgm:pt>
    <dgm:pt modelId="{7CDF16B8-2E26-492A-A9F9-264D0214BB70}" type="sibTrans" cxnId="{6680D08C-6876-48D8-BF32-CF4C0E10A73C}">
      <dgm:prSet/>
      <dgm:spPr/>
      <dgm:t>
        <a:bodyPr/>
        <a:lstStyle/>
        <a:p>
          <a:endParaRPr lang="lt-LT"/>
        </a:p>
      </dgm:t>
    </dgm:pt>
    <dgm:pt modelId="{60426C1F-EEDD-41F2-81FB-7DF47FA76784}">
      <dgm:prSet custT="1"/>
      <dgm:spPr/>
      <dgm:t>
        <a:bodyPr/>
        <a:lstStyle/>
        <a:p>
          <a:r>
            <a:rPr lang="lt-LT" sz="1800" dirty="0">
              <a:solidFill>
                <a:schemeClr val="bg2">
                  <a:lumMod val="75000"/>
                </a:schemeClr>
              </a:solidFill>
            </a:rPr>
            <a:t>(2nd bin)</a:t>
          </a:r>
          <a:r>
            <a:rPr lang="en-US" sz="1800" dirty="0">
              <a:solidFill>
                <a:schemeClr val="bg2">
                  <a:lumMod val="75000"/>
                </a:schemeClr>
              </a:solidFill>
            </a:rPr>
            <a:t>  </a:t>
          </a:r>
          <a:r>
            <a:rPr lang="lt-LT" sz="1800" dirty="0">
              <a:solidFill>
                <a:schemeClr val="bg2">
                  <a:lumMod val="75000"/>
                </a:schemeClr>
              </a:solidFill>
            </a:rPr>
            <a:t> </a:t>
          </a:r>
          <a:r>
            <a:rPr lang="en-US" sz="1800" dirty="0">
              <a:solidFill>
                <a:schemeClr val="tx1">
                  <a:lumMod val="65000"/>
                  <a:lumOff val="35000"/>
                </a:schemeClr>
              </a:solidFill>
            </a:rPr>
            <a:t>from 10% to 15%</a:t>
          </a:r>
          <a:endParaRPr lang="lt-LT" sz="1800" dirty="0">
            <a:solidFill>
              <a:schemeClr val="tx1">
                <a:lumMod val="65000"/>
                <a:lumOff val="35000"/>
              </a:schemeClr>
            </a:solidFill>
          </a:endParaRPr>
        </a:p>
      </dgm:t>
    </dgm:pt>
    <dgm:pt modelId="{C3A4FBB9-42DE-41D3-8728-6E486D27F10F}" type="parTrans" cxnId="{F79671F1-BB3B-4749-9C3F-F205AD330052}">
      <dgm:prSet/>
      <dgm:spPr/>
      <dgm:t>
        <a:bodyPr/>
        <a:lstStyle/>
        <a:p>
          <a:endParaRPr lang="lt-LT"/>
        </a:p>
      </dgm:t>
    </dgm:pt>
    <dgm:pt modelId="{4C57CA28-B0B0-4298-BF94-98AC1BCF992D}" type="sibTrans" cxnId="{F79671F1-BB3B-4749-9C3F-F205AD330052}">
      <dgm:prSet/>
      <dgm:spPr/>
      <dgm:t>
        <a:bodyPr/>
        <a:lstStyle/>
        <a:p>
          <a:endParaRPr lang="lt-LT"/>
        </a:p>
      </dgm:t>
    </dgm:pt>
    <dgm:pt modelId="{3C5C5348-EE0D-4F77-B6DB-5B9E24F90A58}">
      <dgm:prSet custT="1"/>
      <dgm:spPr/>
      <dgm:t>
        <a:bodyPr/>
        <a:lstStyle/>
        <a:p>
          <a:r>
            <a:rPr lang="lt-LT" sz="1800" dirty="0">
              <a:solidFill>
                <a:schemeClr val="bg2">
                  <a:lumMod val="75000"/>
                </a:schemeClr>
              </a:solidFill>
            </a:rPr>
            <a:t>(3rd bin) </a:t>
          </a:r>
          <a:r>
            <a:rPr lang="en-US" sz="1800" dirty="0">
              <a:solidFill>
                <a:schemeClr val="bg2">
                  <a:lumMod val="75000"/>
                </a:schemeClr>
              </a:solidFill>
            </a:rPr>
            <a:t>   </a:t>
          </a:r>
          <a:r>
            <a:rPr lang="en-US" sz="1800" dirty="0">
              <a:solidFill>
                <a:schemeClr val="tx1">
                  <a:lumMod val="65000"/>
                  <a:lumOff val="35000"/>
                </a:schemeClr>
              </a:solidFill>
            </a:rPr>
            <a:t>from 15% to 20%</a:t>
          </a:r>
          <a:endParaRPr lang="lt-LT" sz="1800" dirty="0">
            <a:solidFill>
              <a:schemeClr val="tx1">
                <a:lumMod val="65000"/>
                <a:lumOff val="35000"/>
              </a:schemeClr>
            </a:solidFill>
          </a:endParaRPr>
        </a:p>
      </dgm:t>
    </dgm:pt>
    <dgm:pt modelId="{64E9911A-3719-4D77-A4C5-F5CEE75C9BD6}" type="parTrans" cxnId="{35369152-6266-4F1F-81E1-E2BF33748E8C}">
      <dgm:prSet/>
      <dgm:spPr/>
      <dgm:t>
        <a:bodyPr/>
        <a:lstStyle/>
        <a:p>
          <a:endParaRPr lang="lt-LT"/>
        </a:p>
      </dgm:t>
    </dgm:pt>
    <dgm:pt modelId="{0C551F4D-A87F-45C0-B5CA-0EE6C849E4CE}" type="sibTrans" cxnId="{35369152-6266-4F1F-81E1-E2BF33748E8C}">
      <dgm:prSet/>
      <dgm:spPr/>
      <dgm:t>
        <a:bodyPr/>
        <a:lstStyle/>
        <a:p>
          <a:endParaRPr lang="lt-LT"/>
        </a:p>
      </dgm:t>
    </dgm:pt>
    <dgm:pt modelId="{D1EAFBB8-F1BD-497F-9229-E993D9E473BE}">
      <dgm:prSet custT="1"/>
      <dgm:spPr/>
      <dgm:t>
        <a:bodyPr/>
        <a:lstStyle/>
        <a:p>
          <a:r>
            <a:rPr lang="lt-LT" sz="1800" dirty="0">
              <a:solidFill>
                <a:schemeClr val="bg2">
                  <a:lumMod val="75000"/>
                </a:schemeClr>
              </a:solidFill>
            </a:rPr>
            <a:t>(4th bin) </a:t>
          </a:r>
          <a:r>
            <a:rPr lang="en-US" sz="1800" dirty="0">
              <a:solidFill>
                <a:schemeClr val="bg2">
                  <a:lumMod val="75000"/>
                </a:schemeClr>
              </a:solidFill>
            </a:rPr>
            <a:t>   </a:t>
          </a:r>
          <a:r>
            <a:rPr lang="en-US" sz="1800" dirty="0">
              <a:solidFill>
                <a:schemeClr val="tx1">
                  <a:lumMod val="65000"/>
                  <a:lumOff val="35000"/>
                </a:schemeClr>
              </a:solidFill>
            </a:rPr>
            <a:t>from 20% to 25%</a:t>
          </a:r>
          <a:endParaRPr lang="lt-LT" sz="1800" dirty="0">
            <a:solidFill>
              <a:schemeClr val="tx1">
                <a:lumMod val="65000"/>
                <a:lumOff val="35000"/>
              </a:schemeClr>
            </a:solidFill>
          </a:endParaRPr>
        </a:p>
      </dgm:t>
    </dgm:pt>
    <dgm:pt modelId="{D18B9676-5DF2-4AAE-B823-90B93C560458}" type="parTrans" cxnId="{C522DD3E-0BFE-491B-845E-817A36CB791F}">
      <dgm:prSet/>
      <dgm:spPr/>
      <dgm:t>
        <a:bodyPr/>
        <a:lstStyle/>
        <a:p>
          <a:endParaRPr lang="lt-LT"/>
        </a:p>
      </dgm:t>
    </dgm:pt>
    <dgm:pt modelId="{F474632F-C7A3-4661-B33E-827851C0DC57}" type="sibTrans" cxnId="{C522DD3E-0BFE-491B-845E-817A36CB791F}">
      <dgm:prSet/>
      <dgm:spPr/>
      <dgm:t>
        <a:bodyPr/>
        <a:lstStyle/>
        <a:p>
          <a:endParaRPr lang="lt-LT"/>
        </a:p>
      </dgm:t>
    </dgm:pt>
    <dgm:pt modelId="{792252C9-AB43-4B68-AE37-9693B3A185A9}">
      <dgm:prSet custT="1"/>
      <dgm:spPr/>
      <dgm:t>
        <a:bodyPr/>
        <a:lstStyle/>
        <a:p>
          <a:r>
            <a:rPr lang="lt-LT" sz="1800" dirty="0">
              <a:solidFill>
                <a:schemeClr val="bg2">
                  <a:lumMod val="75000"/>
                </a:schemeClr>
              </a:solidFill>
            </a:rPr>
            <a:t>(5th bin)</a:t>
          </a:r>
          <a:r>
            <a:rPr lang="en-US" sz="1800" dirty="0">
              <a:solidFill>
                <a:schemeClr val="bg2">
                  <a:lumMod val="75000"/>
                </a:schemeClr>
              </a:solidFill>
            </a:rPr>
            <a:t>  </a:t>
          </a:r>
          <a:r>
            <a:rPr lang="lt-LT" sz="1800" dirty="0">
              <a:solidFill>
                <a:schemeClr val="bg2">
                  <a:lumMod val="75000"/>
                </a:schemeClr>
              </a:solidFill>
            </a:rPr>
            <a:t> </a:t>
          </a:r>
          <a:r>
            <a:rPr lang="en-US" sz="1800" dirty="0">
              <a:solidFill>
                <a:schemeClr val="bg2">
                  <a:lumMod val="75000"/>
                </a:schemeClr>
              </a:solidFill>
            </a:rPr>
            <a:t> </a:t>
          </a:r>
          <a:r>
            <a:rPr lang="en-US" sz="1800" dirty="0">
              <a:solidFill>
                <a:schemeClr val="tx1">
                  <a:lumMod val="65000"/>
                  <a:lumOff val="35000"/>
                </a:schemeClr>
              </a:solidFill>
            </a:rPr>
            <a:t>from 25% to 30%</a:t>
          </a:r>
          <a:endParaRPr lang="lt-LT" sz="1800" dirty="0">
            <a:solidFill>
              <a:schemeClr val="tx1">
                <a:lumMod val="65000"/>
                <a:lumOff val="35000"/>
              </a:schemeClr>
            </a:solidFill>
          </a:endParaRPr>
        </a:p>
      </dgm:t>
    </dgm:pt>
    <dgm:pt modelId="{17B54C8D-1243-435A-91C2-CAA8B818FEF6}" type="parTrans" cxnId="{7830B525-DCB5-4B96-BE66-881F0BF15157}">
      <dgm:prSet/>
      <dgm:spPr/>
      <dgm:t>
        <a:bodyPr/>
        <a:lstStyle/>
        <a:p>
          <a:endParaRPr lang="lt-LT"/>
        </a:p>
      </dgm:t>
    </dgm:pt>
    <dgm:pt modelId="{F0C9A629-E21A-461E-AEFE-0B1888D0AB51}" type="sibTrans" cxnId="{7830B525-DCB5-4B96-BE66-881F0BF15157}">
      <dgm:prSet/>
      <dgm:spPr/>
      <dgm:t>
        <a:bodyPr/>
        <a:lstStyle/>
        <a:p>
          <a:endParaRPr lang="lt-LT"/>
        </a:p>
      </dgm:t>
    </dgm:pt>
    <dgm:pt modelId="{560975D8-6F4F-4CAF-B3BA-8C070F410C94}">
      <dgm:prSet custT="1"/>
      <dgm:spPr/>
      <dgm:t>
        <a:bodyPr/>
        <a:lstStyle/>
        <a:p>
          <a:r>
            <a:rPr lang="lt-LT" sz="1800" dirty="0">
              <a:solidFill>
                <a:schemeClr val="bg2">
                  <a:lumMod val="75000"/>
                </a:schemeClr>
              </a:solidFill>
            </a:rPr>
            <a:t>(6th bin)</a:t>
          </a:r>
          <a:r>
            <a:rPr lang="en-US" sz="1800" dirty="0">
              <a:solidFill>
                <a:schemeClr val="bg2">
                  <a:lumMod val="75000"/>
                </a:schemeClr>
              </a:solidFill>
            </a:rPr>
            <a:t>   </a:t>
          </a:r>
          <a:r>
            <a:rPr lang="lt-LT" sz="1800" dirty="0">
              <a:solidFill>
                <a:schemeClr val="bg2">
                  <a:lumMod val="75000"/>
                </a:schemeClr>
              </a:solidFill>
            </a:rPr>
            <a:t> </a:t>
          </a:r>
          <a:r>
            <a:rPr lang="en-US" sz="1800" dirty="0">
              <a:solidFill>
                <a:schemeClr val="tx1">
                  <a:lumMod val="65000"/>
                  <a:lumOff val="35000"/>
                </a:schemeClr>
              </a:solidFill>
            </a:rPr>
            <a:t>from 30% to 40%</a:t>
          </a:r>
          <a:endParaRPr lang="lt-LT" sz="1800" dirty="0">
            <a:solidFill>
              <a:schemeClr val="tx1">
                <a:lumMod val="65000"/>
                <a:lumOff val="35000"/>
              </a:schemeClr>
            </a:solidFill>
          </a:endParaRPr>
        </a:p>
      </dgm:t>
    </dgm:pt>
    <dgm:pt modelId="{5033552A-E277-4008-A413-87AB1B98B8B5}" type="parTrans" cxnId="{5ECE76D0-5DBB-49E4-96EA-E4571EE4E86C}">
      <dgm:prSet/>
      <dgm:spPr/>
      <dgm:t>
        <a:bodyPr/>
        <a:lstStyle/>
        <a:p>
          <a:endParaRPr lang="lt-LT"/>
        </a:p>
      </dgm:t>
    </dgm:pt>
    <dgm:pt modelId="{FC5EC33D-0BD5-4A7E-917D-DF5F28F8D2CE}" type="sibTrans" cxnId="{5ECE76D0-5DBB-49E4-96EA-E4571EE4E86C}">
      <dgm:prSet/>
      <dgm:spPr/>
      <dgm:t>
        <a:bodyPr/>
        <a:lstStyle/>
        <a:p>
          <a:endParaRPr lang="lt-LT"/>
        </a:p>
      </dgm:t>
    </dgm:pt>
    <dgm:pt modelId="{122F985B-6BAB-40FF-9AF3-B69AF818082D}">
      <dgm:prSet custT="1"/>
      <dgm:spPr/>
      <dgm:t>
        <a:bodyPr/>
        <a:lstStyle/>
        <a:p>
          <a:r>
            <a:rPr lang="lt-LT" sz="1800" dirty="0">
              <a:solidFill>
                <a:schemeClr val="bg2">
                  <a:lumMod val="75000"/>
                </a:schemeClr>
              </a:solidFill>
            </a:rPr>
            <a:t>(7th bin)</a:t>
          </a:r>
          <a:r>
            <a:rPr lang="en-US" sz="1800" dirty="0">
              <a:solidFill>
                <a:schemeClr val="bg2">
                  <a:lumMod val="75000"/>
                </a:schemeClr>
              </a:solidFill>
            </a:rPr>
            <a:t>   </a:t>
          </a:r>
          <a:r>
            <a:rPr lang="lt-LT" sz="1800" dirty="0">
              <a:solidFill>
                <a:schemeClr val="bg2">
                  <a:lumMod val="75000"/>
                </a:schemeClr>
              </a:solidFill>
            </a:rPr>
            <a:t> </a:t>
          </a:r>
          <a:r>
            <a:rPr lang="en-US" sz="1800" dirty="0">
              <a:solidFill>
                <a:schemeClr val="tx1">
                  <a:lumMod val="65000"/>
                  <a:lumOff val="35000"/>
                </a:schemeClr>
              </a:solidFill>
            </a:rPr>
            <a:t>from 40% to 50 %</a:t>
          </a:r>
          <a:endParaRPr lang="lt-LT" sz="1800" dirty="0">
            <a:solidFill>
              <a:schemeClr val="tx1">
                <a:lumMod val="65000"/>
                <a:lumOff val="35000"/>
              </a:schemeClr>
            </a:solidFill>
          </a:endParaRPr>
        </a:p>
      </dgm:t>
    </dgm:pt>
    <dgm:pt modelId="{784A1C22-1D7E-4733-9AC6-714BC1824F50}" type="parTrans" cxnId="{0478E910-46BE-4112-9C75-CEEAE7C8CF4B}">
      <dgm:prSet/>
      <dgm:spPr/>
      <dgm:t>
        <a:bodyPr/>
        <a:lstStyle/>
        <a:p>
          <a:endParaRPr lang="lt-LT"/>
        </a:p>
      </dgm:t>
    </dgm:pt>
    <dgm:pt modelId="{996065F7-5477-4AEE-B8AA-FC7324B5A5F2}" type="sibTrans" cxnId="{0478E910-46BE-4112-9C75-CEEAE7C8CF4B}">
      <dgm:prSet/>
      <dgm:spPr/>
      <dgm:t>
        <a:bodyPr/>
        <a:lstStyle/>
        <a:p>
          <a:endParaRPr lang="lt-LT"/>
        </a:p>
      </dgm:t>
    </dgm:pt>
    <dgm:pt modelId="{078940E2-C2C7-4E74-BD68-47ED97B99D5E}">
      <dgm:prSet custT="1"/>
      <dgm:spPr/>
      <dgm:t>
        <a:bodyPr/>
        <a:lstStyle/>
        <a:p>
          <a:r>
            <a:rPr lang="lt-LT" sz="1800" dirty="0">
              <a:solidFill>
                <a:schemeClr val="bg2">
                  <a:lumMod val="75000"/>
                </a:schemeClr>
              </a:solidFill>
            </a:rPr>
            <a:t>(8th bin) </a:t>
          </a:r>
          <a:r>
            <a:rPr lang="en-US" sz="1800" dirty="0">
              <a:solidFill>
                <a:schemeClr val="bg2">
                  <a:lumMod val="75000"/>
                </a:schemeClr>
              </a:solidFill>
            </a:rPr>
            <a:t>   </a:t>
          </a:r>
          <a:r>
            <a:rPr lang="en-US" sz="1800" dirty="0">
              <a:solidFill>
                <a:schemeClr val="tx1">
                  <a:lumMod val="65000"/>
                  <a:lumOff val="35000"/>
                </a:schemeClr>
              </a:solidFill>
            </a:rPr>
            <a:t>from 50% to 70%</a:t>
          </a:r>
          <a:endParaRPr lang="lt-LT" sz="1800" dirty="0">
            <a:solidFill>
              <a:schemeClr val="tx1">
                <a:lumMod val="65000"/>
                <a:lumOff val="35000"/>
              </a:schemeClr>
            </a:solidFill>
          </a:endParaRPr>
        </a:p>
      </dgm:t>
    </dgm:pt>
    <dgm:pt modelId="{3BD5F281-E4A9-4516-B102-34364CBCD0E6}" type="parTrans" cxnId="{93113BD5-D65B-4196-99CA-B67B55AAAA40}">
      <dgm:prSet/>
      <dgm:spPr/>
      <dgm:t>
        <a:bodyPr/>
        <a:lstStyle/>
        <a:p>
          <a:endParaRPr lang="lt-LT"/>
        </a:p>
      </dgm:t>
    </dgm:pt>
    <dgm:pt modelId="{85868DB8-797F-4E37-A192-FC85B47FEDB5}" type="sibTrans" cxnId="{93113BD5-D65B-4196-99CA-B67B55AAAA40}">
      <dgm:prSet/>
      <dgm:spPr/>
      <dgm:t>
        <a:bodyPr/>
        <a:lstStyle/>
        <a:p>
          <a:endParaRPr lang="lt-LT"/>
        </a:p>
      </dgm:t>
    </dgm:pt>
    <dgm:pt modelId="{A80386A4-B9EA-4E8B-A4C6-3C20FAC1A53F}">
      <dgm:prSet custT="1"/>
      <dgm:spPr/>
      <dgm:t>
        <a:bodyPr/>
        <a:lstStyle/>
        <a:p>
          <a:r>
            <a:rPr lang="lt-LT" sz="1800" dirty="0">
              <a:solidFill>
                <a:schemeClr val="bg2">
                  <a:lumMod val="75000"/>
                </a:schemeClr>
              </a:solidFill>
            </a:rPr>
            <a:t>(9th bin)</a:t>
          </a:r>
          <a:r>
            <a:rPr lang="en-US" sz="1800" dirty="0">
              <a:solidFill>
                <a:schemeClr val="bg2">
                  <a:lumMod val="75000"/>
                </a:schemeClr>
              </a:solidFill>
            </a:rPr>
            <a:t>   </a:t>
          </a:r>
          <a:r>
            <a:rPr lang="lt-LT" sz="1800" dirty="0">
              <a:solidFill>
                <a:schemeClr val="bg2">
                  <a:lumMod val="75000"/>
                </a:schemeClr>
              </a:solidFill>
            </a:rPr>
            <a:t> </a:t>
          </a:r>
          <a:r>
            <a:rPr lang="en-US" sz="1800" dirty="0">
              <a:solidFill>
                <a:schemeClr val="tx1">
                  <a:lumMod val="65000"/>
                  <a:lumOff val="35000"/>
                </a:schemeClr>
              </a:solidFill>
            </a:rPr>
            <a:t>from 70% to 100%</a:t>
          </a:r>
          <a:endParaRPr lang="lt-LT" sz="1800" dirty="0">
            <a:solidFill>
              <a:schemeClr val="tx1">
                <a:lumMod val="65000"/>
                <a:lumOff val="35000"/>
              </a:schemeClr>
            </a:solidFill>
          </a:endParaRPr>
        </a:p>
      </dgm:t>
    </dgm:pt>
    <dgm:pt modelId="{96238DC0-E268-439A-B64B-237387EA0C5D}" type="parTrans" cxnId="{565D5224-BF7F-4A7C-A15A-B561B49A6DF8}">
      <dgm:prSet/>
      <dgm:spPr/>
      <dgm:t>
        <a:bodyPr/>
        <a:lstStyle/>
        <a:p>
          <a:endParaRPr lang="lt-LT"/>
        </a:p>
      </dgm:t>
    </dgm:pt>
    <dgm:pt modelId="{F86BD8F2-CE60-4820-AC41-0984628D32A4}" type="sibTrans" cxnId="{565D5224-BF7F-4A7C-A15A-B561B49A6DF8}">
      <dgm:prSet/>
      <dgm:spPr/>
      <dgm:t>
        <a:bodyPr/>
        <a:lstStyle/>
        <a:p>
          <a:endParaRPr lang="lt-LT"/>
        </a:p>
      </dgm:t>
    </dgm:pt>
    <dgm:pt modelId="{CECCDFB0-92FF-4C0D-946B-C6850BB163C9}">
      <dgm:prSet custT="1"/>
      <dgm:spPr/>
      <dgm:t>
        <a:bodyPr/>
        <a:lstStyle/>
        <a:p>
          <a:r>
            <a:rPr lang="lt-LT" sz="1800" dirty="0">
              <a:solidFill>
                <a:schemeClr val="bg2">
                  <a:lumMod val="75000"/>
                </a:schemeClr>
              </a:solidFill>
            </a:rPr>
            <a:t>(10th bin)</a:t>
          </a:r>
          <a:r>
            <a:rPr lang="en-US" sz="1800" dirty="0">
              <a:solidFill>
                <a:schemeClr val="bg2">
                  <a:lumMod val="75000"/>
                </a:schemeClr>
              </a:solidFill>
            </a:rPr>
            <a:t> </a:t>
          </a:r>
          <a:r>
            <a:rPr lang="lt-LT" sz="1800" dirty="0">
              <a:solidFill>
                <a:schemeClr val="bg2">
                  <a:lumMod val="75000"/>
                </a:schemeClr>
              </a:solidFill>
            </a:rPr>
            <a:t> </a:t>
          </a:r>
          <a:r>
            <a:rPr lang="en-US" sz="1800" dirty="0">
              <a:solidFill>
                <a:schemeClr val="tx1">
                  <a:lumMod val="65000"/>
                  <a:lumOff val="35000"/>
                </a:schemeClr>
              </a:solidFill>
            </a:rPr>
            <a:t>from 100% to max%</a:t>
          </a:r>
          <a:endParaRPr lang="lt-LT" sz="1800" dirty="0">
            <a:solidFill>
              <a:schemeClr val="tx1">
                <a:lumMod val="65000"/>
                <a:lumOff val="35000"/>
              </a:schemeClr>
            </a:solidFill>
          </a:endParaRPr>
        </a:p>
      </dgm:t>
    </dgm:pt>
    <dgm:pt modelId="{EC032618-8E56-43DD-B17D-798AD7E0E184}" type="parTrans" cxnId="{EE7F81AC-C31D-4FBC-9328-FC1037B58DC7}">
      <dgm:prSet/>
      <dgm:spPr/>
      <dgm:t>
        <a:bodyPr/>
        <a:lstStyle/>
        <a:p>
          <a:endParaRPr lang="lt-LT"/>
        </a:p>
      </dgm:t>
    </dgm:pt>
    <dgm:pt modelId="{BF7E53CA-9C69-4F85-B6CA-0AFFFB01AF31}" type="sibTrans" cxnId="{EE7F81AC-C31D-4FBC-9328-FC1037B58DC7}">
      <dgm:prSet/>
      <dgm:spPr/>
      <dgm:t>
        <a:bodyPr/>
        <a:lstStyle/>
        <a:p>
          <a:endParaRPr lang="lt-LT"/>
        </a:p>
      </dgm:t>
    </dgm:pt>
    <dgm:pt modelId="{6AB8435D-A859-4D0A-9E3A-39087C594E59}">
      <dgm:prSet custT="1"/>
      <dgm:spPr/>
      <dgm:t>
        <a:bodyPr/>
        <a:lstStyle/>
        <a:p>
          <a:pPr>
            <a:buFontTx/>
            <a:buNone/>
          </a:pPr>
          <a:endParaRPr lang="lt-LT" sz="1800" dirty="0">
            <a:solidFill>
              <a:schemeClr val="tx1">
                <a:lumMod val="65000"/>
                <a:lumOff val="35000"/>
              </a:schemeClr>
            </a:solidFill>
          </a:endParaRPr>
        </a:p>
      </dgm:t>
    </dgm:pt>
    <dgm:pt modelId="{F7DB75DC-1364-4C57-A132-99D770347210}" type="parTrans" cxnId="{68E0782D-886E-4780-86D7-E9C0AB67D373}">
      <dgm:prSet/>
      <dgm:spPr/>
      <dgm:t>
        <a:bodyPr/>
        <a:lstStyle/>
        <a:p>
          <a:endParaRPr lang="lt-LT"/>
        </a:p>
      </dgm:t>
    </dgm:pt>
    <dgm:pt modelId="{8567CC05-355A-4F92-ACDA-B2DAD6804EC7}" type="sibTrans" cxnId="{68E0782D-886E-4780-86D7-E9C0AB67D373}">
      <dgm:prSet/>
      <dgm:spPr/>
      <dgm:t>
        <a:bodyPr/>
        <a:lstStyle/>
        <a:p>
          <a:endParaRPr lang="lt-LT"/>
        </a:p>
      </dgm:t>
    </dgm:pt>
    <dgm:pt modelId="{C9411E57-7FE2-483E-9FB5-90412175CCAA}" type="pres">
      <dgm:prSet presAssocID="{2EFC5D3D-2149-4ED0-AE8C-B2853D285E5E}" presName="Name0" presStyleCnt="0">
        <dgm:presLayoutVars>
          <dgm:dir/>
          <dgm:animLvl val="lvl"/>
          <dgm:resizeHandles val="exact"/>
        </dgm:presLayoutVars>
      </dgm:prSet>
      <dgm:spPr/>
    </dgm:pt>
    <dgm:pt modelId="{38261862-FEC8-4D93-B997-C96327E902E0}" type="pres">
      <dgm:prSet presAssocID="{10BF6B93-A2BE-4B3E-9B74-B5C9E06DE9F3}" presName="composite" presStyleCnt="0"/>
      <dgm:spPr/>
    </dgm:pt>
    <dgm:pt modelId="{6265755D-7692-444E-BDBA-0A1E39A71382}" type="pres">
      <dgm:prSet presAssocID="{10BF6B93-A2BE-4B3E-9B74-B5C9E06DE9F3}" presName="parTx" presStyleLbl="alignNode1" presStyleIdx="0" presStyleCnt="1" custLinFactNeighborX="-1717" custLinFactNeighborY="-1680">
        <dgm:presLayoutVars>
          <dgm:chMax val="0"/>
          <dgm:chPref val="0"/>
          <dgm:bulletEnabled val="1"/>
        </dgm:presLayoutVars>
      </dgm:prSet>
      <dgm:spPr/>
    </dgm:pt>
    <dgm:pt modelId="{0A25D0D8-F56C-4455-9DC5-2571C8E30CBB}" type="pres">
      <dgm:prSet presAssocID="{10BF6B93-A2BE-4B3E-9B74-B5C9E06DE9F3}" presName="desTx" presStyleLbl="alignAccFollowNode1" presStyleIdx="0" presStyleCnt="1" custLinFactNeighborX="0" custLinFactNeighborY="-687">
        <dgm:presLayoutVars>
          <dgm:bulletEnabled val="1"/>
        </dgm:presLayoutVars>
      </dgm:prSet>
      <dgm:spPr/>
    </dgm:pt>
  </dgm:ptLst>
  <dgm:cxnLst>
    <dgm:cxn modelId="{0478E910-46BE-4112-9C75-CEEAE7C8CF4B}" srcId="{10BF6B93-A2BE-4B3E-9B74-B5C9E06DE9F3}" destId="{122F985B-6BAB-40FF-9AF3-B69AF818082D}" srcOrd="8" destOrd="0" parTransId="{784A1C22-1D7E-4733-9AC6-714BC1824F50}" sibTransId="{996065F7-5477-4AEE-B8AA-FC7324B5A5F2}"/>
    <dgm:cxn modelId="{49A81813-00FA-448C-A925-14415E75A515}" type="presOf" srcId="{71833D4D-2367-4BCF-9ABC-805037FE5A43}" destId="{0A25D0D8-F56C-4455-9DC5-2571C8E30CBB}" srcOrd="0" destOrd="0" presId="urn:microsoft.com/office/officeart/2005/8/layout/hList1"/>
    <dgm:cxn modelId="{D193F41C-D4E9-4F04-A1A1-46CD31ABD72A}" type="presOf" srcId="{560975D8-6F4F-4CAF-B3BA-8C070F410C94}" destId="{0A25D0D8-F56C-4455-9DC5-2571C8E30CBB}" srcOrd="0" destOrd="7" presId="urn:microsoft.com/office/officeart/2005/8/layout/hList1"/>
    <dgm:cxn modelId="{565D5224-BF7F-4A7C-A15A-B561B49A6DF8}" srcId="{10BF6B93-A2BE-4B3E-9B74-B5C9E06DE9F3}" destId="{A80386A4-B9EA-4E8B-A4C6-3C20FAC1A53F}" srcOrd="10" destOrd="0" parTransId="{96238DC0-E268-439A-B64B-237387EA0C5D}" sibTransId="{F86BD8F2-CE60-4820-AC41-0984628D32A4}"/>
    <dgm:cxn modelId="{7830B525-DCB5-4B96-BE66-881F0BF15157}" srcId="{10BF6B93-A2BE-4B3E-9B74-B5C9E06DE9F3}" destId="{792252C9-AB43-4B68-AE37-9693B3A185A9}" srcOrd="6" destOrd="0" parTransId="{17B54C8D-1243-435A-91C2-CAA8B818FEF6}" sibTransId="{F0C9A629-E21A-461E-AEFE-0B1888D0AB51}"/>
    <dgm:cxn modelId="{68E0782D-886E-4780-86D7-E9C0AB67D373}" srcId="{10BF6B93-A2BE-4B3E-9B74-B5C9E06DE9F3}" destId="{6AB8435D-A859-4D0A-9E3A-39087C594E59}" srcOrd="1" destOrd="0" parTransId="{F7DB75DC-1364-4C57-A132-99D770347210}" sibTransId="{8567CC05-355A-4F92-ACDA-B2DAD6804EC7}"/>
    <dgm:cxn modelId="{CF908835-036C-491A-8D3F-8D3D884327BF}" type="presOf" srcId="{3C5C5348-EE0D-4F77-B6DB-5B9E24F90A58}" destId="{0A25D0D8-F56C-4455-9DC5-2571C8E30CBB}" srcOrd="0" destOrd="4" presId="urn:microsoft.com/office/officeart/2005/8/layout/hList1"/>
    <dgm:cxn modelId="{C522DD3E-0BFE-491B-845E-817A36CB791F}" srcId="{10BF6B93-A2BE-4B3E-9B74-B5C9E06DE9F3}" destId="{D1EAFBB8-F1BD-497F-9229-E993D9E473BE}" srcOrd="5" destOrd="0" parTransId="{D18B9676-5DF2-4AAE-B823-90B93C560458}" sibTransId="{F474632F-C7A3-4661-B33E-827851C0DC57}"/>
    <dgm:cxn modelId="{3700F64C-C532-4A45-89BF-77009D0F275C}" srcId="{10BF6B93-A2BE-4B3E-9B74-B5C9E06DE9F3}" destId="{71833D4D-2367-4BCF-9ABC-805037FE5A43}" srcOrd="0" destOrd="0" parTransId="{BB864C10-80B5-4DF1-9C40-730FF0594104}" sibTransId="{ACF8344D-BDFF-4EE4-A4E9-2634315FA140}"/>
    <dgm:cxn modelId="{35369152-6266-4F1F-81E1-E2BF33748E8C}" srcId="{10BF6B93-A2BE-4B3E-9B74-B5C9E06DE9F3}" destId="{3C5C5348-EE0D-4F77-B6DB-5B9E24F90A58}" srcOrd="4" destOrd="0" parTransId="{64E9911A-3719-4D77-A4C5-F5CEE75C9BD6}" sibTransId="{0C551F4D-A87F-45C0-B5CA-0EE6C849E4CE}"/>
    <dgm:cxn modelId="{42D69A56-150A-47A3-B8C1-275371AE972C}" type="presOf" srcId="{D1EAFBB8-F1BD-497F-9229-E993D9E473BE}" destId="{0A25D0D8-F56C-4455-9DC5-2571C8E30CBB}" srcOrd="0" destOrd="5" presId="urn:microsoft.com/office/officeart/2005/8/layout/hList1"/>
    <dgm:cxn modelId="{21568177-C522-4C23-98BF-738753390897}" type="presOf" srcId="{A80386A4-B9EA-4E8B-A4C6-3C20FAC1A53F}" destId="{0A25D0D8-F56C-4455-9DC5-2571C8E30CBB}" srcOrd="0" destOrd="10" presId="urn:microsoft.com/office/officeart/2005/8/layout/hList1"/>
    <dgm:cxn modelId="{F28ECE80-49D8-4029-83F0-A632366914B0}" type="presOf" srcId="{792252C9-AB43-4B68-AE37-9693B3A185A9}" destId="{0A25D0D8-F56C-4455-9DC5-2571C8E30CBB}" srcOrd="0" destOrd="6" presId="urn:microsoft.com/office/officeart/2005/8/layout/hList1"/>
    <dgm:cxn modelId="{6D539B83-48FB-4FD8-B615-7AFA5D78F456}" type="presOf" srcId="{10BF6B93-A2BE-4B3E-9B74-B5C9E06DE9F3}" destId="{6265755D-7692-444E-BDBA-0A1E39A71382}" srcOrd="0" destOrd="0" presId="urn:microsoft.com/office/officeart/2005/8/layout/hList1"/>
    <dgm:cxn modelId="{7C43CA83-06C6-4D35-8AFB-BED400BB20BD}" srcId="{2EFC5D3D-2149-4ED0-AE8C-B2853D285E5E}" destId="{10BF6B93-A2BE-4B3E-9B74-B5C9E06DE9F3}" srcOrd="0" destOrd="0" parTransId="{F954FDBF-0E21-49DC-975A-29AC315770B2}" sibTransId="{DC691662-2F59-471C-AED6-BDA2071B6AC6}"/>
    <dgm:cxn modelId="{51DE818C-23A1-424D-BE70-3F37AB57B282}" type="presOf" srcId="{CECCDFB0-92FF-4C0D-946B-C6850BB163C9}" destId="{0A25D0D8-F56C-4455-9DC5-2571C8E30CBB}" srcOrd="0" destOrd="11" presId="urn:microsoft.com/office/officeart/2005/8/layout/hList1"/>
    <dgm:cxn modelId="{6680D08C-6876-48D8-BF32-CF4C0E10A73C}" srcId="{10BF6B93-A2BE-4B3E-9B74-B5C9E06DE9F3}" destId="{5BF59FD8-C219-423C-80CD-4AA6692892CE}" srcOrd="2" destOrd="0" parTransId="{7D72C6D4-14D0-4FB4-9669-4D84D994AAA4}" sibTransId="{7CDF16B8-2E26-492A-A9F9-264D0214BB70}"/>
    <dgm:cxn modelId="{A8BB1290-C9D9-40D0-AF16-FB75D1698828}" type="presOf" srcId="{078940E2-C2C7-4E74-BD68-47ED97B99D5E}" destId="{0A25D0D8-F56C-4455-9DC5-2571C8E30CBB}" srcOrd="0" destOrd="9" presId="urn:microsoft.com/office/officeart/2005/8/layout/hList1"/>
    <dgm:cxn modelId="{2D738F91-FBE2-412E-A38D-C400399AE115}" type="presOf" srcId="{122F985B-6BAB-40FF-9AF3-B69AF818082D}" destId="{0A25D0D8-F56C-4455-9DC5-2571C8E30CBB}" srcOrd="0" destOrd="8" presId="urn:microsoft.com/office/officeart/2005/8/layout/hList1"/>
    <dgm:cxn modelId="{EE7F81AC-C31D-4FBC-9328-FC1037B58DC7}" srcId="{10BF6B93-A2BE-4B3E-9B74-B5C9E06DE9F3}" destId="{CECCDFB0-92FF-4C0D-946B-C6850BB163C9}" srcOrd="11" destOrd="0" parTransId="{EC032618-8E56-43DD-B17D-798AD7E0E184}" sibTransId="{BF7E53CA-9C69-4F85-B6CA-0AFFFB01AF31}"/>
    <dgm:cxn modelId="{D4C218AD-09C8-4464-9F0D-52F6542A1670}" type="presOf" srcId="{5BF59FD8-C219-423C-80CD-4AA6692892CE}" destId="{0A25D0D8-F56C-4455-9DC5-2571C8E30CBB}" srcOrd="0" destOrd="2" presId="urn:microsoft.com/office/officeart/2005/8/layout/hList1"/>
    <dgm:cxn modelId="{969918B8-FDD2-472B-BBD7-8C014CC2C115}" type="presOf" srcId="{2EFC5D3D-2149-4ED0-AE8C-B2853D285E5E}" destId="{C9411E57-7FE2-483E-9FB5-90412175CCAA}" srcOrd="0" destOrd="0" presId="urn:microsoft.com/office/officeart/2005/8/layout/hList1"/>
    <dgm:cxn modelId="{5ECE76D0-5DBB-49E4-96EA-E4571EE4E86C}" srcId="{10BF6B93-A2BE-4B3E-9B74-B5C9E06DE9F3}" destId="{560975D8-6F4F-4CAF-B3BA-8C070F410C94}" srcOrd="7" destOrd="0" parTransId="{5033552A-E277-4008-A413-87AB1B98B8B5}" sibTransId="{FC5EC33D-0BD5-4A7E-917D-DF5F28F8D2CE}"/>
    <dgm:cxn modelId="{93113BD5-D65B-4196-99CA-B67B55AAAA40}" srcId="{10BF6B93-A2BE-4B3E-9B74-B5C9E06DE9F3}" destId="{078940E2-C2C7-4E74-BD68-47ED97B99D5E}" srcOrd="9" destOrd="0" parTransId="{3BD5F281-E4A9-4516-B102-34364CBCD0E6}" sibTransId="{85868DB8-797F-4E37-A192-FC85B47FEDB5}"/>
    <dgm:cxn modelId="{DC58B2E8-E47D-4D33-880F-A8AC2A5D4D93}" type="presOf" srcId="{6AB8435D-A859-4D0A-9E3A-39087C594E59}" destId="{0A25D0D8-F56C-4455-9DC5-2571C8E30CBB}" srcOrd="0" destOrd="1" presId="urn:microsoft.com/office/officeart/2005/8/layout/hList1"/>
    <dgm:cxn modelId="{6816E3F0-0A09-4F78-B2BC-D4D9D9A18C8E}" type="presOf" srcId="{60426C1F-EEDD-41F2-81FB-7DF47FA76784}" destId="{0A25D0D8-F56C-4455-9DC5-2571C8E30CBB}" srcOrd="0" destOrd="3" presId="urn:microsoft.com/office/officeart/2005/8/layout/hList1"/>
    <dgm:cxn modelId="{F79671F1-BB3B-4749-9C3F-F205AD330052}" srcId="{10BF6B93-A2BE-4B3E-9B74-B5C9E06DE9F3}" destId="{60426C1F-EEDD-41F2-81FB-7DF47FA76784}" srcOrd="3" destOrd="0" parTransId="{C3A4FBB9-42DE-41D3-8728-6E486D27F10F}" sibTransId="{4C57CA28-B0B0-4298-BF94-98AC1BCF992D}"/>
    <dgm:cxn modelId="{2AD812EE-FF62-4918-B9B0-34E7F9714D07}" type="presParOf" srcId="{C9411E57-7FE2-483E-9FB5-90412175CCAA}" destId="{38261862-FEC8-4D93-B997-C96327E902E0}" srcOrd="0" destOrd="0" presId="urn:microsoft.com/office/officeart/2005/8/layout/hList1"/>
    <dgm:cxn modelId="{F517BDD7-80E9-426F-86DF-63CEEF7862DF}" type="presParOf" srcId="{38261862-FEC8-4D93-B997-C96327E902E0}" destId="{6265755D-7692-444E-BDBA-0A1E39A71382}" srcOrd="0" destOrd="0" presId="urn:microsoft.com/office/officeart/2005/8/layout/hList1"/>
    <dgm:cxn modelId="{BC7B38BC-5B72-4086-813A-470986E35FE3}" type="presParOf" srcId="{38261862-FEC8-4D93-B997-C96327E902E0}" destId="{0A25D0D8-F56C-4455-9DC5-2571C8E30CB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FC5D3D-2149-4ED0-AE8C-B2853D285E5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lt-LT"/>
        </a:p>
      </dgm:t>
    </dgm:pt>
    <dgm:pt modelId="{10BF6B93-A2BE-4B3E-9B74-B5C9E06DE9F3}">
      <dgm:prSet custT="1"/>
      <dgm:spPr/>
      <dgm:t>
        <a:bodyPr/>
        <a:lstStyle/>
        <a:p>
          <a:r>
            <a:rPr lang="lt-LT" sz="4500" dirty="0"/>
            <a:t>Summary / Insights</a:t>
          </a:r>
        </a:p>
      </dgm:t>
    </dgm:pt>
    <dgm:pt modelId="{F954FDBF-0E21-49DC-975A-29AC315770B2}" type="parTrans" cxnId="{7C43CA83-06C6-4D35-8AFB-BED400BB20BD}">
      <dgm:prSet/>
      <dgm:spPr/>
      <dgm:t>
        <a:bodyPr/>
        <a:lstStyle/>
        <a:p>
          <a:endParaRPr lang="lt-LT"/>
        </a:p>
      </dgm:t>
    </dgm:pt>
    <dgm:pt modelId="{DC691662-2F59-471C-AED6-BDA2071B6AC6}" type="sibTrans" cxnId="{7C43CA83-06C6-4D35-8AFB-BED400BB20BD}">
      <dgm:prSet/>
      <dgm:spPr/>
      <dgm:t>
        <a:bodyPr/>
        <a:lstStyle/>
        <a:p>
          <a:endParaRPr lang="lt-LT"/>
        </a:p>
      </dgm:t>
    </dgm:pt>
    <dgm:pt modelId="{71833D4D-2367-4BCF-9ABC-805037FE5A43}">
      <dgm:prSet custT="1"/>
      <dgm:spPr/>
      <dgm:t>
        <a:bodyPr/>
        <a:lstStyle/>
        <a:p>
          <a:pPr>
            <a:buFont typeface="Arial" panose="020B0604020202020204" pitchFamily="34" charset="0"/>
            <a:buChar char="•"/>
          </a:pPr>
          <a:r>
            <a:rPr lang="en-US" sz="2000" dirty="0">
              <a:solidFill>
                <a:schemeClr val="tx1">
                  <a:lumMod val="65000"/>
                  <a:lumOff val="35000"/>
                </a:schemeClr>
              </a:solidFill>
            </a:rPr>
            <a:t>The first three charts show that we have a strong correlation between freight price and product price, weight, and volume. The freight price increases when all three of these factors increase.</a:t>
          </a:r>
          <a:endParaRPr lang="lt-LT" sz="2000" dirty="0">
            <a:solidFill>
              <a:schemeClr val="tx1">
                <a:lumMod val="65000"/>
                <a:lumOff val="35000"/>
              </a:schemeClr>
            </a:solidFill>
          </a:endParaRPr>
        </a:p>
      </dgm:t>
    </dgm:pt>
    <dgm:pt modelId="{BB864C10-80B5-4DF1-9C40-730FF0594104}" type="parTrans" cxnId="{3700F64C-C532-4A45-89BF-77009D0F275C}">
      <dgm:prSet/>
      <dgm:spPr/>
      <dgm:t>
        <a:bodyPr/>
        <a:lstStyle/>
        <a:p>
          <a:endParaRPr lang="lt-LT"/>
        </a:p>
      </dgm:t>
    </dgm:pt>
    <dgm:pt modelId="{ACF8344D-BDFF-4EE4-A4E9-2634315FA140}" type="sibTrans" cxnId="{3700F64C-C532-4A45-89BF-77009D0F275C}">
      <dgm:prSet/>
      <dgm:spPr/>
      <dgm:t>
        <a:bodyPr/>
        <a:lstStyle/>
        <a:p>
          <a:endParaRPr lang="lt-LT"/>
        </a:p>
      </dgm:t>
    </dgm:pt>
    <dgm:pt modelId="{7B102B5A-722C-43F7-B87C-A84BC51A7F4B}">
      <dgm:prSet custT="1"/>
      <dgm:spPr/>
      <dgm:t>
        <a:bodyPr/>
        <a:lstStyle/>
        <a:p>
          <a:pPr>
            <a:buFont typeface="Arial" panose="020B0604020202020204" pitchFamily="34" charset="0"/>
            <a:buChar char="•"/>
          </a:pPr>
          <a:endParaRPr lang="lt-LT" sz="2000" dirty="0">
            <a:solidFill>
              <a:schemeClr val="tx1">
                <a:lumMod val="65000"/>
                <a:lumOff val="35000"/>
              </a:schemeClr>
            </a:solidFill>
          </a:endParaRPr>
        </a:p>
      </dgm:t>
    </dgm:pt>
    <dgm:pt modelId="{390E8217-27E2-47C9-9E98-41A7736C0E2A}" type="parTrans" cxnId="{2C833D12-4838-4A86-8EA3-645E41DFA128}">
      <dgm:prSet/>
      <dgm:spPr/>
      <dgm:t>
        <a:bodyPr/>
        <a:lstStyle/>
        <a:p>
          <a:endParaRPr lang="lt-LT"/>
        </a:p>
      </dgm:t>
    </dgm:pt>
    <dgm:pt modelId="{1445AB0A-8B93-464A-9853-8EA1E48E11F9}" type="sibTrans" cxnId="{2C833D12-4838-4A86-8EA3-645E41DFA128}">
      <dgm:prSet/>
      <dgm:spPr/>
      <dgm:t>
        <a:bodyPr/>
        <a:lstStyle/>
        <a:p>
          <a:endParaRPr lang="lt-LT"/>
        </a:p>
      </dgm:t>
    </dgm:pt>
    <dgm:pt modelId="{0E6F0BB9-8C56-4FCA-AF99-8DE0BB7469E9}">
      <dgm:prSet custT="1"/>
      <dgm:spPr/>
      <dgm:t>
        <a:bodyPr/>
        <a:lstStyle/>
        <a:p>
          <a:pPr>
            <a:buFont typeface="Arial" panose="020B0604020202020204" pitchFamily="34" charset="0"/>
            <a:buChar char="•"/>
          </a:pPr>
          <a:r>
            <a:rPr lang="en-US" sz="2000" dirty="0">
              <a:solidFill>
                <a:schemeClr val="tx1">
                  <a:lumMod val="65000"/>
                  <a:lumOff val="35000"/>
                </a:schemeClr>
              </a:solidFill>
            </a:rPr>
            <a:t>The score chart shows that when the freight price goes up, the customer satisfaction score slightly goes down. We can see that customers don't like having to pay more for freight, as customer satisfaction decreases.</a:t>
          </a:r>
          <a:endParaRPr lang="lt-LT" sz="2000" dirty="0">
            <a:solidFill>
              <a:schemeClr val="tx1">
                <a:lumMod val="65000"/>
                <a:lumOff val="35000"/>
              </a:schemeClr>
            </a:solidFill>
          </a:endParaRPr>
        </a:p>
      </dgm:t>
    </dgm:pt>
    <dgm:pt modelId="{4EB03B37-C626-40B8-9033-48C9714B84CD}" type="parTrans" cxnId="{D759EFEE-5CFF-4D90-991D-CC559B15898E}">
      <dgm:prSet/>
      <dgm:spPr/>
      <dgm:t>
        <a:bodyPr/>
        <a:lstStyle/>
        <a:p>
          <a:endParaRPr lang="lt-LT"/>
        </a:p>
      </dgm:t>
    </dgm:pt>
    <dgm:pt modelId="{AA9DEA3F-3A69-40E2-9EBD-30B05862442F}" type="sibTrans" cxnId="{D759EFEE-5CFF-4D90-991D-CC559B15898E}">
      <dgm:prSet/>
      <dgm:spPr/>
      <dgm:t>
        <a:bodyPr/>
        <a:lstStyle/>
        <a:p>
          <a:endParaRPr lang="lt-LT"/>
        </a:p>
      </dgm:t>
    </dgm:pt>
    <dgm:pt modelId="{CEB494A5-E342-4D21-A0A2-926186CCBEF9}">
      <dgm:prSet custT="1"/>
      <dgm:spPr/>
      <dgm:t>
        <a:bodyPr/>
        <a:lstStyle/>
        <a:p>
          <a:pPr>
            <a:buFont typeface="Arial" panose="020B0604020202020204" pitchFamily="34" charset="0"/>
            <a:buChar char="•"/>
          </a:pPr>
          <a:endParaRPr lang="lt-LT" sz="2000" dirty="0">
            <a:solidFill>
              <a:schemeClr val="tx1">
                <a:lumMod val="65000"/>
                <a:lumOff val="35000"/>
              </a:schemeClr>
            </a:solidFill>
          </a:endParaRPr>
        </a:p>
      </dgm:t>
    </dgm:pt>
    <dgm:pt modelId="{AE9A20F6-2E22-4E86-9518-2B982C2689E6}" type="parTrans" cxnId="{489DE9F4-5E7B-4382-9E9C-20D54D924372}">
      <dgm:prSet/>
      <dgm:spPr/>
      <dgm:t>
        <a:bodyPr/>
        <a:lstStyle/>
        <a:p>
          <a:endParaRPr lang="lt-LT"/>
        </a:p>
      </dgm:t>
    </dgm:pt>
    <dgm:pt modelId="{15E553E5-44DE-49EF-9637-E566BD52ADC1}" type="sibTrans" cxnId="{489DE9F4-5E7B-4382-9E9C-20D54D924372}">
      <dgm:prSet/>
      <dgm:spPr/>
      <dgm:t>
        <a:bodyPr/>
        <a:lstStyle/>
        <a:p>
          <a:endParaRPr lang="lt-LT"/>
        </a:p>
      </dgm:t>
    </dgm:pt>
    <dgm:pt modelId="{CA9BCCDD-BD3F-4EFB-A50F-D6296AFF0D63}">
      <dgm:prSet custT="1"/>
      <dgm:spPr/>
      <dgm:t>
        <a:bodyPr/>
        <a:lstStyle/>
        <a:p>
          <a:pPr>
            <a:buFont typeface="Arial" panose="020B0604020202020204" pitchFamily="34" charset="0"/>
            <a:buChar char="•"/>
          </a:pPr>
          <a:r>
            <a:rPr lang="en-US" sz="2000" dirty="0">
              <a:solidFill>
                <a:schemeClr val="tx1">
                  <a:lumMod val="65000"/>
                  <a:lumOff val="35000"/>
                </a:schemeClr>
              </a:solidFill>
            </a:rPr>
            <a:t>The most significant decline is observed when the freight price is 30% or more compared to the product price. The customer satisfaction score decreases from 4.15 to 4.10.</a:t>
          </a:r>
          <a:endParaRPr lang="lt-LT" sz="2000" dirty="0">
            <a:solidFill>
              <a:schemeClr val="tx1">
                <a:lumMod val="65000"/>
                <a:lumOff val="35000"/>
              </a:schemeClr>
            </a:solidFill>
          </a:endParaRPr>
        </a:p>
      </dgm:t>
    </dgm:pt>
    <dgm:pt modelId="{D2AB0B92-7EDE-47B6-86C6-3FAC293C21EB}" type="parTrans" cxnId="{09629880-B0E0-470A-8E7D-ABD369C93A03}">
      <dgm:prSet/>
      <dgm:spPr/>
      <dgm:t>
        <a:bodyPr/>
        <a:lstStyle/>
        <a:p>
          <a:endParaRPr lang="lt-LT"/>
        </a:p>
      </dgm:t>
    </dgm:pt>
    <dgm:pt modelId="{D71C891E-CC65-4332-8946-5CFD7F24C277}" type="sibTrans" cxnId="{09629880-B0E0-470A-8E7D-ABD369C93A03}">
      <dgm:prSet/>
      <dgm:spPr/>
      <dgm:t>
        <a:bodyPr/>
        <a:lstStyle/>
        <a:p>
          <a:endParaRPr lang="lt-LT"/>
        </a:p>
      </dgm:t>
    </dgm:pt>
    <dgm:pt modelId="{CB2A4E4B-5BDF-4B23-80B2-80F39089A29B}">
      <dgm:prSet custT="1"/>
      <dgm:spPr/>
      <dgm:t>
        <a:bodyPr/>
        <a:lstStyle/>
        <a:p>
          <a:pPr>
            <a:buFont typeface="Arial" panose="020B0604020202020204" pitchFamily="34" charset="0"/>
            <a:buChar char="•"/>
          </a:pPr>
          <a:endParaRPr lang="lt-LT" sz="2000" dirty="0">
            <a:solidFill>
              <a:schemeClr val="tx1">
                <a:lumMod val="65000"/>
                <a:lumOff val="35000"/>
              </a:schemeClr>
            </a:solidFill>
          </a:endParaRPr>
        </a:p>
      </dgm:t>
    </dgm:pt>
    <dgm:pt modelId="{788E2D5E-8561-4CD9-8285-A895F882A1E5}" type="parTrans" cxnId="{E71D03DE-C5D9-4158-9E05-FE3D05FEA3D3}">
      <dgm:prSet/>
      <dgm:spPr/>
      <dgm:t>
        <a:bodyPr/>
        <a:lstStyle/>
        <a:p>
          <a:endParaRPr lang="lt-LT"/>
        </a:p>
      </dgm:t>
    </dgm:pt>
    <dgm:pt modelId="{7DEA57B7-E470-4C90-B27B-049DE84648EC}" type="sibTrans" cxnId="{E71D03DE-C5D9-4158-9E05-FE3D05FEA3D3}">
      <dgm:prSet/>
      <dgm:spPr/>
      <dgm:t>
        <a:bodyPr/>
        <a:lstStyle/>
        <a:p>
          <a:endParaRPr lang="lt-LT"/>
        </a:p>
      </dgm:t>
    </dgm:pt>
    <dgm:pt modelId="{2E38F225-5D06-4A1E-A401-5CB15A0D37AC}">
      <dgm:prSet custT="1"/>
      <dgm:spPr/>
      <dgm:t>
        <a:bodyPr/>
        <a:lstStyle/>
        <a:p>
          <a:pPr>
            <a:buFont typeface="Arial" panose="020B0604020202020204" pitchFamily="34" charset="0"/>
            <a:buChar char="•"/>
          </a:pPr>
          <a:r>
            <a:rPr lang="en-US" sz="2000" dirty="0">
              <a:solidFill>
                <a:schemeClr val="tx1">
                  <a:lumMod val="65000"/>
                  <a:lumOff val="35000"/>
                </a:schemeClr>
              </a:solidFill>
            </a:rPr>
            <a:t>The second significant decline is seen when the freight is 100% or more. The score rate is 3.99.</a:t>
          </a:r>
          <a:endParaRPr lang="lt-LT" sz="2000" dirty="0">
            <a:solidFill>
              <a:schemeClr val="tx1">
                <a:lumMod val="65000"/>
                <a:lumOff val="35000"/>
              </a:schemeClr>
            </a:solidFill>
          </a:endParaRPr>
        </a:p>
      </dgm:t>
    </dgm:pt>
    <dgm:pt modelId="{D8F2B151-F453-47C7-AFCF-C8377579415A}" type="parTrans" cxnId="{7FB847DD-7D99-4642-948D-CEF372EBE95C}">
      <dgm:prSet/>
      <dgm:spPr/>
      <dgm:t>
        <a:bodyPr/>
        <a:lstStyle/>
        <a:p>
          <a:endParaRPr lang="lt-LT"/>
        </a:p>
      </dgm:t>
    </dgm:pt>
    <dgm:pt modelId="{779E76D2-9737-4726-95B3-B867E6781D8E}" type="sibTrans" cxnId="{7FB847DD-7D99-4642-948D-CEF372EBE95C}">
      <dgm:prSet/>
      <dgm:spPr/>
      <dgm:t>
        <a:bodyPr/>
        <a:lstStyle/>
        <a:p>
          <a:endParaRPr lang="lt-LT"/>
        </a:p>
      </dgm:t>
    </dgm:pt>
    <dgm:pt modelId="{C9411E57-7FE2-483E-9FB5-90412175CCAA}" type="pres">
      <dgm:prSet presAssocID="{2EFC5D3D-2149-4ED0-AE8C-B2853D285E5E}" presName="Name0" presStyleCnt="0">
        <dgm:presLayoutVars>
          <dgm:dir/>
          <dgm:animLvl val="lvl"/>
          <dgm:resizeHandles val="exact"/>
        </dgm:presLayoutVars>
      </dgm:prSet>
      <dgm:spPr/>
    </dgm:pt>
    <dgm:pt modelId="{38261862-FEC8-4D93-B997-C96327E902E0}" type="pres">
      <dgm:prSet presAssocID="{10BF6B93-A2BE-4B3E-9B74-B5C9E06DE9F3}" presName="composite" presStyleCnt="0"/>
      <dgm:spPr/>
    </dgm:pt>
    <dgm:pt modelId="{6265755D-7692-444E-BDBA-0A1E39A71382}" type="pres">
      <dgm:prSet presAssocID="{10BF6B93-A2BE-4B3E-9B74-B5C9E06DE9F3}" presName="parTx" presStyleLbl="alignNode1" presStyleIdx="0" presStyleCnt="1" custScaleY="100000" custLinFactNeighborX="-1717" custLinFactNeighborY="-1680">
        <dgm:presLayoutVars>
          <dgm:chMax val="0"/>
          <dgm:chPref val="0"/>
          <dgm:bulletEnabled val="1"/>
        </dgm:presLayoutVars>
      </dgm:prSet>
      <dgm:spPr/>
    </dgm:pt>
    <dgm:pt modelId="{0A25D0D8-F56C-4455-9DC5-2571C8E30CBB}" type="pres">
      <dgm:prSet presAssocID="{10BF6B93-A2BE-4B3E-9B74-B5C9E06DE9F3}" presName="desTx" presStyleLbl="alignAccFollowNode1" presStyleIdx="0" presStyleCnt="1" custLinFactNeighborX="0" custLinFactNeighborY="-687">
        <dgm:presLayoutVars>
          <dgm:bulletEnabled val="1"/>
        </dgm:presLayoutVars>
      </dgm:prSet>
      <dgm:spPr/>
    </dgm:pt>
  </dgm:ptLst>
  <dgm:cxnLst>
    <dgm:cxn modelId="{2C833D12-4838-4A86-8EA3-645E41DFA128}" srcId="{10BF6B93-A2BE-4B3E-9B74-B5C9E06DE9F3}" destId="{7B102B5A-722C-43F7-B87C-A84BC51A7F4B}" srcOrd="1" destOrd="0" parTransId="{390E8217-27E2-47C9-9E98-41A7736C0E2A}" sibTransId="{1445AB0A-8B93-464A-9853-8EA1E48E11F9}"/>
    <dgm:cxn modelId="{49A81813-00FA-448C-A925-14415E75A515}" type="presOf" srcId="{71833D4D-2367-4BCF-9ABC-805037FE5A43}" destId="{0A25D0D8-F56C-4455-9DC5-2571C8E30CBB}" srcOrd="0" destOrd="0" presId="urn:microsoft.com/office/officeart/2005/8/layout/hList1"/>
    <dgm:cxn modelId="{AF594B34-2EBF-4D4F-8147-EC08A8766DEA}" type="presOf" srcId="{2E38F225-5D06-4A1E-A401-5CB15A0D37AC}" destId="{0A25D0D8-F56C-4455-9DC5-2571C8E30CBB}" srcOrd="0" destOrd="6" presId="urn:microsoft.com/office/officeart/2005/8/layout/hList1"/>
    <dgm:cxn modelId="{7A77DF38-E942-4479-A4E9-8F9DD1F88D2B}" type="presOf" srcId="{CB2A4E4B-5BDF-4B23-80B2-80F39089A29B}" destId="{0A25D0D8-F56C-4455-9DC5-2571C8E30CBB}" srcOrd="0" destOrd="5" presId="urn:microsoft.com/office/officeart/2005/8/layout/hList1"/>
    <dgm:cxn modelId="{3700F64C-C532-4A45-89BF-77009D0F275C}" srcId="{10BF6B93-A2BE-4B3E-9B74-B5C9E06DE9F3}" destId="{71833D4D-2367-4BCF-9ABC-805037FE5A43}" srcOrd="0" destOrd="0" parTransId="{BB864C10-80B5-4DF1-9C40-730FF0594104}" sibTransId="{ACF8344D-BDFF-4EE4-A4E9-2634315FA140}"/>
    <dgm:cxn modelId="{2086C64E-242C-41B5-AFCC-09F7AD251B63}" type="presOf" srcId="{7B102B5A-722C-43F7-B87C-A84BC51A7F4B}" destId="{0A25D0D8-F56C-4455-9DC5-2571C8E30CBB}" srcOrd="0" destOrd="1" presId="urn:microsoft.com/office/officeart/2005/8/layout/hList1"/>
    <dgm:cxn modelId="{09629880-B0E0-470A-8E7D-ABD369C93A03}" srcId="{10BF6B93-A2BE-4B3E-9B74-B5C9E06DE9F3}" destId="{CA9BCCDD-BD3F-4EFB-A50F-D6296AFF0D63}" srcOrd="4" destOrd="0" parTransId="{D2AB0B92-7EDE-47B6-86C6-3FAC293C21EB}" sibTransId="{D71C891E-CC65-4332-8946-5CFD7F24C277}"/>
    <dgm:cxn modelId="{6D539B83-48FB-4FD8-B615-7AFA5D78F456}" type="presOf" srcId="{10BF6B93-A2BE-4B3E-9B74-B5C9E06DE9F3}" destId="{6265755D-7692-444E-BDBA-0A1E39A71382}" srcOrd="0" destOrd="0" presId="urn:microsoft.com/office/officeart/2005/8/layout/hList1"/>
    <dgm:cxn modelId="{7C43CA83-06C6-4D35-8AFB-BED400BB20BD}" srcId="{2EFC5D3D-2149-4ED0-AE8C-B2853D285E5E}" destId="{10BF6B93-A2BE-4B3E-9B74-B5C9E06DE9F3}" srcOrd="0" destOrd="0" parTransId="{F954FDBF-0E21-49DC-975A-29AC315770B2}" sibTransId="{DC691662-2F59-471C-AED6-BDA2071B6AC6}"/>
    <dgm:cxn modelId="{22B78192-856E-43A0-BEAE-4169E3F6F4A0}" type="presOf" srcId="{CA9BCCDD-BD3F-4EFB-A50F-D6296AFF0D63}" destId="{0A25D0D8-F56C-4455-9DC5-2571C8E30CBB}" srcOrd="0" destOrd="4" presId="urn:microsoft.com/office/officeart/2005/8/layout/hList1"/>
    <dgm:cxn modelId="{969918B8-FDD2-472B-BBD7-8C014CC2C115}" type="presOf" srcId="{2EFC5D3D-2149-4ED0-AE8C-B2853D285E5E}" destId="{C9411E57-7FE2-483E-9FB5-90412175CCAA}" srcOrd="0" destOrd="0" presId="urn:microsoft.com/office/officeart/2005/8/layout/hList1"/>
    <dgm:cxn modelId="{A56142D6-47B8-4CE7-B37C-1092616DC07D}" type="presOf" srcId="{CEB494A5-E342-4D21-A0A2-926186CCBEF9}" destId="{0A25D0D8-F56C-4455-9DC5-2571C8E30CBB}" srcOrd="0" destOrd="3" presId="urn:microsoft.com/office/officeart/2005/8/layout/hList1"/>
    <dgm:cxn modelId="{7FB847DD-7D99-4642-948D-CEF372EBE95C}" srcId="{10BF6B93-A2BE-4B3E-9B74-B5C9E06DE9F3}" destId="{2E38F225-5D06-4A1E-A401-5CB15A0D37AC}" srcOrd="6" destOrd="0" parTransId="{D8F2B151-F453-47C7-AFCF-C8377579415A}" sibTransId="{779E76D2-9737-4726-95B3-B867E6781D8E}"/>
    <dgm:cxn modelId="{E71D03DE-C5D9-4158-9E05-FE3D05FEA3D3}" srcId="{10BF6B93-A2BE-4B3E-9B74-B5C9E06DE9F3}" destId="{CB2A4E4B-5BDF-4B23-80B2-80F39089A29B}" srcOrd="5" destOrd="0" parTransId="{788E2D5E-8561-4CD9-8285-A895F882A1E5}" sibTransId="{7DEA57B7-E470-4C90-B27B-049DE84648EC}"/>
    <dgm:cxn modelId="{D759EFEE-5CFF-4D90-991D-CC559B15898E}" srcId="{10BF6B93-A2BE-4B3E-9B74-B5C9E06DE9F3}" destId="{0E6F0BB9-8C56-4FCA-AF99-8DE0BB7469E9}" srcOrd="2" destOrd="0" parTransId="{4EB03B37-C626-40B8-9033-48C9714B84CD}" sibTransId="{AA9DEA3F-3A69-40E2-9EBD-30B05862442F}"/>
    <dgm:cxn modelId="{489DE9F4-5E7B-4382-9E9C-20D54D924372}" srcId="{10BF6B93-A2BE-4B3E-9B74-B5C9E06DE9F3}" destId="{CEB494A5-E342-4D21-A0A2-926186CCBEF9}" srcOrd="3" destOrd="0" parTransId="{AE9A20F6-2E22-4E86-9518-2B982C2689E6}" sibTransId="{15E553E5-44DE-49EF-9637-E566BD52ADC1}"/>
    <dgm:cxn modelId="{893BFFFD-C97E-4A63-AB24-DA89972C17B2}" type="presOf" srcId="{0E6F0BB9-8C56-4FCA-AF99-8DE0BB7469E9}" destId="{0A25D0D8-F56C-4455-9DC5-2571C8E30CBB}" srcOrd="0" destOrd="2" presId="urn:microsoft.com/office/officeart/2005/8/layout/hList1"/>
    <dgm:cxn modelId="{2AD812EE-FF62-4918-B9B0-34E7F9714D07}" type="presParOf" srcId="{C9411E57-7FE2-483E-9FB5-90412175CCAA}" destId="{38261862-FEC8-4D93-B997-C96327E902E0}" srcOrd="0" destOrd="0" presId="urn:microsoft.com/office/officeart/2005/8/layout/hList1"/>
    <dgm:cxn modelId="{F517BDD7-80E9-426F-86DF-63CEEF7862DF}" type="presParOf" srcId="{38261862-FEC8-4D93-B997-C96327E902E0}" destId="{6265755D-7692-444E-BDBA-0A1E39A71382}" srcOrd="0" destOrd="0" presId="urn:microsoft.com/office/officeart/2005/8/layout/hList1"/>
    <dgm:cxn modelId="{BC7B38BC-5B72-4086-813A-470986E35FE3}" type="presParOf" srcId="{38261862-FEC8-4D93-B997-C96327E902E0}" destId="{0A25D0D8-F56C-4455-9DC5-2571C8E30CB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FC5D3D-2149-4ED0-AE8C-B2853D285E5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lt-LT"/>
        </a:p>
      </dgm:t>
    </dgm:pt>
    <dgm:pt modelId="{10BF6B93-A2BE-4B3E-9B74-B5C9E06DE9F3}">
      <dgm:prSet custT="1"/>
      <dgm:spPr/>
      <dgm:t>
        <a:bodyPr/>
        <a:lstStyle/>
        <a:p>
          <a:r>
            <a:rPr lang="lt-LT" sz="4500" dirty="0"/>
            <a:t>Suggestions</a:t>
          </a:r>
        </a:p>
      </dgm:t>
    </dgm:pt>
    <dgm:pt modelId="{F954FDBF-0E21-49DC-975A-29AC315770B2}" type="parTrans" cxnId="{7C43CA83-06C6-4D35-8AFB-BED400BB20BD}">
      <dgm:prSet/>
      <dgm:spPr/>
      <dgm:t>
        <a:bodyPr/>
        <a:lstStyle/>
        <a:p>
          <a:endParaRPr lang="lt-LT"/>
        </a:p>
      </dgm:t>
    </dgm:pt>
    <dgm:pt modelId="{DC691662-2F59-471C-AED6-BDA2071B6AC6}" type="sibTrans" cxnId="{7C43CA83-06C6-4D35-8AFB-BED400BB20BD}">
      <dgm:prSet/>
      <dgm:spPr/>
      <dgm:t>
        <a:bodyPr/>
        <a:lstStyle/>
        <a:p>
          <a:endParaRPr lang="lt-LT"/>
        </a:p>
      </dgm:t>
    </dgm:pt>
    <dgm:pt modelId="{71833D4D-2367-4BCF-9ABC-805037FE5A43}">
      <dgm:prSet custT="1"/>
      <dgm:spPr/>
      <dgm:t>
        <a:bodyPr/>
        <a:lstStyle/>
        <a:p>
          <a:pPr>
            <a:lnSpc>
              <a:spcPts val="2400"/>
            </a:lnSpc>
            <a:buFontTx/>
            <a:buNone/>
          </a:pPr>
          <a:r>
            <a:rPr lang="en-US" sz="2200" dirty="0">
              <a:solidFill>
                <a:schemeClr val="tx1">
                  <a:lumMod val="65000"/>
                  <a:lumOff val="35000"/>
                </a:schemeClr>
              </a:solidFill>
            </a:rPr>
            <a:t>As we see customer satisfaction decreasing, starting at a 30% freight price, we can:</a:t>
          </a:r>
          <a:endParaRPr lang="lt-LT" sz="2200" dirty="0">
            <a:solidFill>
              <a:schemeClr val="tx1">
                <a:lumMod val="65000"/>
                <a:lumOff val="35000"/>
              </a:schemeClr>
            </a:solidFill>
          </a:endParaRPr>
        </a:p>
      </dgm:t>
    </dgm:pt>
    <dgm:pt modelId="{BB864C10-80B5-4DF1-9C40-730FF0594104}" type="parTrans" cxnId="{3700F64C-C532-4A45-89BF-77009D0F275C}">
      <dgm:prSet/>
      <dgm:spPr/>
      <dgm:t>
        <a:bodyPr/>
        <a:lstStyle/>
        <a:p>
          <a:endParaRPr lang="lt-LT"/>
        </a:p>
      </dgm:t>
    </dgm:pt>
    <dgm:pt modelId="{ACF8344D-BDFF-4EE4-A4E9-2634315FA140}" type="sibTrans" cxnId="{3700F64C-C532-4A45-89BF-77009D0F275C}">
      <dgm:prSet/>
      <dgm:spPr/>
      <dgm:t>
        <a:bodyPr/>
        <a:lstStyle/>
        <a:p>
          <a:endParaRPr lang="lt-LT"/>
        </a:p>
      </dgm:t>
    </dgm:pt>
    <dgm:pt modelId="{A3B39F31-6C64-41DE-978E-BB4388FAA24C}">
      <dgm:prSet custT="1"/>
      <dgm:spPr/>
      <dgm:t>
        <a:bodyPr/>
        <a:lstStyle/>
        <a:p>
          <a:pPr>
            <a:lnSpc>
              <a:spcPts val="2400"/>
            </a:lnSpc>
            <a:buFont typeface="Arial" panose="020B0604020202020204" pitchFamily="34" charset="0"/>
            <a:buChar char="•"/>
          </a:pPr>
          <a:r>
            <a:rPr lang="en-US" sz="2200" dirty="0">
              <a:solidFill>
                <a:schemeClr val="tx1">
                  <a:lumMod val="65000"/>
                  <a:lumOff val="35000"/>
                </a:schemeClr>
              </a:solidFill>
            </a:rPr>
            <a:t>Consider the weight of the packages. Maybe it is possible to use lighter boxes and packing materials.</a:t>
          </a:r>
          <a:endParaRPr lang="lt-LT" sz="2200" dirty="0">
            <a:solidFill>
              <a:schemeClr val="tx1">
                <a:lumMod val="65000"/>
                <a:lumOff val="35000"/>
              </a:schemeClr>
            </a:solidFill>
          </a:endParaRPr>
        </a:p>
      </dgm:t>
    </dgm:pt>
    <dgm:pt modelId="{7A0C3589-7389-48CA-AF05-85F56D3FDB7D}" type="parTrans" cxnId="{383C48C7-6B4A-40D9-B693-38CB649F013B}">
      <dgm:prSet/>
      <dgm:spPr/>
      <dgm:t>
        <a:bodyPr/>
        <a:lstStyle/>
        <a:p>
          <a:endParaRPr lang="lt-LT"/>
        </a:p>
      </dgm:t>
    </dgm:pt>
    <dgm:pt modelId="{CC0D7FAD-CA56-4D90-98FD-C23820369B47}" type="sibTrans" cxnId="{383C48C7-6B4A-40D9-B693-38CB649F013B}">
      <dgm:prSet/>
      <dgm:spPr/>
      <dgm:t>
        <a:bodyPr/>
        <a:lstStyle/>
        <a:p>
          <a:endParaRPr lang="lt-LT"/>
        </a:p>
      </dgm:t>
    </dgm:pt>
    <dgm:pt modelId="{EFF550D4-B584-40FC-90A4-37A0EDD5963F}">
      <dgm:prSet custT="1"/>
      <dgm:spPr/>
      <dgm:t>
        <a:bodyPr/>
        <a:lstStyle/>
        <a:p>
          <a:pPr>
            <a:lnSpc>
              <a:spcPts val="2400"/>
            </a:lnSpc>
            <a:buFont typeface="Arial" panose="020B0604020202020204" pitchFamily="34" charset="0"/>
            <a:buChar char="•"/>
          </a:pPr>
          <a:r>
            <a:rPr lang="en-US" sz="2200" dirty="0">
              <a:solidFill>
                <a:schemeClr val="tx1">
                  <a:lumMod val="65000"/>
                  <a:lumOff val="35000"/>
                </a:schemeClr>
              </a:solidFill>
            </a:rPr>
            <a:t>Consider the size of the packages. Maybe it is possible to pack them into smaller boxes.</a:t>
          </a:r>
          <a:endParaRPr lang="lt-LT" sz="2200" dirty="0">
            <a:solidFill>
              <a:schemeClr val="tx1">
                <a:lumMod val="65000"/>
                <a:lumOff val="35000"/>
              </a:schemeClr>
            </a:solidFill>
          </a:endParaRPr>
        </a:p>
      </dgm:t>
    </dgm:pt>
    <dgm:pt modelId="{336FC273-EEF7-4E6B-9020-0F79654A3F87}" type="parTrans" cxnId="{4DCA5F49-DD85-4084-BB35-211F5B02301E}">
      <dgm:prSet/>
      <dgm:spPr/>
      <dgm:t>
        <a:bodyPr/>
        <a:lstStyle/>
        <a:p>
          <a:endParaRPr lang="lt-LT"/>
        </a:p>
      </dgm:t>
    </dgm:pt>
    <dgm:pt modelId="{BDC1D322-6309-49A3-8E6C-C64D74EE87BC}" type="sibTrans" cxnId="{4DCA5F49-DD85-4084-BB35-211F5B02301E}">
      <dgm:prSet/>
      <dgm:spPr/>
      <dgm:t>
        <a:bodyPr/>
        <a:lstStyle/>
        <a:p>
          <a:endParaRPr lang="lt-LT"/>
        </a:p>
      </dgm:t>
    </dgm:pt>
    <dgm:pt modelId="{0D9F444D-910E-4928-BFB8-A24351BC08DD}">
      <dgm:prSet custT="1"/>
      <dgm:spPr/>
      <dgm:t>
        <a:bodyPr/>
        <a:lstStyle/>
        <a:p>
          <a:pPr>
            <a:lnSpc>
              <a:spcPts val="2400"/>
            </a:lnSpc>
            <a:buFont typeface="Arial" panose="020B0604020202020204" pitchFamily="34" charset="0"/>
            <a:buChar char="•"/>
          </a:pPr>
          <a:r>
            <a:rPr lang="en-US" sz="2200" dirty="0">
              <a:solidFill>
                <a:schemeClr val="tx1">
                  <a:lumMod val="65000"/>
                  <a:lumOff val="35000"/>
                </a:schemeClr>
              </a:solidFill>
            </a:rPr>
            <a:t>Consider the possibility that customers would have the option to order delivery using their own courier or transportation company.</a:t>
          </a:r>
          <a:endParaRPr lang="lt-LT" sz="2200" dirty="0">
            <a:solidFill>
              <a:schemeClr val="tx1">
                <a:lumMod val="65000"/>
                <a:lumOff val="35000"/>
              </a:schemeClr>
            </a:solidFill>
          </a:endParaRPr>
        </a:p>
      </dgm:t>
    </dgm:pt>
    <dgm:pt modelId="{A498C106-19FD-44ED-AD75-32A605AA7636}" type="parTrans" cxnId="{7D90A0FD-9711-4AAB-A79D-5E9C659C0384}">
      <dgm:prSet/>
      <dgm:spPr/>
      <dgm:t>
        <a:bodyPr/>
        <a:lstStyle/>
        <a:p>
          <a:endParaRPr lang="lt-LT"/>
        </a:p>
      </dgm:t>
    </dgm:pt>
    <dgm:pt modelId="{46D93D93-2A02-46AA-9474-635ED33EA844}" type="sibTrans" cxnId="{7D90A0FD-9711-4AAB-A79D-5E9C659C0384}">
      <dgm:prSet/>
      <dgm:spPr/>
      <dgm:t>
        <a:bodyPr/>
        <a:lstStyle/>
        <a:p>
          <a:endParaRPr lang="lt-LT"/>
        </a:p>
      </dgm:t>
    </dgm:pt>
    <dgm:pt modelId="{901BC16F-1358-4D22-9524-D5DB9C03989B}">
      <dgm:prSet custT="1"/>
      <dgm:spPr/>
      <dgm:t>
        <a:bodyPr/>
        <a:lstStyle/>
        <a:p>
          <a:pPr>
            <a:lnSpc>
              <a:spcPts val="2400"/>
            </a:lnSpc>
            <a:buFont typeface="Arial" panose="020B0604020202020204" pitchFamily="34" charset="0"/>
            <a:buChar char="•"/>
          </a:pPr>
          <a:r>
            <a:rPr lang="en-US" sz="2200" dirty="0">
              <a:solidFill>
                <a:schemeClr val="tx1">
                  <a:lumMod val="65000"/>
                  <a:lumOff val="35000"/>
                </a:schemeClr>
              </a:solidFill>
            </a:rPr>
            <a:t>Consider the possibility that customers would have the option to pick up the product themselves from the store or warehouse.</a:t>
          </a:r>
          <a:endParaRPr lang="lt-LT" sz="2200" dirty="0">
            <a:solidFill>
              <a:schemeClr val="tx1">
                <a:lumMod val="65000"/>
                <a:lumOff val="35000"/>
              </a:schemeClr>
            </a:solidFill>
          </a:endParaRPr>
        </a:p>
      </dgm:t>
    </dgm:pt>
    <dgm:pt modelId="{84F3DDEF-B5ED-46A3-9A3D-A4010949A013}" type="parTrans" cxnId="{24977C3B-3CA9-4E6F-9179-5781091337B5}">
      <dgm:prSet/>
      <dgm:spPr/>
      <dgm:t>
        <a:bodyPr/>
        <a:lstStyle/>
        <a:p>
          <a:endParaRPr lang="lt-LT"/>
        </a:p>
      </dgm:t>
    </dgm:pt>
    <dgm:pt modelId="{2AFA48BC-E2CC-4D3F-86B5-F2CAE4439F45}" type="sibTrans" cxnId="{24977C3B-3CA9-4E6F-9179-5781091337B5}">
      <dgm:prSet/>
      <dgm:spPr/>
      <dgm:t>
        <a:bodyPr/>
        <a:lstStyle/>
        <a:p>
          <a:endParaRPr lang="lt-LT"/>
        </a:p>
      </dgm:t>
    </dgm:pt>
    <dgm:pt modelId="{37A0FD14-4518-4841-B2D8-2B965ACD5AF8}">
      <dgm:prSet custT="1"/>
      <dgm:spPr/>
      <dgm:t>
        <a:bodyPr/>
        <a:lstStyle/>
        <a:p>
          <a:pPr>
            <a:lnSpc>
              <a:spcPts val="2400"/>
            </a:lnSpc>
            <a:buFont typeface="Arial" panose="020B0604020202020204" pitchFamily="34" charset="0"/>
            <a:buChar char="•"/>
          </a:pPr>
          <a:r>
            <a:rPr lang="en-US" sz="2200" dirty="0">
              <a:solidFill>
                <a:schemeClr val="tx1">
                  <a:lumMod val="65000"/>
                  <a:lumOff val="35000"/>
                </a:schemeClr>
              </a:solidFill>
            </a:rPr>
            <a:t>Check other transportation companies' price lists for deliveries, especially for the larger packages where we have a 30% or more increase in cost.</a:t>
          </a:r>
          <a:endParaRPr lang="lt-LT" sz="2200" dirty="0">
            <a:solidFill>
              <a:schemeClr val="tx1">
                <a:lumMod val="65000"/>
                <a:lumOff val="35000"/>
              </a:schemeClr>
            </a:solidFill>
          </a:endParaRPr>
        </a:p>
      </dgm:t>
    </dgm:pt>
    <dgm:pt modelId="{7A68C31D-4342-4857-827E-735A4F6F8249}" type="parTrans" cxnId="{A4A6B0F0-0E39-44B1-9056-46CF11E28942}">
      <dgm:prSet/>
      <dgm:spPr/>
      <dgm:t>
        <a:bodyPr/>
        <a:lstStyle/>
        <a:p>
          <a:endParaRPr lang="lt-LT"/>
        </a:p>
      </dgm:t>
    </dgm:pt>
    <dgm:pt modelId="{8BE45C69-1199-449A-9C4B-3D48A679B4FB}" type="sibTrans" cxnId="{A4A6B0F0-0E39-44B1-9056-46CF11E28942}">
      <dgm:prSet/>
      <dgm:spPr/>
      <dgm:t>
        <a:bodyPr/>
        <a:lstStyle/>
        <a:p>
          <a:endParaRPr lang="lt-LT"/>
        </a:p>
      </dgm:t>
    </dgm:pt>
    <dgm:pt modelId="{C9411E57-7FE2-483E-9FB5-90412175CCAA}" type="pres">
      <dgm:prSet presAssocID="{2EFC5D3D-2149-4ED0-AE8C-B2853D285E5E}" presName="Name0" presStyleCnt="0">
        <dgm:presLayoutVars>
          <dgm:dir/>
          <dgm:animLvl val="lvl"/>
          <dgm:resizeHandles val="exact"/>
        </dgm:presLayoutVars>
      </dgm:prSet>
      <dgm:spPr/>
    </dgm:pt>
    <dgm:pt modelId="{38261862-FEC8-4D93-B997-C96327E902E0}" type="pres">
      <dgm:prSet presAssocID="{10BF6B93-A2BE-4B3E-9B74-B5C9E06DE9F3}" presName="composite" presStyleCnt="0"/>
      <dgm:spPr/>
    </dgm:pt>
    <dgm:pt modelId="{6265755D-7692-444E-BDBA-0A1E39A71382}" type="pres">
      <dgm:prSet presAssocID="{10BF6B93-A2BE-4B3E-9B74-B5C9E06DE9F3}" presName="parTx" presStyleLbl="alignNode1" presStyleIdx="0" presStyleCnt="1" custScaleY="100000" custLinFactNeighborX="0" custLinFactNeighborY="-22247">
        <dgm:presLayoutVars>
          <dgm:chMax val="0"/>
          <dgm:chPref val="0"/>
          <dgm:bulletEnabled val="1"/>
        </dgm:presLayoutVars>
      </dgm:prSet>
      <dgm:spPr/>
    </dgm:pt>
    <dgm:pt modelId="{0A25D0D8-F56C-4455-9DC5-2571C8E30CBB}" type="pres">
      <dgm:prSet presAssocID="{10BF6B93-A2BE-4B3E-9B74-B5C9E06DE9F3}" presName="desTx" presStyleLbl="alignAccFollowNode1" presStyleIdx="0" presStyleCnt="1" custScaleY="100000" custLinFactNeighborX="0" custLinFactNeighborY="-11049">
        <dgm:presLayoutVars>
          <dgm:bulletEnabled val="1"/>
        </dgm:presLayoutVars>
      </dgm:prSet>
      <dgm:spPr/>
    </dgm:pt>
  </dgm:ptLst>
  <dgm:cxnLst>
    <dgm:cxn modelId="{49A81813-00FA-448C-A925-14415E75A515}" type="presOf" srcId="{71833D4D-2367-4BCF-9ABC-805037FE5A43}" destId="{0A25D0D8-F56C-4455-9DC5-2571C8E30CBB}" srcOrd="0" destOrd="0" presId="urn:microsoft.com/office/officeart/2005/8/layout/hList1"/>
    <dgm:cxn modelId="{2FEB4E25-570E-49A4-8340-9CFE7091FFE6}" type="presOf" srcId="{EFF550D4-B584-40FC-90A4-37A0EDD5963F}" destId="{0A25D0D8-F56C-4455-9DC5-2571C8E30CBB}" srcOrd="0" destOrd="2" presId="urn:microsoft.com/office/officeart/2005/8/layout/hList1"/>
    <dgm:cxn modelId="{24977C3B-3CA9-4E6F-9179-5781091337B5}" srcId="{10BF6B93-A2BE-4B3E-9B74-B5C9E06DE9F3}" destId="{901BC16F-1358-4D22-9524-D5DB9C03989B}" srcOrd="4" destOrd="0" parTransId="{84F3DDEF-B5ED-46A3-9A3D-A4010949A013}" sibTransId="{2AFA48BC-E2CC-4D3F-86B5-F2CAE4439F45}"/>
    <dgm:cxn modelId="{BFF56F42-1021-42E9-AC3F-16E492896ADC}" type="presOf" srcId="{37A0FD14-4518-4841-B2D8-2B965ACD5AF8}" destId="{0A25D0D8-F56C-4455-9DC5-2571C8E30CBB}" srcOrd="0" destOrd="5" presId="urn:microsoft.com/office/officeart/2005/8/layout/hList1"/>
    <dgm:cxn modelId="{4DCA5F49-DD85-4084-BB35-211F5B02301E}" srcId="{10BF6B93-A2BE-4B3E-9B74-B5C9E06DE9F3}" destId="{EFF550D4-B584-40FC-90A4-37A0EDD5963F}" srcOrd="2" destOrd="0" parTransId="{336FC273-EEF7-4E6B-9020-0F79654A3F87}" sibTransId="{BDC1D322-6309-49A3-8E6C-C64D74EE87BC}"/>
    <dgm:cxn modelId="{4A4A246C-0001-4729-BBCE-506F3DA62166}" type="presOf" srcId="{901BC16F-1358-4D22-9524-D5DB9C03989B}" destId="{0A25D0D8-F56C-4455-9DC5-2571C8E30CBB}" srcOrd="0" destOrd="4" presId="urn:microsoft.com/office/officeart/2005/8/layout/hList1"/>
    <dgm:cxn modelId="{3700F64C-C532-4A45-89BF-77009D0F275C}" srcId="{10BF6B93-A2BE-4B3E-9B74-B5C9E06DE9F3}" destId="{71833D4D-2367-4BCF-9ABC-805037FE5A43}" srcOrd="0" destOrd="0" parTransId="{BB864C10-80B5-4DF1-9C40-730FF0594104}" sibTransId="{ACF8344D-BDFF-4EE4-A4E9-2634315FA140}"/>
    <dgm:cxn modelId="{23E77176-7CBB-4361-9942-B03A60969BA0}" type="presOf" srcId="{0D9F444D-910E-4928-BFB8-A24351BC08DD}" destId="{0A25D0D8-F56C-4455-9DC5-2571C8E30CBB}" srcOrd="0" destOrd="3" presId="urn:microsoft.com/office/officeart/2005/8/layout/hList1"/>
    <dgm:cxn modelId="{6D539B83-48FB-4FD8-B615-7AFA5D78F456}" type="presOf" srcId="{10BF6B93-A2BE-4B3E-9B74-B5C9E06DE9F3}" destId="{6265755D-7692-444E-BDBA-0A1E39A71382}" srcOrd="0" destOrd="0" presId="urn:microsoft.com/office/officeart/2005/8/layout/hList1"/>
    <dgm:cxn modelId="{7C43CA83-06C6-4D35-8AFB-BED400BB20BD}" srcId="{2EFC5D3D-2149-4ED0-AE8C-B2853D285E5E}" destId="{10BF6B93-A2BE-4B3E-9B74-B5C9E06DE9F3}" srcOrd="0" destOrd="0" parTransId="{F954FDBF-0E21-49DC-975A-29AC315770B2}" sibTransId="{DC691662-2F59-471C-AED6-BDA2071B6AC6}"/>
    <dgm:cxn modelId="{969918B8-FDD2-472B-BBD7-8C014CC2C115}" type="presOf" srcId="{2EFC5D3D-2149-4ED0-AE8C-B2853D285E5E}" destId="{C9411E57-7FE2-483E-9FB5-90412175CCAA}" srcOrd="0" destOrd="0" presId="urn:microsoft.com/office/officeart/2005/8/layout/hList1"/>
    <dgm:cxn modelId="{6F8500C0-6729-4687-BEB9-76BA4550390A}" type="presOf" srcId="{A3B39F31-6C64-41DE-978E-BB4388FAA24C}" destId="{0A25D0D8-F56C-4455-9DC5-2571C8E30CBB}" srcOrd="0" destOrd="1" presId="urn:microsoft.com/office/officeart/2005/8/layout/hList1"/>
    <dgm:cxn modelId="{383C48C7-6B4A-40D9-B693-38CB649F013B}" srcId="{10BF6B93-A2BE-4B3E-9B74-B5C9E06DE9F3}" destId="{A3B39F31-6C64-41DE-978E-BB4388FAA24C}" srcOrd="1" destOrd="0" parTransId="{7A0C3589-7389-48CA-AF05-85F56D3FDB7D}" sibTransId="{CC0D7FAD-CA56-4D90-98FD-C23820369B47}"/>
    <dgm:cxn modelId="{A4A6B0F0-0E39-44B1-9056-46CF11E28942}" srcId="{10BF6B93-A2BE-4B3E-9B74-B5C9E06DE9F3}" destId="{37A0FD14-4518-4841-B2D8-2B965ACD5AF8}" srcOrd="5" destOrd="0" parTransId="{7A68C31D-4342-4857-827E-735A4F6F8249}" sibTransId="{8BE45C69-1199-449A-9C4B-3D48A679B4FB}"/>
    <dgm:cxn modelId="{7D90A0FD-9711-4AAB-A79D-5E9C659C0384}" srcId="{10BF6B93-A2BE-4B3E-9B74-B5C9E06DE9F3}" destId="{0D9F444D-910E-4928-BFB8-A24351BC08DD}" srcOrd="3" destOrd="0" parTransId="{A498C106-19FD-44ED-AD75-32A605AA7636}" sibTransId="{46D93D93-2A02-46AA-9474-635ED33EA844}"/>
    <dgm:cxn modelId="{2AD812EE-FF62-4918-B9B0-34E7F9714D07}" type="presParOf" srcId="{C9411E57-7FE2-483E-9FB5-90412175CCAA}" destId="{38261862-FEC8-4D93-B997-C96327E902E0}" srcOrd="0" destOrd="0" presId="urn:microsoft.com/office/officeart/2005/8/layout/hList1"/>
    <dgm:cxn modelId="{F517BDD7-80E9-426F-86DF-63CEEF7862DF}" type="presParOf" srcId="{38261862-FEC8-4D93-B997-C96327E902E0}" destId="{6265755D-7692-444E-BDBA-0A1E39A71382}" srcOrd="0" destOrd="0" presId="urn:microsoft.com/office/officeart/2005/8/layout/hList1"/>
    <dgm:cxn modelId="{BC7B38BC-5B72-4086-813A-470986E35FE3}" type="presParOf" srcId="{38261862-FEC8-4D93-B997-C96327E902E0}" destId="{0A25D0D8-F56C-4455-9DC5-2571C8E30CB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5755D-7692-444E-BDBA-0A1E39A71382}">
      <dsp:nvSpPr>
        <dsp:cNvPr id="0" name=""/>
        <dsp:cNvSpPr/>
      </dsp:nvSpPr>
      <dsp:spPr>
        <a:xfrm>
          <a:off x="0" y="19116"/>
          <a:ext cx="8437145" cy="123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marL="0" lvl="0" indent="0" algn="ctr" defTabSz="2000250">
            <a:lnSpc>
              <a:spcPct val="90000"/>
            </a:lnSpc>
            <a:spcBef>
              <a:spcPct val="0"/>
            </a:spcBef>
            <a:spcAft>
              <a:spcPct val="35000"/>
            </a:spcAft>
            <a:buNone/>
          </a:pPr>
          <a:r>
            <a:rPr lang="en-US" sz="4500" kern="1200" dirty="0"/>
            <a:t>Investigation</a:t>
          </a:r>
          <a:endParaRPr lang="lt-LT" sz="4500" kern="1200" dirty="0"/>
        </a:p>
      </dsp:txBody>
      <dsp:txXfrm>
        <a:off x="0" y="19116"/>
        <a:ext cx="8437145" cy="1238400"/>
      </dsp:txXfrm>
    </dsp:sp>
    <dsp:sp modelId="{0A25D0D8-F56C-4455-9DC5-2571C8E30CBB}">
      <dsp:nvSpPr>
        <dsp:cNvPr id="0" name=""/>
        <dsp:cNvSpPr/>
      </dsp:nvSpPr>
      <dsp:spPr>
        <a:xfrm>
          <a:off x="0" y="1288374"/>
          <a:ext cx="8437145" cy="18885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Font typeface="Arial" panose="020B0604020202020204" pitchFamily="34" charset="0"/>
            <a:buChar char="•"/>
          </a:pPr>
          <a:r>
            <a:rPr lang="en-US" sz="2800" kern="1200" dirty="0">
              <a:solidFill>
                <a:schemeClr val="tx1">
                  <a:lumMod val="65000"/>
                  <a:lumOff val="35000"/>
                </a:schemeClr>
              </a:solidFill>
            </a:rPr>
            <a:t>What does the price of freight depend on?</a:t>
          </a:r>
          <a:endParaRPr lang="lt-LT" sz="2800" kern="1200" dirty="0">
            <a:solidFill>
              <a:schemeClr val="tx1">
                <a:lumMod val="65000"/>
                <a:lumOff val="35000"/>
              </a:schemeClr>
            </a:solidFill>
          </a:endParaRPr>
        </a:p>
        <a:p>
          <a:pPr marL="285750" lvl="1" indent="-285750" algn="l" defTabSz="1244600">
            <a:lnSpc>
              <a:spcPct val="90000"/>
            </a:lnSpc>
            <a:spcBef>
              <a:spcPct val="0"/>
            </a:spcBef>
            <a:spcAft>
              <a:spcPct val="15000"/>
            </a:spcAft>
            <a:buFont typeface="Arial" panose="020B0604020202020204" pitchFamily="34" charset="0"/>
            <a:buChar char="•"/>
          </a:pPr>
          <a:r>
            <a:rPr lang="en-US" sz="2800" kern="1200" dirty="0">
              <a:solidFill>
                <a:schemeClr val="tx1">
                  <a:lumMod val="65000"/>
                  <a:lumOff val="35000"/>
                </a:schemeClr>
              </a:solidFill>
            </a:rPr>
            <a:t>How the freight price is related to the customer satisfaction.</a:t>
          </a:r>
          <a:endParaRPr lang="lt-LT" sz="2800" kern="1200" dirty="0">
            <a:solidFill>
              <a:schemeClr val="tx1">
                <a:lumMod val="65000"/>
                <a:lumOff val="35000"/>
              </a:schemeClr>
            </a:solidFill>
          </a:endParaRPr>
        </a:p>
      </dsp:txBody>
      <dsp:txXfrm>
        <a:off x="0" y="1288374"/>
        <a:ext cx="8437145" cy="1888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5755D-7692-444E-BDBA-0A1E39A71382}">
      <dsp:nvSpPr>
        <dsp:cNvPr id="0" name=""/>
        <dsp:cNvSpPr/>
      </dsp:nvSpPr>
      <dsp:spPr>
        <a:xfrm>
          <a:off x="0" y="0"/>
          <a:ext cx="8437145" cy="129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marL="0" lvl="0" indent="0" algn="ctr" defTabSz="2000250">
            <a:lnSpc>
              <a:spcPct val="90000"/>
            </a:lnSpc>
            <a:spcBef>
              <a:spcPct val="0"/>
            </a:spcBef>
            <a:spcAft>
              <a:spcPct val="35000"/>
            </a:spcAft>
            <a:buNone/>
          </a:pPr>
          <a:r>
            <a:rPr lang="en-US" sz="4500" kern="1200" dirty="0"/>
            <a:t>Do we have correlation between:</a:t>
          </a:r>
          <a:endParaRPr lang="lt-LT" sz="4500" kern="1200" dirty="0"/>
        </a:p>
      </dsp:txBody>
      <dsp:txXfrm>
        <a:off x="0" y="0"/>
        <a:ext cx="8437145" cy="1296000"/>
      </dsp:txXfrm>
    </dsp:sp>
    <dsp:sp modelId="{0A25D0D8-F56C-4455-9DC5-2571C8E30CBB}">
      <dsp:nvSpPr>
        <dsp:cNvPr id="0" name=""/>
        <dsp:cNvSpPr/>
      </dsp:nvSpPr>
      <dsp:spPr>
        <a:xfrm>
          <a:off x="0" y="1386023"/>
          <a:ext cx="8437145" cy="22234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solidFill>
                <a:schemeClr val="tx1">
                  <a:lumMod val="65000"/>
                  <a:lumOff val="35000"/>
                </a:schemeClr>
              </a:solidFill>
            </a:rPr>
            <a:t>Freight price and product price?</a:t>
          </a:r>
          <a:endParaRPr lang="lt-LT" sz="2800" kern="1200" dirty="0">
            <a:solidFill>
              <a:schemeClr val="tx1">
                <a:lumMod val="65000"/>
                <a:lumOff val="35000"/>
              </a:schemeClr>
            </a:solidFill>
          </a:endParaRPr>
        </a:p>
        <a:p>
          <a:pPr marL="285750" lvl="1" indent="-285750" algn="l" defTabSz="1244600">
            <a:lnSpc>
              <a:spcPct val="90000"/>
            </a:lnSpc>
            <a:spcBef>
              <a:spcPct val="0"/>
            </a:spcBef>
            <a:spcAft>
              <a:spcPct val="15000"/>
            </a:spcAft>
            <a:buChar char="•"/>
          </a:pPr>
          <a:r>
            <a:rPr lang="en-US" sz="2800" kern="1200" dirty="0">
              <a:solidFill>
                <a:schemeClr val="tx1">
                  <a:lumMod val="65000"/>
                  <a:lumOff val="35000"/>
                </a:schemeClr>
              </a:solidFill>
            </a:rPr>
            <a:t>Freight price and product weight (kg)?</a:t>
          </a:r>
          <a:endParaRPr lang="lt-LT" sz="2800" kern="1200" dirty="0">
            <a:solidFill>
              <a:schemeClr val="tx1">
                <a:lumMod val="65000"/>
                <a:lumOff val="35000"/>
              </a:schemeClr>
            </a:solidFill>
          </a:endParaRPr>
        </a:p>
        <a:p>
          <a:pPr marL="285750" lvl="1" indent="-285750" algn="l" defTabSz="1244600">
            <a:lnSpc>
              <a:spcPct val="90000"/>
            </a:lnSpc>
            <a:spcBef>
              <a:spcPct val="0"/>
            </a:spcBef>
            <a:spcAft>
              <a:spcPct val="15000"/>
            </a:spcAft>
            <a:buChar char="•"/>
          </a:pPr>
          <a:r>
            <a:rPr lang="en-US" sz="2800" kern="1200" dirty="0">
              <a:solidFill>
                <a:schemeClr val="tx1">
                  <a:lumMod val="65000"/>
                  <a:lumOff val="35000"/>
                </a:schemeClr>
              </a:solidFill>
            </a:rPr>
            <a:t>Freight price and product volume (</a:t>
          </a:r>
          <a:r>
            <a:rPr lang="en-US" sz="2800" kern="1200" dirty="0" err="1">
              <a:solidFill>
                <a:schemeClr val="tx1">
                  <a:lumMod val="65000"/>
                  <a:lumOff val="35000"/>
                </a:schemeClr>
              </a:solidFill>
            </a:rPr>
            <a:t>cbm</a:t>
          </a:r>
          <a:r>
            <a:rPr lang="en-US" sz="2800" kern="1200" dirty="0">
              <a:solidFill>
                <a:schemeClr val="tx1">
                  <a:lumMod val="65000"/>
                  <a:lumOff val="35000"/>
                </a:schemeClr>
              </a:solidFill>
            </a:rPr>
            <a:t>)?</a:t>
          </a:r>
          <a:br>
            <a:rPr lang="en-US" sz="3500" kern="1200" dirty="0">
              <a:solidFill>
                <a:schemeClr val="tx1">
                  <a:lumMod val="65000"/>
                  <a:lumOff val="35000"/>
                </a:schemeClr>
              </a:solidFill>
            </a:rPr>
          </a:br>
          <a:endParaRPr lang="lt-LT" sz="3500" kern="1200" dirty="0">
            <a:solidFill>
              <a:schemeClr val="tx1">
                <a:lumMod val="65000"/>
                <a:lumOff val="35000"/>
              </a:schemeClr>
            </a:solidFill>
          </a:endParaRPr>
        </a:p>
      </dsp:txBody>
      <dsp:txXfrm>
        <a:off x="0" y="1386023"/>
        <a:ext cx="8437145" cy="22234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5755D-7692-444E-BDBA-0A1E39A71382}">
      <dsp:nvSpPr>
        <dsp:cNvPr id="0" name=""/>
        <dsp:cNvSpPr/>
      </dsp:nvSpPr>
      <dsp:spPr>
        <a:xfrm>
          <a:off x="0" y="6567"/>
          <a:ext cx="10450806" cy="141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195072" rIns="341376" bIns="195072" numCol="1" spcCol="1270" anchor="ctr" anchorCtr="0">
          <a:noAutofit/>
        </a:bodyPr>
        <a:lstStyle/>
        <a:p>
          <a:pPr marL="0" lvl="0" indent="0" algn="ctr" defTabSz="2133600">
            <a:lnSpc>
              <a:spcPct val="90000"/>
            </a:lnSpc>
            <a:spcBef>
              <a:spcPct val="0"/>
            </a:spcBef>
            <a:spcAft>
              <a:spcPct val="35000"/>
            </a:spcAft>
            <a:buNone/>
          </a:pPr>
          <a:r>
            <a:rPr lang="lt-LT" sz="4800" kern="1200" dirty="0">
              <a:solidFill>
                <a:schemeClr val="bg1"/>
              </a:solidFill>
              <a:latin typeface="+mn-lt"/>
            </a:rPr>
            <a:t>Summary of three charts</a:t>
          </a:r>
          <a:endParaRPr lang="lt-LT" sz="4800" kern="1200" dirty="0">
            <a:solidFill>
              <a:schemeClr val="bg1"/>
            </a:solidFill>
          </a:endParaRPr>
        </a:p>
      </dsp:txBody>
      <dsp:txXfrm>
        <a:off x="0" y="6567"/>
        <a:ext cx="10450806" cy="1411200"/>
      </dsp:txXfrm>
    </dsp:sp>
    <dsp:sp modelId="{0A25D0D8-F56C-4455-9DC5-2571C8E30CBB}">
      <dsp:nvSpPr>
        <dsp:cNvPr id="0" name=""/>
        <dsp:cNvSpPr/>
      </dsp:nvSpPr>
      <dsp:spPr>
        <a:xfrm>
          <a:off x="0" y="1420524"/>
          <a:ext cx="10450806" cy="33626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solidFill>
                <a:schemeClr val="tx1">
                  <a:lumMod val="65000"/>
                  <a:lumOff val="35000"/>
                </a:schemeClr>
              </a:solidFill>
            </a:rPr>
            <a:t>Freight price / Product price        (</a:t>
          </a:r>
          <a:r>
            <a:rPr lang="lt-LT" sz="2400" kern="1200" dirty="0">
              <a:solidFill>
                <a:schemeClr val="tx1">
                  <a:lumMod val="65000"/>
                  <a:lumOff val="35000"/>
                </a:schemeClr>
              </a:solidFill>
            </a:rPr>
            <a:t>correlation coefficient </a:t>
          </a:r>
          <a:r>
            <a:rPr lang="en-US" sz="2400" kern="1200" dirty="0">
              <a:solidFill>
                <a:schemeClr val="tx1">
                  <a:lumMod val="65000"/>
                  <a:lumOff val="35000"/>
                </a:schemeClr>
              </a:solidFill>
            </a:rPr>
            <a:t>= 0,91)</a:t>
          </a:r>
          <a:endParaRPr lang="lt-LT" sz="2400" kern="1200" dirty="0">
            <a:solidFill>
              <a:schemeClr val="tx1">
                <a:lumMod val="65000"/>
                <a:lumOff val="35000"/>
              </a:schemeClr>
            </a:solidFill>
          </a:endParaRPr>
        </a:p>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solidFill>
                <a:schemeClr val="tx1">
                  <a:lumMod val="65000"/>
                  <a:lumOff val="35000"/>
                </a:schemeClr>
              </a:solidFill>
            </a:rPr>
            <a:t>Freight price / Product weight     (</a:t>
          </a:r>
          <a:r>
            <a:rPr lang="lt-LT" sz="2400" kern="1200" dirty="0">
              <a:solidFill>
                <a:schemeClr val="tx1">
                  <a:lumMod val="65000"/>
                  <a:lumOff val="35000"/>
                </a:schemeClr>
              </a:solidFill>
            </a:rPr>
            <a:t>correlation coefficient </a:t>
          </a:r>
          <a:r>
            <a:rPr lang="en-US" sz="2400" kern="1200" dirty="0">
              <a:solidFill>
                <a:schemeClr val="tx1">
                  <a:lumMod val="65000"/>
                  <a:lumOff val="35000"/>
                </a:schemeClr>
              </a:solidFill>
            </a:rPr>
            <a:t>= 0,63)</a:t>
          </a:r>
          <a:endParaRPr lang="lt-LT" sz="2400" kern="1200" dirty="0">
            <a:solidFill>
              <a:schemeClr val="tx1">
                <a:lumMod val="65000"/>
                <a:lumOff val="35000"/>
              </a:schemeClr>
            </a:solidFill>
          </a:endParaRPr>
        </a:p>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solidFill>
                <a:schemeClr val="tx1">
                  <a:lumMod val="65000"/>
                  <a:lumOff val="35000"/>
                </a:schemeClr>
              </a:solidFill>
            </a:rPr>
            <a:t>Freight price / Product volume    (</a:t>
          </a:r>
          <a:r>
            <a:rPr lang="lt-LT" sz="2400" kern="1200" dirty="0">
              <a:solidFill>
                <a:schemeClr val="tx1">
                  <a:lumMod val="65000"/>
                  <a:lumOff val="35000"/>
                </a:schemeClr>
              </a:solidFill>
            </a:rPr>
            <a:t>correlation coefficient </a:t>
          </a:r>
          <a:r>
            <a:rPr lang="en-US" sz="2400" kern="1200" dirty="0">
              <a:solidFill>
                <a:schemeClr val="tx1">
                  <a:lumMod val="65000"/>
                  <a:lumOff val="35000"/>
                </a:schemeClr>
              </a:solidFill>
            </a:rPr>
            <a:t>= 0,62)</a:t>
          </a:r>
          <a:endParaRPr lang="lt-LT" sz="2400" kern="1200" dirty="0">
            <a:solidFill>
              <a:schemeClr val="tx1">
                <a:lumMod val="65000"/>
                <a:lumOff val="35000"/>
              </a:schemeClr>
            </a:solidFill>
          </a:endParaRPr>
        </a:p>
        <a:p>
          <a:pPr marL="228600" lvl="1" indent="-228600" algn="l" defTabSz="1066800">
            <a:lnSpc>
              <a:spcPct val="90000"/>
            </a:lnSpc>
            <a:spcBef>
              <a:spcPct val="0"/>
            </a:spcBef>
            <a:spcAft>
              <a:spcPct val="15000"/>
            </a:spcAft>
            <a:buFontTx/>
            <a:buNone/>
          </a:pPr>
          <a:endParaRPr lang="lt-LT" sz="2400" kern="1200" dirty="0">
            <a:solidFill>
              <a:schemeClr val="tx1">
                <a:lumMod val="65000"/>
                <a:lumOff val="35000"/>
              </a:schemeClr>
            </a:solidFill>
          </a:endParaRPr>
        </a:p>
        <a:p>
          <a:pPr marL="228600" lvl="1" indent="-228600" algn="l" defTabSz="1066800">
            <a:lnSpc>
              <a:spcPct val="90000"/>
            </a:lnSpc>
            <a:spcBef>
              <a:spcPct val="0"/>
            </a:spcBef>
            <a:spcAft>
              <a:spcPct val="15000"/>
            </a:spcAft>
            <a:buFontTx/>
            <a:buNone/>
          </a:pPr>
          <a:r>
            <a:rPr lang="en-US" sz="2400" kern="1200" dirty="0">
              <a:solidFill>
                <a:schemeClr val="tx1">
                  <a:lumMod val="65000"/>
                  <a:lumOff val="35000"/>
                </a:schemeClr>
              </a:solidFill>
            </a:rPr>
            <a:t>These three factors (product price, weight, volume) are closely related (correlate)</a:t>
          </a:r>
          <a:endParaRPr lang="lt-LT" sz="2400" kern="1200" dirty="0">
            <a:solidFill>
              <a:schemeClr val="tx1">
                <a:lumMod val="65000"/>
                <a:lumOff val="35000"/>
              </a:schemeClr>
            </a:solidFill>
          </a:endParaRPr>
        </a:p>
        <a:p>
          <a:pPr marL="228600" lvl="1" indent="-228600" algn="l" defTabSz="1066800">
            <a:lnSpc>
              <a:spcPct val="90000"/>
            </a:lnSpc>
            <a:spcBef>
              <a:spcPct val="0"/>
            </a:spcBef>
            <a:spcAft>
              <a:spcPct val="15000"/>
            </a:spcAft>
            <a:buFontTx/>
            <a:buNone/>
          </a:pPr>
          <a:r>
            <a:rPr lang="en-US" sz="2400" kern="1200" dirty="0">
              <a:solidFill>
                <a:schemeClr val="tx1">
                  <a:lumMod val="65000"/>
                  <a:lumOff val="35000"/>
                </a:schemeClr>
              </a:solidFill>
            </a:rPr>
            <a:t>with freight price and can influence customers satisfaction which is measured on</a:t>
          </a:r>
          <a:endParaRPr lang="lt-LT" sz="2400" kern="1200" dirty="0">
            <a:solidFill>
              <a:schemeClr val="tx1">
                <a:lumMod val="65000"/>
                <a:lumOff val="35000"/>
              </a:schemeClr>
            </a:solidFill>
          </a:endParaRPr>
        </a:p>
        <a:p>
          <a:pPr marL="228600" lvl="1" indent="-228600" algn="l" defTabSz="1066800">
            <a:lnSpc>
              <a:spcPct val="90000"/>
            </a:lnSpc>
            <a:spcBef>
              <a:spcPct val="0"/>
            </a:spcBef>
            <a:spcAft>
              <a:spcPct val="15000"/>
            </a:spcAft>
            <a:buFontTx/>
            <a:buNone/>
          </a:pPr>
          <a:r>
            <a:rPr lang="en-US" sz="2400" kern="1200" dirty="0">
              <a:solidFill>
                <a:schemeClr val="tx1">
                  <a:lumMod val="65000"/>
                  <a:lumOff val="35000"/>
                </a:schemeClr>
              </a:solidFill>
            </a:rPr>
            <a:t>a scale of 1 to 5.</a:t>
          </a:r>
          <a:br>
            <a:rPr lang="en-US" sz="3500" kern="1200" dirty="0">
              <a:solidFill>
                <a:schemeClr val="tx1">
                  <a:lumMod val="65000"/>
                  <a:lumOff val="35000"/>
                </a:schemeClr>
              </a:solidFill>
            </a:rPr>
          </a:br>
          <a:endParaRPr lang="lt-LT" sz="2400" kern="1200" dirty="0">
            <a:solidFill>
              <a:schemeClr val="tx1">
                <a:lumMod val="65000"/>
                <a:lumOff val="35000"/>
              </a:schemeClr>
            </a:solidFill>
          </a:endParaRPr>
        </a:p>
      </dsp:txBody>
      <dsp:txXfrm>
        <a:off x="0" y="1420524"/>
        <a:ext cx="10450806" cy="3362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5755D-7692-444E-BDBA-0A1E39A71382}">
      <dsp:nvSpPr>
        <dsp:cNvPr id="0" name=""/>
        <dsp:cNvSpPr/>
      </dsp:nvSpPr>
      <dsp:spPr>
        <a:xfrm>
          <a:off x="0" y="0"/>
          <a:ext cx="10858498"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How these correlations influence customers review score (from 1 to 5)?</a:t>
          </a:r>
          <a:endParaRPr lang="lt-LT" sz="2800" kern="1200" dirty="0"/>
        </a:p>
      </dsp:txBody>
      <dsp:txXfrm>
        <a:off x="0" y="0"/>
        <a:ext cx="10858498" cy="720000"/>
      </dsp:txXfrm>
    </dsp:sp>
    <dsp:sp modelId="{0A25D0D8-F56C-4455-9DC5-2571C8E30CBB}">
      <dsp:nvSpPr>
        <dsp:cNvPr id="0" name=""/>
        <dsp:cNvSpPr/>
      </dsp:nvSpPr>
      <dsp:spPr>
        <a:xfrm>
          <a:off x="0" y="706110"/>
          <a:ext cx="10858498" cy="37743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Tx/>
            <a:buNone/>
          </a:pPr>
          <a:r>
            <a:rPr lang="en-US" sz="1800" kern="1200" dirty="0">
              <a:solidFill>
                <a:schemeClr val="tx1">
                  <a:lumMod val="65000"/>
                  <a:lumOff val="35000"/>
                </a:schemeClr>
              </a:solidFill>
            </a:rPr>
            <a:t>When </a:t>
          </a:r>
          <a:r>
            <a:rPr lang="en-US" sz="1800" u="sng" kern="1200" dirty="0">
              <a:solidFill>
                <a:schemeClr val="tx1">
                  <a:lumMod val="65000"/>
                  <a:lumOff val="35000"/>
                </a:schemeClr>
              </a:solidFill>
            </a:rPr>
            <a:t>the freight price </a:t>
          </a:r>
          <a:r>
            <a:rPr lang="en-US" sz="1800" kern="1200" dirty="0">
              <a:solidFill>
                <a:schemeClr val="tx1">
                  <a:lumMod val="65000"/>
                  <a:lumOff val="35000"/>
                </a:schemeClr>
              </a:solidFill>
            </a:rPr>
            <a:t>compared to </a:t>
          </a:r>
          <a:r>
            <a:rPr lang="en-US" sz="1800" u="sng" kern="1200" dirty="0">
              <a:solidFill>
                <a:schemeClr val="tx1">
                  <a:lumMod val="65000"/>
                  <a:lumOff val="35000"/>
                </a:schemeClr>
              </a:solidFill>
            </a:rPr>
            <a:t>the product price </a:t>
          </a:r>
          <a:r>
            <a:rPr lang="en-US" sz="1800" kern="1200" dirty="0">
              <a:solidFill>
                <a:schemeClr val="tx1">
                  <a:lumMod val="65000"/>
                  <a:lumOff val="35000"/>
                </a:schemeClr>
              </a:solidFill>
            </a:rPr>
            <a:t>is between:</a:t>
          </a:r>
          <a:endParaRPr lang="lt-LT" sz="1800" kern="1200" dirty="0">
            <a:solidFill>
              <a:schemeClr val="tx1">
                <a:lumMod val="65000"/>
                <a:lumOff val="35000"/>
              </a:schemeClr>
            </a:solidFill>
          </a:endParaRPr>
        </a:p>
        <a:p>
          <a:pPr marL="171450" lvl="1" indent="-171450" algn="l" defTabSz="800100">
            <a:lnSpc>
              <a:spcPct val="90000"/>
            </a:lnSpc>
            <a:spcBef>
              <a:spcPct val="0"/>
            </a:spcBef>
            <a:spcAft>
              <a:spcPct val="15000"/>
            </a:spcAft>
            <a:buFontTx/>
            <a:buNone/>
          </a:pPr>
          <a:endParaRPr lang="lt-LT" sz="1800" kern="1200" dirty="0">
            <a:solidFill>
              <a:schemeClr val="tx1">
                <a:lumMod val="65000"/>
                <a:lumOff val="35000"/>
              </a:schemeClr>
            </a:solidFill>
          </a:endParaRPr>
        </a:p>
        <a:p>
          <a:pPr marL="171450" lvl="1" indent="-171450" algn="l" defTabSz="800100">
            <a:lnSpc>
              <a:spcPct val="90000"/>
            </a:lnSpc>
            <a:spcBef>
              <a:spcPct val="0"/>
            </a:spcBef>
            <a:spcAft>
              <a:spcPct val="15000"/>
            </a:spcAft>
            <a:buChar char="•"/>
          </a:pPr>
          <a:r>
            <a:rPr lang="lt-LT" sz="1800" kern="1200" dirty="0">
              <a:solidFill>
                <a:schemeClr val="bg2">
                  <a:lumMod val="75000"/>
                </a:schemeClr>
              </a:solidFill>
            </a:rPr>
            <a:t>(1st bin)</a:t>
          </a:r>
          <a:r>
            <a:rPr lang="en-US" sz="1800" kern="1200" dirty="0">
              <a:solidFill>
                <a:schemeClr val="bg2">
                  <a:lumMod val="75000"/>
                </a:schemeClr>
              </a:solidFill>
            </a:rPr>
            <a:t>     </a:t>
          </a:r>
          <a:r>
            <a:rPr lang="en-US" sz="1800" kern="1200" dirty="0">
              <a:solidFill>
                <a:schemeClr val="tx1">
                  <a:lumMod val="65000"/>
                  <a:lumOff val="35000"/>
                </a:schemeClr>
              </a:solidFill>
            </a:rPr>
            <a:t>from 0% to 10%</a:t>
          </a:r>
          <a:endParaRPr lang="lt-LT" sz="1800" kern="1200" dirty="0">
            <a:solidFill>
              <a:schemeClr val="tx1">
                <a:lumMod val="65000"/>
                <a:lumOff val="35000"/>
              </a:schemeClr>
            </a:solidFill>
          </a:endParaRPr>
        </a:p>
        <a:p>
          <a:pPr marL="171450" lvl="1" indent="-171450" algn="l" defTabSz="800100">
            <a:lnSpc>
              <a:spcPct val="90000"/>
            </a:lnSpc>
            <a:spcBef>
              <a:spcPct val="0"/>
            </a:spcBef>
            <a:spcAft>
              <a:spcPct val="15000"/>
            </a:spcAft>
            <a:buChar char="•"/>
          </a:pPr>
          <a:r>
            <a:rPr lang="lt-LT" sz="1800" kern="1200" dirty="0">
              <a:solidFill>
                <a:schemeClr val="bg2">
                  <a:lumMod val="75000"/>
                </a:schemeClr>
              </a:solidFill>
            </a:rPr>
            <a:t>(2nd bin)</a:t>
          </a:r>
          <a:r>
            <a:rPr lang="en-US" sz="1800" kern="1200" dirty="0">
              <a:solidFill>
                <a:schemeClr val="bg2">
                  <a:lumMod val="75000"/>
                </a:schemeClr>
              </a:solidFill>
            </a:rPr>
            <a:t>  </a:t>
          </a:r>
          <a:r>
            <a:rPr lang="lt-LT" sz="1800" kern="1200" dirty="0">
              <a:solidFill>
                <a:schemeClr val="bg2">
                  <a:lumMod val="75000"/>
                </a:schemeClr>
              </a:solidFill>
            </a:rPr>
            <a:t> </a:t>
          </a:r>
          <a:r>
            <a:rPr lang="en-US" sz="1800" kern="1200" dirty="0">
              <a:solidFill>
                <a:schemeClr val="tx1">
                  <a:lumMod val="65000"/>
                  <a:lumOff val="35000"/>
                </a:schemeClr>
              </a:solidFill>
            </a:rPr>
            <a:t>from 10% to 15%</a:t>
          </a:r>
          <a:endParaRPr lang="lt-LT" sz="1800" kern="1200" dirty="0">
            <a:solidFill>
              <a:schemeClr val="tx1">
                <a:lumMod val="65000"/>
                <a:lumOff val="35000"/>
              </a:schemeClr>
            </a:solidFill>
          </a:endParaRPr>
        </a:p>
        <a:p>
          <a:pPr marL="171450" lvl="1" indent="-171450" algn="l" defTabSz="800100">
            <a:lnSpc>
              <a:spcPct val="90000"/>
            </a:lnSpc>
            <a:spcBef>
              <a:spcPct val="0"/>
            </a:spcBef>
            <a:spcAft>
              <a:spcPct val="15000"/>
            </a:spcAft>
            <a:buChar char="•"/>
          </a:pPr>
          <a:r>
            <a:rPr lang="lt-LT" sz="1800" kern="1200" dirty="0">
              <a:solidFill>
                <a:schemeClr val="bg2">
                  <a:lumMod val="75000"/>
                </a:schemeClr>
              </a:solidFill>
            </a:rPr>
            <a:t>(3rd bin) </a:t>
          </a:r>
          <a:r>
            <a:rPr lang="en-US" sz="1800" kern="1200" dirty="0">
              <a:solidFill>
                <a:schemeClr val="bg2">
                  <a:lumMod val="75000"/>
                </a:schemeClr>
              </a:solidFill>
            </a:rPr>
            <a:t>   </a:t>
          </a:r>
          <a:r>
            <a:rPr lang="en-US" sz="1800" kern="1200" dirty="0">
              <a:solidFill>
                <a:schemeClr val="tx1">
                  <a:lumMod val="65000"/>
                  <a:lumOff val="35000"/>
                </a:schemeClr>
              </a:solidFill>
            </a:rPr>
            <a:t>from 15% to 20%</a:t>
          </a:r>
          <a:endParaRPr lang="lt-LT" sz="1800" kern="1200" dirty="0">
            <a:solidFill>
              <a:schemeClr val="tx1">
                <a:lumMod val="65000"/>
                <a:lumOff val="35000"/>
              </a:schemeClr>
            </a:solidFill>
          </a:endParaRPr>
        </a:p>
        <a:p>
          <a:pPr marL="171450" lvl="1" indent="-171450" algn="l" defTabSz="800100">
            <a:lnSpc>
              <a:spcPct val="90000"/>
            </a:lnSpc>
            <a:spcBef>
              <a:spcPct val="0"/>
            </a:spcBef>
            <a:spcAft>
              <a:spcPct val="15000"/>
            </a:spcAft>
            <a:buChar char="•"/>
          </a:pPr>
          <a:r>
            <a:rPr lang="lt-LT" sz="1800" kern="1200" dirty="0">
              <a:solidFill>
                <a:schemeClr val="bg2">
                  <a:lumMod val="75000"/>
                </a:schemeClr>
              </a:solidFill>
            </a:rPr>
            <a:t>(4th bin) </a:t>
          </a:r>
          <a:r>
            <a:rPr lang="en-US" sz="1800" kern="1200" dirty="0">
              <a:solidFill>
                <a:schemeClr val="bg2">
                  <a:lumMod val="75000"/>
                </a:schemeClr>
              </a:solidFill>
            </a:rPr>
            <a:t>   </a:t>
          </a:r>
          <a:r>
            <a:rPr lang="en-US" sz="1800" kern="1200" dirty="0">
              <a:solidFill>
                <a:schemeClr val="tx1">
                  <a:lumMod val="65000"/>
                  <a:lumOff val="35000"/>
                </a:schemeClr>
              </a:solidFill>
            </a:rPr>
            <a:t>from 20% to 25%</a:t>
          </a:r>
          <a:endParaRPr lang="lt-LT" sz="1800" kern="1200" dirty="0">
            <a:solidFill>
              <a:schemeClr val="tx1">
                <a:lumMod val="65000"/>
                <a:lumOff val="35000"/>
              </a:schemeClr>
            </a:solidFill>
          </a:endParaRPr>
        </a:p>
        <a:p>
          <a:pPr marL="171450" lvl="1" indent="-171450" algn="l" defTabSz="800100">
            <a:lnSpc>
              <a:spcPct val="90000"/>
            </a:lnSpc>
            <a:spcBef>
              <a:spcPct val="0"/>
            </a:spcBef>
            <a:spcAft>
              <a:spcPct val="15000"/>
            </a:spcAft>
            <a:buChar char="•"/>
          </a:pPr>
          <a:r>
            <a:rPr lang="lt-LT" sz="1800" kern="1200" dirty="0">
              <a:solidFill>
                <a:schemeClr val="bg2">
                  <a:lumMod val="75000"/>
                </a:schemeClr>
              </a:solidFill>
            </a:rPr>
            <a:t>(5th bin)</a:t>
          </a:r>
          <a:r>
            <a:rPr lang="en-US" sz="1800" kern="1200" dirty="0">
              <a:solidFill>
                <a:schemeClr val="bg2">
                  <a:lumMod val="75000"/>
                </a:schemeClr>
              </a:solidFill>
            </a:rPr>
            <a:t>  </a:t>
          </a:r>
          <a:r>
            <a:rPr lang="lt-LT" sz="1800" kern="1200" dirty="0">
              <a:solidFill>
                <a:schemeClr val="bg2">
                  <a:lumMod val="75000"/>
                </a:schemeClr>
              </a:solidFill>
            </a:rPr>
            <a:t> </a:t>
          </a:r>
          <a:r>
            <a:rPr lang="en-US" sz="1800" kern="1200" dirty="0">
              <a:solidFill>
                <a:schemeClr val="bg2">
                  <a:lumMod val="75000"/>
                </a:schemeClr>
              </a:solidFill>
            </a:rPr>
            <a:t> </a:t>
          </a:r>
          <a:r>
            <a:rPr lang="en-US" sz="1800" kern="1200" dirty="0">
              <a:solidFill>
                <a:schemeClr val="tx1">
                  <a:lumMod val="65000"/>
                  <a:lumOff val="35000"/>
                </a:schemeClr>
              </a:solidFill>
            </a:rPr>
            <a:t>from 25% to 30%</a:t>
          </a:r>
          <a:endParaRPr lang="lt-LT" sz="1800" kern="1200" dirty="0">
            <a:solidFill>
              <a:schemeClr val="tx1">
                <a:lumMod val="65000"/>
                <a:lumOff val="35000"/>
              </a:schemeClr>
            </a:solidFill>
          </a:endParaRPr>
        </a:p>
        <a:p>
          <a:pPr marL="171450" lvl="1" indent="-171450" algn="l" defTabSz="800100">
            <a:lnSpc>
              <a:spcPct val="90000"/>
            </a:lnSpc>
            <a:spcBef>
              <a:spcPct val="0"/>
            </a:spcBef>
            <a:spcAft>
              <a:spcPct val="15000"/>
            </a:spcAft>
            <a:buChar char="•"/>
          </a:pPr>
          <a:r>
            <a:rPr lang="lt-LT" sz="1800" kern="1200" dirty="0">
              <a:solidFill>
                <a:schemeClr val="bg2">
                  <a:lumMod val="75000"/>
                </a:schemeClr>
              </a:solidFill>
            </a:rPr>
            <a:t>(6th bin)</a:t>
          </a:r>
          <a:r>
            <a:rPr lang="en-US" sz="1800" kern="1200" dirty="0">
              <a:solidFill>
                <a:schemeClr val="bg2">
                  <a:lumMod val="75000"/>
                </a:schemeClr>
              </a:solidFill>
            </a:rPr>
            <a:t>   </a:t>
          </a:r>
          <a:r>
            <a:rPr lang="lt-LT" sz="1800" kern="1200" dirty="0">
              <a:solidFill>
                <a:schemeClr val="bg2">
                  <a:lumMod val="75000"/>
                </a:schemeClr>
              </a:solidFill>
            </a:rPr>
            <a:t> </a:t>
          </a:r>
          <a:r>
            <a:rPr lang="en-US" sz="1800" kern="1200" dirty="0">
              <a:solidFill>
                <a:schemeClr val="tx1">
                  <a:lumMod val="65000"/>
                  <a:lumOff val="35000"/>
                </a:schemeClr>
              </a:solidFill>
            </a:rPr>
            <a:t>from 30% to 40%</a:t>
          </a:r>
          <a:endParaRPr lang="lt-LT" sz="1800" kern="1200" dirty="0">
            <a:solidFill>
              <a:schemeClr val="tx1">
                <a:lumMod val="65000"/>
                <a:lumOff val="35000"/>
              </a:schemeClr>
            </a:solidFill>
          </a:endParaRPr>
        </a:p>
        <a:p>
          <a:pPr marL="171450" lvl="1" indent="-171450" algn="l" defTabSz="800100">
            <a:lnSpc>
              <a:spcPct val="90000"/>
            </a:lnSpc>
            <a:spcBef>
              <a:spcPct val="0"/>
            </a:spcBef>
            <a:spcAft>
              <a:spcPct val="15000"/>
            </a:spcAft>
            <a:buChar char="•"/>
          </a:pPr>
          <a:r>
            <a:rPr lang="lt-LT" sz="1800" kern="1200" dirty="0">
              <a:solidFill>
                <a:schemeClr val="bg2">
                  <a:lumMod val="75000"/>
                </a:schemeClr>
              </a:solidFill>
            </a:rPr>
            <a:t>(7th bin)</a:t>
          </a:r>
          <a:r>
            <a:rPr lang="en-US" sz="1800" kern="1200" dirty="0">
              <a:solidFill>
                <a:schemeClr val="bg2">
                  <a:lumMod val="75000"/>
                </a:schemeClr>
              </a:solidFill>
            </a:rPr>
            <a:t>   </a:t>
          </a:r>
          <a:r>
            <a:rPr lang="lt-LT" sz="1800" kern="1200" dirty="0">
              <a:solidFill>
                <a:schemeClr val="bg2">
                  <a:lumMod val="75000"/>
                </a:schemeClr>
              </a:solidFill>
            </a:rPr>
            <a:t> </a:t>
          </a:r>
          <a:r>
            <a:rPr lang="en-US" sz="1800" kern="1200" dirty="0">
              <a:solidFill>
                <a:schemeClr val="tx1">
                  <a:lumMod val="65000"/>
                  <a:lumOff val="35000"/>
                </a:schemeClr>
              </a:solidFill>
            </a:rPr>
            <a:t>from 40% to 50 %</a:t>
          </a:r>
          <a:endParaRPr lang="lt-LT" sz="1800" kern="1200" dirty="0">
            <a:solidFill>
              <a:schemeClr val="tx1">
                <a:lumMod val="65000"/>
                <a:lumOff val="35000"/>
              </a:schemeClr>
            </a:solidFill>
          </a:endParaRPr>
        </a:p>
        <a:p>
          <a:pPr marL="171450" lvl="1" indent="-171450" algn="l" defTabSz="800100">
            <a:lnSpc>
              <a:spcPct val="90000"/>
            </a:lnSpc>
            <a:spcBef>
              <a:spcPct val="0"/>
            </a:spcBef>
            <a:spcAft>
              <a:spcPct val="15000"/>
            </a:spcAft>
            <a:buChar char="•"/>
          </a:pPr>
          <a:r>
            <a:rPr lang="lt-LT" sz="1800" kern="1200" dirty="0">
              <a:solidFill>
                <a:schemeClr val="bg2">
                  <a:lumMod val="75000"/>
                </a:schemeClr>
              </a:solidFill>
            </a:rPr>
            <a:t>(8th bin) </a:t>
          </a:r>
          <a:r>
            <a:rPr lang="en-US" sz="1800" kern="1200" dirty="0">
              <a:solidFill>
                <a:schemeClr val="bg2">
                  <a:lumMod val="75000"/>
                </a:schemeClr>
              </a:solidFill>
            </a:rPr>
            <a:t>   </a:t>
          </a:r>
          <a:r>
            <a:rPr lang="en-US" sz="1800" kern="1200" dirty="0">
              <a:solidFill>
                <a:schemeClr val="tx1">
                  <a:lumMod val="65000"/>
                  <a:lumOff val="35000"/>
                </a:schemeClr>
              </a:solidFill>
            </a:rPr>
            <a:t>from 50% to 70%</a:t>
          </a:r>
          <a:endParaRPr lang="lt-LT" sz="1800" kern="1200" dirty="0">
            <a:solidFill>
              <a:schemeClr val="tx1">
                <a:lumMod val="65000"/>
                <a:lumOff val="35000"/>
              </a:schemeClr>
            </a:solidFill>
          </a:endParaRPr>
        </a:p>
        <a:p>
          <a:pPr marL="171450" lvl="1" indent="-171450" algn="l" defTabSz="800100">
            <a:lnSpc>
              <a:spcPct val="90000"/>
            </a:lnSpc>
            <a:spcBef>
              <a:spcPct val="0"/>
            </a:spcBef>
            <a:spcAft>
              <a:spcPct val="15000"/>
            </a:spcAft>
            <a:buChar char="•"/>
          </a:pPr>
          <a:r>
            <a:rPr lang="lt-LT" sz="1800" kern="1200" dirty="0">
              <a:solidFill>
                <a:schemeClr val="bg2">
                  <a:lumMod val="75000"/>
                </a:schemeClr>
              </a:solidFill>
            </a:rPr>
            <a:t>(9th bin)</a:t>
          </a:r>
          <a:r>
            <a:rPr lang="en-US" sz="1800" kern="1200" dirty="0">
              <a:solidFill>
                <a:schemeClr val="bg2">
                  <a:lumMod val="75000"/>
                </a:schemeClr>
              </a:solidFill>
            </a:rPr>
            <a:t>   </a:t>
          </a:r>
          <a:r>
            <a:rPr lang="lt-LT" sz="1800" kern="1200" dirty="0">
              <a:solidFill>
                <a:schemeClr val="bg2">
                  <a:lumMod val="75000"/>
                </a:schemeClr>
              </a:solidFill>
            </a:rPr>
            <a:t> </a:t>
          </a:r>
          <a:r>
            <a:rPr lang="en-US" sz="1800" kern="1200" dirty="0">
              <a:solidFill>
                <a:schemeClr val="tx1">
                  <a:lumMod val="65000"/>
                  <a:lumOff val="35000"/>
                </a:schemeClr>
              </a:solidFill>
            </a:rPr>
            <a:t>from 70% to 100%</a:t>
          </a:r>
          <a:endParaRPr lang="lt-LT" sz="1800" kern="1200" dirty="0">
            <a:solidFill>
              <a:schemeClr val="tx1">
                <a:lumMod val="65000"/>
                <a:lumOff val="35000"/>
              </a:schemeClr>
            </a:solidFill>
          </a:endParaRPr>
        </a:p>
        <a:p>
          <a:pPr marL="171450" lvl="1" indent="-171450" algn="l" defTabSz="800100">
            <a:lnSpc>
              <a:spcPct val="90000"/>
            </a:lnSpc>
            <a:spcBef>
              <a:spcPct val="0"/>
            </a:spcBef>
            <a:spcAft>
              <a:spcPct val="15000"/>
            </a:spcAft>
            <a:buChar char="•"/>
          </a:pPr>
          <a:r>
            <a:rPr lang="lt-LT" sz="1800" kern="1200" dirty="0">
              <a:solidFill>
                <a:schemeClr val="bg2">
                  <a:lumMod val="75000"/>
                </a:schemeClr>
              </a:solidFill>
            </a:rPr>
            <a:t>(10th bin)</a:t>
          </a:r>
          <a:r>
            <a:rPr lang="en-US" sz="1800" kern="1200" dirty="0">
              <a:solidFill>
                <a:schemeClr val="bg2">
                  <a:lumMod val="75000"/>
                </a:schemeClr>
              </a:solidFill>
            </a:rPr>
            <a:t> </a:t>
          </a:r>
          <a:r>
            <a:rPr lang="lt-LT" sz="1800" kern="1200" dirty="0">
              <a:solidFill>
                <a:schemeClr val="bg2">
                  <a:lumMod val="75000"/>
                </a:schemeClr>
              </a:solidFill>
            </a:rPr>
            <a:t> </a:t>
          </a:r>
          <a:r>
            <a:rPr lang="en-US" sz="1800" kern="1200" dirty="0">
              <a:solidFill>
                <a:schemeClr val="tx1">
                  <a:lumMod val="65000"/>
                  <a:lumOff val="35000"/>
                </a:schemeClr>
              </a:solidFill>
            </a:rPr>
            <a:t>from 100% to max%</a:t>
          </a:r>
          <a:endParaRPr lang="lt-LT" sz="1800" kern="1200" dirty="0">
            <a:solidFill>
              <a:schemeClr val="tx1">
                <a:lumMod val="65000"/>
                <a:lumOff val="35000"/>
              </a:schemeClr>
            </a:solidFill>
          </a:endParaRPr>
        </a:p>
      </dsp:txBody>
      <dsp:txXfrm>
        <a:off x="0" y="706110"/>
        <a:ext cx="10858498" cy="37743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5755D-7692-444E-BDBA-0A1E39A71382}">
      <dsp:nvSpPr>
        <dsp:cNvPr id="0" name=""/>
        <dsp:cNvSpPr/>
      </dsp:nvSpPr>
      <dsp:spPr>
        <a:xfrm>
          <a:off x="0" y="0"/>
          <a:ext cx="10858498" cy="1699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marL="0" lvl="0" indent="0" algn="ctr" defTabSz="2000250">
            <a:lnSpc>
              <a:spcPct val="90000"/>
            </a:lnSpc>
            <a:spcBef>
              <a:spcPct val="0"/>
            </a:spcBef>
            <a:spcAft>
              <a:spcPct val="35000"/>
            </a:spcAft>
            <a:buNone/>
          </a:pPr>
          <a:r>
            <a:rPr lang="lt-LT" sz="4500" kern="1200" dirty="0"/>
            <a:t>Summary / Insights</a:t>
          </a:r>
        </a:p>
      </dsp:txBody>
      <dsp:txXfrm>
        <a:off x="0" y="0"/>
        <a:ext cx="10858498" cy="1699200"/>
      </dsp:txXfrm>
    </dsp:sp>
    <dsp:sp modelId="{0A25D0D8-F56C-4455-9DC5-2571C8E30CBB}">
      <dsp:nvSpPr>
        <dsp:cNvPr id="0" name=""/>
        <dsp:cNvSpPr/>
      </dsp:nvSpPr>
      <dsp:spPr>
        <a:xfrm>
          <a:off x="0" y="1676889"/>
          <a:ext cx="10858498" cy="36439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solidFill>
                <a:schemeClr val="tx1">
                  <a:lumMod val="65000"/>
                  <a:lumOff val="35000"/>
                </a:schemeClr>
              </a:solidFill>
            </a:rPr>
            <a:t>The first three charts show that we have a strong correlation between freight price and product price, weight, and volume. The freight price increases when all three of these factors increase.</a:t>
          </a:r>
          <a:endParaRPr lang="lt-LT" sz="2000" kern="1200" dirty="0">
            <a:solidFill>
              <a:schemeClr val="tx1">
                <a:lumMod val="65000"/>
                <a:lumOff val="35000"/>
              </a:schemeClr>
            </a:solidFill>
          </a:endParaRPr>
        </a:p>
        <a:p>
          <a:pPr marL="228600" lvl="1" indent="-228600" algn="l" defTabSz="889000">
            <a:lnSpc>
              <a:spcPct val="90000"/>
            </a:lnSpc>
            <a:spcBef>
              <a:spcPct val="0"/>
            </a:spcBef>
            <a:spcAft>
              <a:spcPct val="15000"/>
            </a:spcAft>
            <a:buFont typeface="Arial" panose="020B0604020202020204" pitchFamily="34" charset="0"/>
            <a:buChar char="•"/>
          </a:pPr>
          <a:endParaRPr lang="lt-LT" sz="2000" kern="1200" dirty="0">
            <a:solidFill>
              <a:schemeClr val="tx1">
                <a:lumMod val="65000"/>
                <a:lumOff val="35000"/>
              </a:schemeClr>
            </a:solidFill>
          </a:endParaRPr>
        </a:p>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solidFill>
                <a:schemeClr val="tx1">
                  <a:lumMod val="65000"/>
                  <a:lumOff val="35000"/>
                </a:schemeClr>
              </a:solidFill>
            </a:rPr>
            <a:t>The score chart shows that when the freight price goes up, the customer satisfaction score slightly goes down. We can see that customers don't like having to pay more for freight, as customer satisfaction decreases.</a:t>
          </a:r>
          <a:endParaRPr lang="lt-LT" sz="2000" kern="1200" dirty="0">
            <a:solidFill>
              <a:schemeClr val="tx1">
                <a:lumMod val="65000"/>
                <a:lumOff val="35000"/>
              </a:schemeClr>
            </a:solidFill>
          </a:endParaRPr>
        </a:p>
        <a:p>
          <a:pPr marL="228600" lvl="1" indent="-228600" algn="l" defTabSz="889000">
            <a:lnSpc>
              <a:spcPct val="90000"/>
            </a:lnSpc>
            <a:spcBef>
              <a:spcPct val="0"/>
            </a:spcBef>
            <a:spcAft>
              <a:spcPct val="15000"/>
            </a:spcAft>
            <a:buFont typeface="Arial" panose="020B0604020202020204" pitchFamily="34" charset="0"/>
            <a:buChar char="•"/>
          </a:pPr>
          <a:endParaRPr lang="lt-LT" sz="2000" kern="1200" dirty="0">
            <a:solidFill>
              <a:schemeClr val="tx1">
                <a:lumMod val="65000"/>
                <a:lumOff val="35000"/>
              </a:schemeClr>
            </a:solidFill>
          </a:endParaRPr>
        </a:p>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solidFill>
                <a:schemeClr val="tx1">
                  <a:lumMod val="65000"/>
                  <a:lumOff val="35000"/>
                </a:schemeClr>
              </a:solidFill>
            </a:rPr>
            <a:t>The most significant decline is observed when the freight price is 30% or more compared to the product price. The customer satisfaction score decreases from 4.15 to 4.10.</a:t>
          </a:r>
          <a:endParaRPr lang="lt-LT" sz="2000" kern="1200" dirty="0">
            <a:solidFill>
              <a:schemeClr val="tx1">
                <a:lumMod val="65000"/>
                <a:lumOff val="35000"/>
              </a:schemeClr>
            </a:solidFill>
          </a:endParaRPr>
        </a:p>
        <a:p>
          <a:pPr marL="228600" lvl="1" indent="-228600" algn="l" defTabSz="889000">
            <a:lnSpc>
              <a:spcPct val="90000"/>
            </a:lnSpc>
            <a:spcBef>
              <a:spcPct val="0"/>
            </a:spcBef>
            <a:spcAft>
              <a:spcPct val="15000"/>
            </a:spcAft>
            <a:buFont typeface="Arial" panose="020B0604020202020204" pitchFamily="34" charset="0"/>
            <a:buChar char="•"/>
          </a:pPr>
          <a:endParaRPr lang="lt-LT" sz="2000" kern="1200" dirty="0">
            <a:solidFill>
              <a:schemeClr val="tx1">
                <a:lumMod val="65000"/>
                <a:lumOff val="35000"/>
              </a:schemeClr>
            </a:solidFill>
          </a:endParaRPr>
        </a:p>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solidFill>
                <a:schemeClr val="tx1">
                  <a:lumMod val="65000"/>
                  <a:lumOff val="35000"/>
                </a:schemeClr>
              </a:solidFill>
            </a:rPr>
            <a:t>The second significant decline is seen when the freight is 100% or more. The score rate is 3.99.</a:t>
          </a:r>
          <a:endParaRPr lang="lt-LT" sz="2000" kern="1200" dirty="0">
            <a:solidFill>
              <a:schemeClr val="tx1">
                <a:lumMod val="65000"/>
                <a:lumOff val="35000"/>
              </a:schemeClr>
            </a:solidFill>
          </a:endParaRPr>
        </a:p>
      </dsp:txBody>
      <dsp:txXfrm>
        <a:off x="0" y="1676889"/>
        <a:ext cx="10858498" cy="36439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5755D-7692-444E-BDBA-0A1E39A71382}">
      <dsp:nvSpPr>
        <dsp:cNvPr id="0" name=""/>
        <dsp:cNvSpPr/>
      </dsp:nvSpPr>
      <dsp:spPr>
        <a:xfrm>
          <a:off x="0" y="190530"/>
          <a:ext cx="10858498" cy="187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marL="0" lvl="0" indent="0" algn="ctr" defTabSz="2000250">
            <a:lnSpc>
              <a:spcPct val="90000"/>
            </a:lnSpc>
            <a:spcBef>
              <a:spcPct val="0"/>
            </a:spcBef>
            <a:spcAft>
              <a:spcPct val="35000"/>
            </a:spcAft>
            <a:buNone/>
          </a:pPr>
          <a:r>
            <a:rPr lang="lt-LT" sz="4500" kern="1200" dirty="0"/>
            <a:t>Suggestions</a:t>
          </a:r>
        </a:p>
      </dsp:txBody>
      <dsp:txXfrm>
        <a:off x="0" y="190530"/>
        <a:ext cx="10858498" cy="1872000"/>
      </dsp:txXfrm>
    </dsp:sp>
    <dsp:sp modelId="{0A25D0D8-F56C-4455-9DC5-2571C8E30CBB}">
      <dsp:nvSpPr>
        <dsp:cNvPr id="0" name=""/>
        <dsp:cNvSpPr/>
      </dsp:nvSpPr>
      <dsp:spPr>
        <a:xfrm>
          <a:off x="0" y="2074853"/>
          <a:ext cx="10858498" cy="36577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ts val="2400"/>
            </a:lnSpc>
            <a:spcBef>
              <a:spcPct val="0"/>
            </a:spcBef>
            <a:spcAft>
              <a:spcPct val="15000"/>
            </a:spcAft>
            <a:buFontTx/>
            <a:buNone/>
          </a:pPr>
          <a:r>
            <a:rPr lang="en-US" sz="2200" kern="1200" dirty="0">
              <a:solidFill>
                <a:schemeClr val="tx1">
                  <a:lumMod val="65000"/>
                  <a:lumOff val="35000"/>
                </a:schemeClr>
              </a:solidFill>
            </a:rPr>
            <a:t>As we see customer satisfaction decreasing, starting at a 30% freight price, we can:</a:t>
          </a:r>
          <a:endParaRPr lang="lt-LT" sz="2200" kern="1200" dirty="0">
            <a:solidFill>
              <a:schemeClr val="tx1">
                <a:lumMod val="65000"/>
                <a:lumOff val="35000"/>
              </a:schemeClr>
            </a:solidFill>
          </a:endParaRPr>
        </a:p>
        <a:p>
          <a:pPr marL="228600" lvl="1" indent="-228600" algn="l" defTabSz="977900">
            <a:lnSpc>
              <a:spcPts val="2400"/>
            </a:lnSpc>
            <a:spcBef>
              <a:spcPct val="0"/>
            </a:spcBef>
            <a:spcAft>
              <a:spcPct val="15000"/>
            </a:spcAft>
            <a:buFont typeface="Arial" panose="020B0604020202020204" pitchFamily="34" charset="0"/>
            <a:buChar char="•"/>
          </a:pPr>
          <a:r>
            <a:rPr lang="en-US" sz="2200" kern="1200" dirty="0">
              <a:solidFill>
                <a:schemeClr val="tx1">
                  <a:lumMod val="65000"/>
                  <a:lumOff val="35000"/>
                </a:schemeClr>
              </a:solidFill>
            </a:rPr>
            <a:t>Consider the weight of the packages. Maybe it is possible to use lighter boxes and packing materials.</a:t>
          </a:r>
          <a:endParaRPr lang="lt-LT" sz="2200" kern="1200" dirty="0">
            <a:solidFill>
              <a:schemeClr val="tx1">
                <a:lumMod val="65000"/>
                <a:lumOff val="35000"/>
              </a:schemeClr>
            </a:solidFill>
          </a:endParaRPr>
        </a:p>
        <a:p>
          <a:pPr marL="228600" lvl="1" indent="-228600" algn="l" defTabSz="977900">
            <a:lnSpc>
              <a:spcPts val="2400"/>
            </a:lnSpc>
            <a:spcBef>
              <a:spcPct val="0"/>
            </a:spcBef>
            <a:spcAft>
              <a:spcPct val="15000"/>
            </a:spcAft>
            <a:buFont typeface="Arial" panose="020B0604020202020204" pitchFamily="34" charset="0"/>
            <a:buChar char="•"/>
          </a:pPr>
          <a:r>
            <a:rPr lang="en-US" sz="2200" kern="1200" dirty="0">
              <a:solidFill>
                <a:schemeClr val="tx1">
                  <a:lumMod val="65000"/>
                  <a:lumOff val="35000"/>
                </a:schemeClr>
              </a:solidFill>
            </a:rPr>
            <a:t>Consider the size of the packages. Maybe it is possible to pack them into smaller boxes.</a:t>
          </a:r>
          <a:endParaRPr lang="lt-LT" sz="2200" kern="1200" dirty="0">
            <a:solidFill>
              <a:schemeClr val="tx1">
                <a:lumMod val="65000"/>
                <a:lumOff val="35000"/>
              </a:schemeClr>
            </a:solidFill>
          </a:endParaRPr>
        </a:p>
        <a:p>
          <a:pPr marL="228600" lvl="1" indent="-228600" algn="l" defTabSz="977900">
            <a:lnSpc>
              <a:spcPts val="2400"/>
            </a:lnSpc>
            <a:spcBef>
              <a:spcPct val="0"/>
            </a:spcBef>
            <a:spcAft>
              <a:spcPct val="15000"/>
            </a:spcAft>
            <a:buFont typeface="Arial" panose="020B0604020202020204" pitchFamily="34" charset="0"/>
            <a:buChar char="•"/>
          </a:pPr>
          <a:r>
            <a:rPr lang="en-US" sz="2200" kern="1200" dirty="0">
              <a:solidFill>
                <a:schemeClr val="tx1">
                  <a:lumMod val="65000"/>
                  <a:lumOff val="35000"/>
                </a:schemeClr>
              </a:solidFill>
            </a:rPr>
            <a:t>Consider the possibility that customers would have the option to order delivery using their own courier or transportation company.</a:t>
          </a:r>
          <a:endParaRPr lang="lt-LT" sz="2200" kern="1200" dirty="0">
            <a:solidFill>
              <a:schemeClr val="tx1">
                <a:lumMod val="65000"/>
                <a:lumOff val="35000"/>
              </a:schemeClr>
            </a:solidFill>
          </a:endParaRPr>
        </a:p>
        <a:p>
          <a:pPr marL="228600" lvl="1" indent="-228600" algn="l" defTabSz="977900">
            <a:lnSpc>
              <a:spcPts val="2400"/>
            </a:lnSpc>
            <a:spcBef>
              <a:spcPct val="0"/>
            </a:spcBef>
            <a:spcAft>
              <a:spcPct val="15000"/>
            </a:spcAft>
            <a:buFont typeface="Arial" panose="020B0604020202020204" pitchFamily="34" charset="0"/>
            <a:buChar char="•"/>
          </a:pPr>
          <a:r>
            <a:rPr lang="en-US" sz="2200" kern="1200" dirty="0">
              <a:solidFill>
                <a:schemeClr val="tx1">
                  <a:lumMod val="65000"/>
                  <a:lumOff val="35000"/>
                </a:schemeClr>
              </a:solidFill>
            </a:rPr>
            <a:t>Consider the possibility that customers would have the option to pick up the product themselves from the store or warehouse.</a:t>
          </a:r>
          <a:endParaRPr lang="lt-LT" sz="2200" kern="1200" dirty="0">
            <a:solidFill>
              <a:schemeClr val="tx1">
                <a:lumMod val="65000"/>
                <a:lumOff val="35000"/>
              </a:schemeClr>
            </a:solidFill>
          </a:endParaRPr>
        </a:p>
        <a:p>
          <a:pPr marL="228600" lvl="1" indent="-228600" algn="l" defTabSz="977900">
            <a:lnSpc>
              <a:spcPts val="2400"/>
            </a:lnSpc>
            <a:spcBef>
              <a:spcPct val="0"/>
            </a:spcBef>
            <a:spcAft>
              <a:spcPct val="15000"/>
            </a:spcAft>
            <a:buFont typeface="Arial" panose="020B0604020202020204" pitchFamily="34" charset="0"/>
            <a:buChar char="•"/>
          </a:pPr>
          <a:r>
            <a:rPr lang="en-US" sz="2200" kern="1200" dirty="0">
              <a:solidFill>
                <a:schemeClr val="tx1">
                  <a:lumMod val="65000"/>
                  <a:lumOff val="35000"/>
                </a:schemeClr>
              </a:solidFill>
            </a:rPr>
            <a:t>Check other transportation companies' price lists for deliveries, especially for the larger packages where we have a 30% or more increase in cost.</a:t>
          </a:r>
          <a:endParaRPr lang="lt-LT" sz="2200" kern="1200" dirty="0">
            <a:solidFill>
              <a:schemeClr val="tx1">
                <a:lumMod val="65000"/>
                <a:lumOff val="35000"/>
              </a:schemeClr>
            </a:solidFill>
          </a:endParaRPr>
        </a:p>
      </dsp:txBody>
      <dsp:txXfrm>
        <a:off x="0" y="2074853"/>
        <a:ext cx="10858498" cy="365771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162F-7F5B-2E0C-FDEF-7B4CCDAF41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t-LT"/>
          </a:p>
        </p:txBody>
      </p:sp>
      <p:sp>
        <p:nvSpPr>
          <p:cNvPr id="3" name="Subtitle 2">
            <a:extLst>
              <a:ext uri="{FF2B5EF4-FFF2-40B4-BE49-F238E27FC236}">
                <a16:creationId xmlns:a16="http://schemas.microsoft.com/office/drawing/2014/main" id="{76CA439B-FCC5-4660-8438-CF95060E74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t-LT"/>
          </a:p>
        </p:txBody>
      </p:sp>
      <p:sp>
        <p:nvSpPr>
          <p:cNvPr id="4" name="Date Placeholder 3">
            <a:extLst>
              <a:ext uri="{FF2B5EF4-FFF2-40B4-BE49-F238E27FC236}">
                <a16:creationId xmlns:a16="http://schemas.microsoft.com/office/drawing/2014/main" id="{C798DC40-65B3-0CB3-8D14-56BAB1907463}"/>
              </a:ext>
            </a:extLst>
          </p:cNvPr>
          <p:cNvSpPr>
            <a:spLocks noGrp="1"/>
          </p:cNvSpPr>
          <p:nvPr>
            <p:ph type="dt" sz="half" idx="10"/>
          </p:nvPr>
        </p:nvSpPr>
        <p:spPr/>
        <p:txBody>
          <a:bodyPr/>
          <a:lstStyle/>
          <a:p>
            <a:fld id="{A32F0157-B7FE-4BE8-AA42-9A483E0832EA}" type="datetimeFigureOut">
              <a:rPr lang="lt-LT" smtClean="0"/>
              <a:t>2023-09-18</a:t>
            </a:fld>
            <a:endParaRPr lang="lt-LT"/>
          </a:p>
        </p:txBody>
      </p:sp>
      <p:sp>
        <p:nvSpPr>
          <p:cNvPr id="5" name="Footer Placeholder 4">
            <a:extLst>
              <a:ext uri="{FF2B5EF4-FFF2-40B4-BE49-F238E27FC236}">
                <a16:creationId xmlns:a16="http://schemas.microsoft.com/office/drawing/2014/main" id="{7C64A65E-02D5-6CDB-FFA9-59AFDAE97237}"/>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999F3788-D6DB-8B00-D6EC-96CEFBD9AFD8}"/>
              </a:ext>
            </a:extLst>
          </p:cNvPr>
          <p:cNvSpPr>
            <a:spLocks noGrp="1"/>
          </p:cNvSpPr>
          <p:nvPr>
            <p:ph type="sldNum" sz="quarter" idx="12"/>
          </p:nvPr>
        </p:nvSpPr>
        <p:spPr/>
        <p:txBody>
          <a:bodyPr/>
          <a:lstStyle/>
          <a:p>
            <a:fld id="{6D928608-2C2E-442F-8FAB-B2DD156537FD}" type="slidenum">
              <a:rPr lang="lt-LT" smtClean="0"/>
              <a:t>‹#›</a:t>
            </a:fld>
            <a:endParaRPr lang="lt-LT"/>
          </a:p>
        </p:txBody>
      </p:sp>
    </p:spTree>
    <p:extLst>
      <p:ext uri="{BB962C8B-B14F-4D97-AF65-F5344CB8AC3E}">
        <p14:creationId xmlns:p14="http://schemas.microsoft.com/office/powerpoint/2010/main" val="726324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AB87-97D4-A4C0-71F7-008D45257FF0}"/>
              </a:ext>
            </a:extLst>
          </p:cNvPr>
          <p:cNvSpPr>
            <a:spLocks noGrp="1"/>
          </p:cNvSpPr>
          <p:nvPr>
            <p:ph type="title"/>
          </p:nvPr>
        </p:nvSpPr>
        <p:spPr/>
        <p:txBody>
          <a:bodyPr/>
          <a:lstStyle/>
          <a:p>
            <a:r>
              <a:rPr lang="en-US"/>
              <a:t>Click to edit Master title style</a:t>
            </a:r>
            <a:endParaRPr lang="lt-LT"/>
          </a:p>
        </p:txBody>
      </p:sp>
      <p:sp>
        <p:nvSpPr>
          <p:cNvPr id="3" name="Vertical Text Placeholder 2">
            <a:extLst>
              <a:ext uri="{FF2B5EF4-FFF2-40B4-BE49-F238E27FC236}">
                <a16:creationId xmlns:a16="http://schemas.microsoft.com/office/drawing/2014/main" id="{5AD121EA-2BC1-E1B8-16FC-60F27602F7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1DC300F7-3937-E06A-2DE5-7EAC75A59444}"/>
              </a:ext>
            </a:extLst>
          </p:cNvPr>
          <p:cNvSpPr>
            <a:spLocks noGrp="1"/>
          </p:cNvSpPr>
          <p:nvPr>
            <p:ph type="dt" sz="half" idx="10"/>
          </p:nvPr>
        </p:nvSpPr>
        <p:spPr/>
        <p:txBody>
          <a:bodyPr/>
          <a:lstStyle/>
          <a:p>
            <a:fld id="{A32F0157-B7FE-4BE8-AA42-9A483E0832EA}" type="datetimeFigureOut">
              <a:rPr lang="lt-LT" smtClean="0"/>
              <a:t>2023-09-18</a:t>
            </a:fld>
            <a:endParaRPr lang="lt-LT"/>
          </a:p>
        </p:txBody>
      </p:sp>
      <p:sp>
        <p:nvSpPr>
          <p:cNvPr id="5" name="Footer Placeholder 4">
            <a:extLst>
              <a:ext uri="{FF2B5EF4-FFF2-40B4-BE49-F238E27FC236}">
                <a16:creationId xmlns:a16="http://schemas.microsoft.com/office/drawing/2014/main" id="{6D9DACF6-2ED6-4012-77D2-A2DDC25E4F42}"/>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E309299F-2757-A6BA-3DC0-DA4C6B0313F1}"/>
              </a:ext>
            </a:extLst>
          </p:cNvPr>
          <p:cNvSpPr>
            <a:spLocks noGrp="1"/>
          </p:cNvSpPr>
          <p:nvPr>
            <p:ph type="sldNum" sz="quarter" idx="12"/>
          </p:nvPr>
        </p:nvSpPr>
        <p:spPr/>
        <p:txBody>
          <a:bodyPr/>
          <a:lstStyle/>
          <a:p>
            <a:fld id="{6D928608-2C2E-442F-8FAB-B2DD156537FD}" type="slidenum">
              <a:rPr lang="lt-LT" smtClean="0"/>
              <a:t>‹#›</a:t>
            </a:fld>
            <a:endParaRPr lang="lt-LT"/>
          </a:p>
        </p:txBody>
      </p:sp>
    </p:spTree>
    <p:extLst>
      <p:ext uri="{BB962C8B-B14F-4D97-AF65-F5344CB8AC3E}">
        <p14:creationId xmlns:p14="http://schemas.microsoft.com/office/powerpoint/2010/main" val="198881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03AAF2-E211-CA65-C9E4-41B1661BAC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t-LT"/>
          </a:p>
        </p:txBody>
      </p:sp>
      <p:sp>
        <p:nvSpPr>
          <p:cNvPr id="3" name="Vertical Text Placeholder 2">
            <a:extLst>
              <a:ext uri="{FF2B5EF4-FFF2-40B4-BE49-F238E27FC236}">
                <a16:creationId xmlns:a16="http://schemas.microsoft.com/office/drawing/2014/main" id="{F555946F-697C-AB7E-19BA-9983D84143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299DABC2-E3B5-DF27-95D1-F1B6458DF9DB}"/>
              </a:ext>
            </a:extLst>
          </p:cNvPr>
          <p:cNvSpPr>
            <a:spLocks noGrp="1"/>
          </p:cNvSpPr>
          <p:nvPr>
            <p:ph type="dt" sz="half" idx="10"/>
          </p:nvPr>
        </p:nvSpPr>
        <p:spPr/>
        <p:txBody>
          <a:bodyPr/>
          <a:lstStyle/>
          <a:p>
            <a:fld id="{A32F0157-B7FE-4BE8-AA42-9A483E0832EA}" type="datetimeFigureOut">
              <a:rPr lang="lt-LT" smtClean="0"/>
              <a:t>2023-09-18</a:t>
            </a:fld>
            <a:endParaRPr lang="lt-LT"/>
          </a:p>
        </p:txBody>
      </p:sp>
      <p:sp>
        <p:nvSpPr>
          <p:cNvPr id="5" name="Footer Placeholder 4">
            <a:extLst>
              <a:ext uri="{FF2B5EF4-FFF2-40B4-BE49-F238E27FC236}">
                <a16:creationId xmlns:a16="http://schemas.microsoft.com/office/drawing/2014/main" id="{B2EA45E3-A504-463D-740B-EC47E72C1EA8}"/>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A7252DCC-D4A7-6FE7-14BC-29C4FA61DA47}"/>
              </a:ext>
            </a:extLst>
          </p:cNvPr>
          <p:cNvSpPr>
            <a:spLocks noGrp="1"/>
          </p:cNvSpPr>
          <p:nvPr>
            <p:ph type="sldNum" sz="quarter" idx="12"/>
          </p:nvPr>
        </p:nvSpPr>
        <p:spPr/>
        <p:txBody>
          <a:bodyPr/>
          <a:lstStyle/>
          <a:p>
            <a:fld id="{6D928608-2C2E-442F-8FAB-B2DD156537FD}" type="slidenum">
              <a:rPr lang="lt-LT" smtClean="0"/>
              <a:t>‹#›</a:t>
            </a:fld>
            <a:endParaRPr lang="lt-LT"/>
          </a:p>
        </p:txBody>
      </p:sp>
    </p:spTree>
    <p:extLst>
      <p:ext uri="{BB962C8B-B14F-4D97-AF65-F5344CB8AC3E}">
        <p14:creationId xmlns:p14="http://schemas.microsoft.com/office/powerpoint/2010/main" val="147233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9126-018B-B0B0-B7AA-5914B79B0FF4}"/>
              </a:ext>
            </a:extLst>
          </p:cNvPr>
          <p:cNvSpPr>
            <a:spLocks noGrp="1"/>
          </p:cNvSpPr>
          <p:nvPr>
            <p:ph type="title"/>
          </p:nvPr>
        </p:nvSpPr>
        <p:spPr/>
        <p:txBody>
          <a:bodyPr/>
          <a:lstStyle/>
          <a:p>
            <a:r>
              <a:rPr lang="en-US"/>
              <a:t>Click to edit Master title style</a:t>
            </a:r>
            <a:endParaRPr lang="lt-LT"/>
          </a:p>
        </p:txBody>
      </p:sp>
      <p:sp>
        <p:nvSpPr>
          <p:cNvPr id="3" name="Content Placeholder 2">
            <a:extLst>
              <a:ext uri="{FF2B5EF4-FFF2-40B4-BE49-F238E27FC236}">
                <a16:creationId xmlns:a16="http://schemas.microsoft.com/office/drawing/2014/main" id="{A6EC6E91-6FFF-482D-A993-011B8A5A70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A6C74BAF-4F01-863F-8D86-43F1C5BBA386}"/>
              </a:ext>
            </a:extLst>
          </p:cNvPr>
          <p:cNvSpPr>
            <a:spLocks noGrp="1"/>
          </p:cNvSpPr>
          <p:nvPr>
            <p:ph type="dt" sz="half" idx="10"/>
          </p:nvPr>
        </p:nvSpPr>
        <p:spPr/>
        <p:txBody>
          <a:bodyPr/>
          <a:lstStyle/>
          <a:p>
            <a:fld id="{A32F0157-B7FE-4BE8-AA42-9A483E0832EA}" type="datetimeFigureOut">
              <a:rPr lang="lt-LT" smtClean="0"/>
              <a:t>2023-09-18</a:t>
            </a:fld>
            <a:endParaRPr lang="lt-LT"/>
          </a:p>
        </p:txBody>
      </p:sp>
      <p:sp>
        <p:nvSpPr>
          <p:cNvPr id="5" name="Footer Placeholder 4">
            <a:extLst>
              <a:ext uri="{FF2B5EF4-FFF2-40B4-BE49-F238E27FC236}">
                <a16:creationId xmlns:a16="http://schemas.microsoft.com/office/drawing/2014/main" id="{4C17B8A5-EA9E-41C1-60B2-FFE144153FE4}"/>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A20391DC-D134-1CBD-221A-626EC79F433C}"/>
              </a:ext>
            </a:extLst>
          </p:cNvPr>
          <p:cNvSpPr>
            <a:spLocks noGrp="1"/>
          </p:cNvSpPr>
          <p:nvPr>
            <p:ph type="sldNum" sz="quarter" idx="12"/>
          </p:nvPr>
        </p:nvSpPr>
        <p:spPr/>
        <p:txBody>
          <a:bodyPr/>
          <a:lstStyle/>
          <a:p>
            <a:fld id="{6D928608-2C2E-442F-8FAB-B2DD156537FD}" type="slidenum">
              <a:rPr lang="lt-LT" smtClean="0"/>
              <a:t>‹#›</a:t>
            </a:fld>
            <a:endParaRPr lang="lt-LT"/>
          </a:p>
        </p:txBody>
      </p:sp>
    </p:spTree>
    <p:extLst>
      <p:ext uri="{BB962C8B-B14F-4D97-AF65-F5344CB8AC3E}">
        <p14:creationId xmlns:p14="http://schemas.microsoft.com/office/powerpoint/2010/main" val="657639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3C3C-5EBE-A592-1CF1-C711320BCD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t-LT"/>
          </a:p>
        </p:txBody>
      </p:sp>
      <p:sp>
        <p:nvSpPr>
          <p:cNvPr id="3" name="Text Placeholder 2">
            <a:extLst>
              <a:ext uri="{FF2B5EF4-FFF2-40B4-BE49-F238E27FC236}">
                <a16:creationId xmlns:a16="http://schemas.microsoft.com/office/drawing/2014/main" id="{51AC9B30-EACE-34BC-8DD3-C5FDF47209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632D45-4DD0-80D3-7FDB-F8EB4B3AAE7F}"/>
              </a:ext>
            </a:extLst>
          </p:cNvPr>
          <p:cNvSpPr>
            <a:spLocks noGrp="1"/>
          </p:cNvSpPr>
          <p:nvPr>
            <p:ph type="dt" sz="half" idx="10"/>
          </p:nvPr>
        </p:nvSpPr>
        <p:spPr/>
        <p:txBody>
          <a:bodyPr/>
          <a:lstStyle/>
          <a:p>
            <a:fld id="{A32F0157-B7FE-4BE8-AA42-9A483E0832EA}" type="datetimeFigureOut">
              <a:rPr lang="lt-LT" smtClean="0"/>
              <a:t>2023-09-18</a:t>
            </a:fld>
            <a:endParaRPr lang="lt-LT"/>
          </a:p>
        </p:txBody>
      </p:sp>
      <p:sp>
        <p:nvSpPr>
          <p:cNvPr id="5" name="Footer Placeholder 4">
            <a:extLst>
              <a:ext uri="{FF2B5EF4-FFF2-40B4-BE49-F238E27FC236}">
                <a16:creationId xmlns:a16="http://schemas.microsoft.com/office/drawing/2014/main" id="{321100B0-8848-20AB-1D58-2CE3EB3943D4}"/>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FFF06EC4-0998-0749-7F70-8ECE775CD27C}"/>
              </a:ext>
            </a:extLst>
          </p:cNvPr>
          <p:cNvSpPr>
            <a:spLocks noGrp="1"/>
          </p:cNvSpPr>
          <p:nvPr>
            <p:ph type="sldNum" sz="quarter" idx="12"/>
          </p:nvPr>
        </p:nvSpPr>
        <p:spPr/>
        <p:txBody>
          <a:bodyPr/>
          <a:lstStyle/>
          <a:p>
            <a:fld id="{6D928608-2C2E-442F-8FAB-B2DD156537FD}" type="slidenum">
              <a:rPr lang="lt-LT" smtClean="0"/>
              <a:t>‹#›</a:t>
            </a:fld>
            <a:endParaRPr lang="lt-LT"/>
          </a:p>
        </p:txBody>
      </p:sp>
    </p:spTree>
    <p:extLst>
      <p:ext uri="{BB962C8B-B14F-4D97-AF65-F5344CB8AC3E}">
        <p14:creationId xmlns:p14="http://schemas.microsoft.com/office/powerpoint/2010/main" val="138958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3B7E-6BAF-8C97-2E31-C3C0555014ED}"/>
              </a:ext>
            </a:extLst>
          </p:cNvPr>
          <p:cNvSpPr>
            <a:spLocks noGrp="1"/>
          </p:cNvSpPr>
          <p:nvPr>
            <p:ph type="title"/>
          </p:nvPr>
        </p:nvSpPr>
        <p:spPr/>
        <p:txBody>
          <a:bodyPr/>
          <a:lstStyle/>
          <a:p>
            <a:r>
              <a:rPr lang="en-US"/>
              <a:t>Click to edit Master title style</a:t>
            </a:r>
            <a:endParaRPr lang="lt-LT"/>
          </a:p>
        </p:txBody>
      </p:sp>
      <p:sp>
        <p:nvSpPr>
          <p:cNvPr id="3" name="Content Placeholder 2">
            <a:extLst>
              <a:ext uri="{FF2B5EF4-FFF2-40B4-BE49-F238E27FC236}">
                <a16:creationId xmlns:a16="http://schemas.microsoft.com/office/drawing/2014/main" id="{70B50ECA-3F1F-85CD-57E8-D40B8C3875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Content Placeholder 3">
            <a:extLst>
              <a:ext uri="{FF2B5EF4-FFF2-40B4-BE49-F238E27FC236}">
                <a16:creationId xmlns:a16="http://schemas.microsoft.com/office/drawing/2014/main" id="{F4BDF6C4-9CD0-ED64-79F5-E88249EF59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5" name="Date Placeholder 4">
            <a:extLst>
              <a:ext uri="{FF2B5EF4-FFF2-40B4-BE49-F238E27FC236}">
                <a16:creationId xmlns:a16="http://schemas.microsoft.com/office/drawing/2014/main" id="{2958257C-FB6A-949C-45CE-BD38B6148F58}"/>
              </a:ext>
            </a:extLst>
          </p:cNvPr>
          <p:cNvSpPr>
            <a:spLocks noGrp="1"/>
          </p:cNvSpPr>
          <p:nvPr>
            <p:ph type="dt" sz="half" idx="10"/>
          </p:nvPr>
        </p:nvSpPr>
        <p:spPr/>
        <p:txBody>
          <a:bodyPr/>
          <a:lstStyle/>
          <a:p>
            <a:fld id="{A32F0157-B7FE-4BE8-AA42-9A483E0832EA}" type="datetimeFigureOut">
              <a:rPr lang="lt-LT" smtClean="0"/>
              <a:t>2023-09-18</a:t>
            </a:fld>
            <a:endParaRPr lang="lt-LT"/>
          </a:p>
        </p:txBody>
      </p:sp>
      <p:sp>
        <p:nvSpPr>
          <p:cNvPr id="6" name="Footer Placeholder 5">
            <a:extLst>
              <a:ext uri="{FF2B5EF4-FFF2-40B4-BE49-F238E27FC236}">
                <a16:creationId xmlns:a16="http://schemas.microsoft.com/office/drawing/2014/main" id="{0CC53D9F-5DF9-93E3-0442-A8A20DBE245A}"/>
              </a:ext>
            </a:extLst>
          </p:cNvPr>
          <p:cNvSpPr>
            <a:spLocks noGrp="1"/>
          </p:cNvSpPr>
          <p:nvPr>
            <p:ph type="ftr" sz="quarter" idx="11"/>
          </p:nvPr>
        </p:nvSpPr>
        <p:spPr/>
        <p:txBody>
          <a:bodyPr/>
          <a:lstStyle/>
          <a:p>
            <a:endParaRPr lang="lt-LT"/>
          </a:p>
        </p:txBody>
      </p:sp>
      <p:sp>
        <p:nvSpPr>
          <p:cNvPr id="7" name="Slide Number Placeholder 6">
            <a:extLst>
              <a:ext uri="{FF2B5EF4-FFF2-40B4-BE49-F238E27FC236}">
                <a16:creationId xmlns:a16="http://schemas.microsoft.com/office/drawing/2014/main" id="{7BD46064-842D-4E68-3BA0-852BA4FAA647}"/>
              </a:ext>
            </a:extLst>
          </p:cNvPr>
          <p:cNvSpPr>
            <a:spLocks noGrp="1"/>
          </p:cNvSpPr>
          <p:nvPr>
            <p:ph type="sldNum" sz="quarter" idx="12"/>
          </p:nvPr>
        </p:nvSpPr>
        <p:spPr/>
        <p:txBody>
          <a:bodyPr/>
          <a:lstStyle/>
          <a:p>
            <a:fld id="{6D928608-2C2E-442F-8FAB-B2DD156537FD}" type="slidenum">
              <a:rPr lang="lt-LT" smtClean="0"/>
              <a:t>‹#›</a:t>
            </a:fld>
            <a:endParaRPr lang="lt-LT"/>
          </a:p>
        </p:txBody>
      </p:sp>
    </p:spTree>
    <p:extLst>
      <p:ext uri="{BB962C8B-B14F-4D97-AF65-F5344CB8AC3E}">
        <p14:creationId xmlns:p14="http://schemas.microsoft.com/office/powerpoint/2010/main" val="259906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3637-94C6-DA54-8C9C-6614AB78FDE0}"/>
              </a:ext>
            </a:extLst>
          </p:cNvPr>
          <p:cNvSpPr>
            <a:spLocks noGrp="1"/>
          </p:cNvSpPr>
          <p:nvPr>
            <p:ph type="title"/>
          </p:nvPr>
        </p:nvSpPr>
        <p:spPr>
          <a:xfrm>
            <a:off x="839788" y="365125"/>
            <a:ext cx="10515600" cy="1325563"/>
          </a:xfrm>
        </p:spPr>
        <p:txBody>
          <a:bodyPr/>
          <a:lstStyle/>
          <a:p>
            <a:r>
              <a:rPr lang="en-US"/>
              <a:t>Click to edit Master title style</a:t>
            </a:r>
            <a:endParaRPr lang="lt-LT"/>
          </a:p>
        </p:txBody>
      </p:sp>
      <p:sp>
        <p:nvSpPr>
          <p:cNvPr id="3" name="Text Placeholder 2">
            <a:extLst>
              <a:ext uri="{FF2B5EF4-FFF2-40B4-BE49-F238E27FC236}">
                <a16:creationId xmlns:a16="http://schemas.microsoft.com/office/drawing/2014/main" id="{C599CB73-E56C-BD82-005A-2FDD470AB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B6E34-A01D-03BC-142C-8E82DE36F8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5" name="Text Placeholder 4">
            <a:extLst>
              <a:ext uri="{FF2B5EF4-FFF2-40B4-BE49-F238E27FC236}">
                <a16:creationId xmlns:a16="http://schemas.microsoft.com/office/drawing/2014/main" id="{5603D915-74E0-64C1-0E04-9F436D5E97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A4EFDE-536D-ABDF-1B14-AF4A2B4052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7" name="Date Placeholder 6">
            <a:extLst>
              <a:ext uri="{FF2B5EF4-FFF2-40B4-BE49-F238E27FC236}">
                <a16:creationId xmlns:a16="http://schemas.microsoft.com/office/drawing/2014/main" id="{45FD134C-783A-679E-8D3A-EAC1EDF0EE6D}"/>
              </a:ext>
            </a:extLst>
          </p:cNvPr>
          <p:cNvSpPr>
            <a:spLocks noGrp="1"/>
          </p:cNvSpPr>
          <p:nvPr>
            <p:ph type="dt" sz="half" idx="10"/>
          </p:nvPr>
        </p:nvSpPr>
        <p:spPr/>
        <p:txBody>
          <a:bodyPr/>
          <a:lstStyle/>
          <a:p>
            <a:fld id="{A32F0157-B7FE-4BE8-AA42-9A483E0832EA}" type="datetimeFigureOut">
              <a:rPr lang="lt-LT" smtClean="0"/>
              <a:t>2023-09-18</a:t>
            </a:fld>
            <a:endParaRPr lang="lt-LT"/>
          </a:p>
        </p:txBody>
      </p:sp>
      <p:sp>
        <p:nvSpPr>
          <p:cNvPr id="8" name="Footer Placeholder 7">
            <a:extLst>
              <a:ext uri="{FF2B5EF4-FFF2-40B4-BE49-F238E27FC236}">
                <a16:creationId xmlns:a16="http://schemas.microsoft.com/office/drawing/2014/main" id="{DC111C82-DC51-B246-777B-1F1F0F1B9DE7}"/>
              </a:ext>
            </a:extLst>
          </p:cNvPr>
          <p:cNvSpPr>
            <a:spLocks noGrp="1"/>
          </p:cNvSpPr>
          <p:nvPr>
            <p:ph type="ftr" sz="quarter" idx="11"/>
          </p:nvPr>
        </p:nvSpPr>
        <p:spPr/>
        <p:txBody>
          <a:bodyPr/>
          <a:lstStyle/>
          <a:p>
            <a:endParaRPr lang="lt-LT"/>
          </a:p>
        </p:txBody>
      </p:sp>
      <p:sp>
        <p:nvSpPr>
          <p:cNvPr id="9" name="Slide Number Placeholder 8">
            <a:extLst>
              <a:ext uri="{FF2B5EF4-FFF2-40B4-BE49-F238E27FC236}">
                <a16:creationId xmlns:a16="http://schemas.microsoft.com/office/drawing/2014/main" id="{A6139ECE-D042-9381-38F9-083F6A0632B3}"/>
              </a:ext>
            </a:extLst>
          </p:cNvPr>
          <p:cNvSpPr>
            <a:spLocks noGrp="1"/>
          </p:cNvSpPr>
          <p:nvPr>
            <p:ph type="sldNum" sz="quarter" idx="12"/>
          </p:nvPr>
        </p:nvSpPr>
        <p:spPr/>
        <p:txBody>
          <a:bodyPr/>
          <a:lstStyle/>
          <a:p>
            <a:fld id="{6D928608-2C2E-442F-8FAB-B2DD156537FD}" type="slidenum">
              <a:rPr lang="lt-LT" smtClean="0"/>
              <a:t>‹#›</a:t>
            </a:fld>
            <a:endParaRPr lang="lt-LT"/>
          </a:p>
        </p:txBody>
      </p:sp>
    </p:spTree>
    <p:extLst>
      <p:ext uri="{BB962C8B-B14F-4D97-AF65-F5344CB8AC3E}">
        <p14:creationId xmlns:p14="http://schemas.microsoft.com/office/powerpoint/2010/main" val="175318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0F33-B836-C7BD-26A9-5D9CB930B745}"/>
              </a:ext>
            </a:extLst>
          </p:cNvPr>
          <p:cNvSpPr>
            <a:spLocks noGrp="1"/>
          </p:cNvSpPr>
          <p:nvPr>
            <p:ph type="title"/>
          </p:nvPr>
        </p:nvSpPr>
        <p:spPr/>
        <p:txBody>
          <a:bodyPr/>
          <a:lstStyle/>
          <a:p>
            <a:r>
              <a:rPr lang="en-US"/>
              <a:t>Click to edit Master title style</a:t>
            </a:r>
            <a:endParaRPr lang="lt-LT"/>
          </a:p>
        </p:txBody>
      </p:sp>
      <p:sp>
        <p:nvSpPr>
          <p:cNvPr id="3" name="Date Placeholder 2">
            <a:extLst>
              <a:ext uri="{FF2B5EF4-FFF2-40B4-BE49-F238E27FC236}">
                <a16:creationId xmlns:a16="http://schemas.microsoft.com/office/drawing/2014/main" id="{3CB676C5-D462-327F-AEE0-1CB6458E4226}"/>
              </a:ext>
            </a:extLst>
          </p:cNvPr>
          <p:cNvSpPr>
            <a:spLocks noGrp="1"/>
          </p:cNvSpPr>
          <p:nvPr>
            <p:ph type="dt" sz="half" idx="10"/>
          </p:nvPr>
        </p:nvSpPr>
        <p:spPr/>
        <p:txBody>
          <a:bodyPr/>
          <a:lstStyle/>
          <a:p>
            <a:fld id="{A32F0157-B7FE-4BE8-AA42-9A483E0832EA}" type="datetimeFigureOut">
              <a:rPr lang="lt-LT" smtClean="0"/>
              <a:t>2023-09-18</a:t>
            </a:fld>
            <a:endParaRPr lang="lt-LT"/>
          </a:p>
        </p:txBody>
      </p:sp>
      <p:sp>
        <p:nvSpPr>
          <p:cNvPr id="4" name="Footer Placeholder 3">
            <a:extLst>
              <a:ext uri="{FF2B5EF4-FFF2-40B4-BE49-F238E27FC236}">
                <a16:creationId xmlns:a16="http://schemas.microsoft.com/office/drawing/2014/main" id="{A7160237-D8B5-EEEC-B24E-4F2830BB718E}"/>
              </a:ext>
            </a:extLst>
          </p:cNvPr>
          <p:cNvSpPr>
            <a:spLocks noGrp="1"/>
          </p:cNvSpPr>
          <p:nvPr>
            <p:ph type="ftr" sz="quarter" idx="11"/>
          </p:nvPr>
        </p:nvSpPr>
        <p:spPr/>
        <p:txBody>
          <a:bodyPr/>
          <a:lstStyle/>
          <a:p>
            <a:endParaRPr lang="lt-LT"/>
          </a:p>
        </p:txBody>
      </p:sp>
      <p:sp>
        <p:nvSpPr>
          <p:cNvPr id="5" name="Slide Number Placeholder 4">
            <a:extLst>
              <a:ext uri="{FF2B5EF4-FFF2-40B4-BE49-F238E27FC236}">
                <a16:creationId xmlns:a16="http://schemas.microsoft.com/office/drawing/2014/main" id="{3FCEA683-4C51-340C-AD70-E097CBFAE6F2}"/>
              </a:ext>
            </a:extLst>
          </p:cNvPr>
          <p:cNvSpPr>
            <a:spLocks noGrp="1"/>
          </p:cNvSpPr>
          <p:nvPr>
            <p:ph type="sldNum" sz="quarter" idx="12"/>
          </p:nvPr>
        </p:nvSpPr>
        <p:spPr/>
        <p:txBody>
          <a:bodyPr/>
          <a:lstStyle/>
          <a:p>
            <a:fld id="{6D928608-2C2E-442F-8FAB-B2DD156537FD}" type="slidenum">
              <a:rPr lang="lt-LT" smtClean="0"/>
              <a:t>‹#›</a:t>
            </a:fld>
            <a:endParaRPr lang="lt-LT"/>
          </a:p>
        </p:txBody>
      </p:sp>
    </p:spTree>
    <p:extLst>
      <p:ext uri="{BB962C8B-B14F-4D97-AF65-F5344CB8AC3E}">
        <p14:creationId xmlns:p14="http://schemas.microsoft.com/office/powerpoint/2010/main" val="1420585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FBF27-F9CB-F848-6AAA-4C4001BF5223}"/>
              </a:ext>
            </a:extLst>
          </p:cNvPr>
          <p:cNvSpPr>
            <a:spLocks noGrp="1"/>
          </p:cNvSpPr>
          <p:nvPr>
            <p:ph type="dt" sz="half" idx="10"/>
          </p:nvPr>
        </p:nvSpPr>
        <p:spPr/>
        <p:txBody>
          <a:bodyPr/>
          <a:lstStyle/>
          <a:p>
            <a:fld id="{A32F0157-B7FE-4BE8-AA42-9A483E0832EA}" type="datetimeFigureOut">
              <a:rPr lang="lt-LT" smtClean="0"/>
              <a:t>2023-09-18</a:t>
            </a:fld>
            <a:endParaRPr lang="lt-LT"/>
          </a:p>
        </p:txBody>
      </p:sp>
      <p:sp>
        <p:nvSpPr>
          <p:cNvPr id="3" name="Footer Placeholder 2">
            <a:extLst>
              <a:ext uri="{FF2B5EF4-FFF2-40B4-BE49-F238E27FC236}">
                <a16:creationId xmlns:a16="http://schemas.microsoft.com/office/drawing/2014/main" id="{0BC3B782-686A-C02C-BAFD-10962E92BE5A}"/>
              </a:ext>
            </a:extLst>
          </p:cNvPr>
          <p:cNvSpPr>
            <a:spLocks noGrp="1"/>
          </p:cNvSpPr>
          <p:nvPr>
            <p:ph type="ftr" sz="quarter" idx="11"/>
          </p:nvPr>
        </p:nvSpPr>
        <p:spPr/>
        <p:txBody>
          <a:bodyPr/>
          <a:lstStyle/>
          <a:p>
            <a:endParaRPr lang="lt-LT"/>
          </a:p>
        </p:txBody>
      </p:sp>
      <p:sp>
        <p:nvSpPr>
          <p:cNvPr id="4" name="Slide Number Placeholder 3">
            <a:extLst>
              <a:ext uri="{FF2B5EF4-FFF2-40B4-BE49-F238E27FC236}">
                <a16:creationId xmlns:a16="http://schemas.microsoft.com/office/drawing/2014/main" id="{35E59F84-CF2E-D59F-66AF-CF1ED9A9FB4C}"/>
              </a:ext>
            </a:extLst>
          </p:cNvPr>
          <p:cNvSpPr>
            <a:spLocks noGrp="1"/>
          </p:cNvSpPr>
          <p:nvPr>
            <p:ph type="sldNum" sz="quarter" idx="12"/>
          </p:nvPr>
        </p:nvSpPr>
        <p:spPr/>
        <p:txBody>
          <a:bodyPr/>
          <a:lstStyle/>
          <a:p>
            <a:fld id="{6D928608-2C2E-442F-8FAB-B2DD156537FD}" type="slidenum">
              <a:rPr lang="lt-LT" smtClean="0"/>
              <a:t>‹#›</a:t>
            </a:fld>
            <a:endParaRPr lang="lt-LT"/>
          </a:p>
        </p:txBody>
      </p:sp>
    </p:spTree>
    <p:extLst>
      <p:ext uri="{BB962C8B-B14F-4D97-AF65-F5344CB8AC3E}">
        <p14:creationId xmlns:p14="http://schemas.microsoft.com/office/powerpoint/2010/main" val="420278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4470-65A1-6785-3A0E-C151CD9CDA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t-LT"/>
          </a:p>
        </p:txBody>
      </p:sp>
      <p:sp>
        <p:nvSpPr>
          <p:cNvPr id="3" name="Content Placeholder 2">
            <a:extLst>
              <a:ext uri="{FF2B5EF4-FFF2-40B4-BE49-F238E27FC236}">
                <a16:creationId xmlns:a16="http://schemas.microsoft.com/office/drawing/2014/main" id="{5D2C00ED-5868-A4CC-2036-949E188E3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Text Placeholder 3">
            <a:extLst>
              <a:ext uri="{FF2B5EF4-FFF2-40B4-BE49-F238E27FC236}">
                <a16:creationId xmlns:a16="http://schemas.microsoft.com/office/drawing/2014/main" id="{A253AEB6-6CC3-C2F2-7F0C-B31A388A3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FE1A3E-0269-ADF6-E9DB-BC2431CCC5B2}"/>
              </a:ext>
            </a:extLst>
          </p:cNvPr>
          <p:cNvSpPr>
            <a:spLocks noGrp="1"/>
          </p:cNvSpPr>
          <p:nvPr>
            <p:ph type="dt" sz="half" idx="10"/>
          </p:nvPr>
        </p:nvSpPr>
        <p:spPr/>
        <p:txBody>
          <a:bodyPr/>
          <a:lstStyle/>
          <a:p>
            <a:fld id="{A32F0157-B7FE-4BE8-AA42-9A483E0832EA}" type="datetimeFigureOut">
              <a:rPr lang="lt-LT" smtClean="0"/>
              <a:t>2023-09-18</a:t>
            </a:fld>
            <a:endParaRPr lang="lt-LT"/>
          </a:p>
        </p:txBody>
      </p:sp>
      <p:sp>
        <p:nvSpPr>
          <p:cNvPr id="6" name="Footer Placeholder 5">
            <a:extLst>
              <a:ext uri="{FF2B5EF4-FFF2-40B4-BE49-F238E27FC236}">
                <a16:creationId xmlns:a16="http://schemas.microsoft.com/office/drawing/2014/main" id="{7F4247A7-CE97-A253-4C60-261EE81598F0}"/>
              </a:ext>
            </a:extLst>
          </p:cNvPr>
          <p:cNvSpPr>
            <a:spLocks noGrp="1"/>
          </p:cNvSpPr>
          <p:nvPr>
            <p:ph type="ftr" sz="quarter" idx="11"/>
          </p:nvPr>
        </p:nvSpPr>
        <p:spPr/>
        <p:txBody>
          <a:bodyPr/>
          <a:lstStyle/>
          <a:p>
            <a:endParaRPr lang="lt-LT"/>
          </a:p>
        </p:txBody>
      </p:sp>
      <p:sp>
        <p:nvSpPr>
          <p:cNvPr id="7" name="Slide Number Placeholder 6">
            <a:extLst>
              <a:ext uri="{FF2B5EF4-FFF2-40B4-BE49-F238E27FC236}">
                <a16:creationId xmlns:a16="http://schemas.microsoft.com/office/drawing/2014/main" id="{82038C98-19CD-F7F2-9D5E-8DB33C7B4B64}"/>
              </a:ext>
            </a:extLst>
          </p:cNvPr>
          <p:cNvSpPr>
            <a:spLocks noGrp="1"/>
          </p:cNvSpPr>
          <p:nvPr>
            <p:ph type="sldNum" sz="quarter" idx="12"/>
          </p:nvPr>
        </p:nvSpPr>
        <p:spPr/>
        <p:txBody>
          <a:bodyPr/>
          <a:lstStyle/>
          <a:p>
            <a:fld id="{6D928608-2C2E-442F-8FAB-B2DD156537FD}" type="slidenum">
              <a:rPr lang="lt-LT" smtClean="0"/>
              <a:t>‹#›</a:t>
            </a:fld>
            <a:endParaRPr lang="lt-LT"/>
          </a:p>
        </p:txBody>
      </p:sp>
    </p:spTree>
    <p:extLst>
      <p:ext uri="{BB962C8B-B14F-4D97-AF65-F5344CB8AC3E}">
        <p14:creationId xmlns:p14="http://schemas.microsoft.com/office/powerpoint/2010/main" val="147584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6FBE-77CF-5C64-99B0-358183AE9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t-LT"/>
          </a:p>
        </p:txBody>
      </p:sp>
      <p:sp>
        <p:nvSpPr>
          <p:cNvPr id="3" name="Picture Placeholder 2">
            <a:extLst>
              <a:ext uri="{FF2B5EF4-FFF2-40B4-BE49-F238E27FC236}">
                <a16:creationId xmlns:a16="http://schemas.microsoft.com/office/drawing/2014/main" id="{C45B90DD-77F4-823A-E4DA-464C6721D4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xt Placeholder 3">
            <a:extLst>
              <a:ext uri="{FF2B5EF4-FFF2-40B4-BE49-F238E27FC236}">
                <a16:creationId xmlns:a16="http://schemas.microsoft.com/office/drawing/2014/main" id="{00882F6B-7EF7-7C5A-B399-E7346D681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503F0-BDE1-C966-2E28-E74B4EBBB388}"/>
              </a:ext>
            </a:extLst>
          </p:cNvPr>
          <p:cNvSpPr>
            <a:spLocks noGrp="1"/>
          </p:cNvSpPr>
          <p:nvPr>
            <p:ph type="dt" sz="half" idx="10"/>
          </p:nvPr>
        </p:nvSpPr>
        <p:spPr/>
        <p:txBody>
          <a:bodyPr/>
          <a:lstStyle/>
          <a:p>
            <a:fld id="{A32F0157-B7FE-4BE8-AA42-9A483E0832EA}" type="datetimeFigureOut">
              <a:rPr lang="lt-LT" smtClean="0"/>
              <a:t>2023-09-18</a:t>
            </a:fld>
            <a:endParaRPr lang="lt-LT"/>
          </a:p>
        </p:txBody>
      </p:sp>
      <p:sp>
        <p:nvSpPr>
          <p:cNvPr id="6" name="Footer Placeholder 5">
            <a:extLst>
              <a:ext uri="{FF2B5EF4-FFF2-40B4-BE49-F238E27FC236}">
                <a16:creationId xmlns:a16="http://schemas.microsoft.com/office/drawing/2014/main" id="{115D52F5-7A96-142A-23EA-C8A8F835B9BC}"/>
              </a:ext>
            </a:extLst>
          </p:cNvPr>
          <p:cNvSpPr>
            <a:spLocks noGrp="1"/>
          </p:cNvSpPr>
          <p:nvPr>
            <p:ph type="ftr" sz="quarter" idx="11"/>
          </p:nvPr>
        </p:nvSpPr>
        <p:spPr/>
        <p:txBody>
          <a:bodyPr/>
          <a:lstStyle/>
          <a:p>
            <a:endParaRPr lang="lt-LT"/>
          </a:p>
        </p:txBody>
      </p:sp>
      <p:sp>
        <p:nvSpPr>
          <p:cNvPr id="7" name="Slide Number Placeholder 6">
            <a:extLst>
              <a:ext uri="{FF2B5EF4-FFF2-40B4-BE49-F238E27FC236}">
                <a16:creationId xmlns:a16="http://schemas.microsoft.com/office/drawing/2014/main" id="{F926955A-40D3-5081-29B6-701EC524754C}"/>
              </a:ext>
            </a:extLst>
          </p:cNvPr>
          <p:cNvSpPr>
            <a:spLocks noGrp="1"/>
          </p:cNvSpPr>
          <p:nvPr>
            <p:ph type="sldNum" sz="quarter" idx="12"/>
          </p:nvPr>
        </p:nvSpPr>
        <p:spPr/>
        <p:txBody>
          <a:bodyPr/>
          <a:lstStyle/>
          <a:p>
            <a:fld id="{6D928608-2C2E-442F-8FAB-B2DD156537FD}" type="slidenum">
              <a:rPr lang="lt-LT" smtClean="0"/>
              <a:t>‹#›</a:t>
            </a:fld>
            <a:endParaRPr lang="lt-LT"/>
          </a:p>
        </p:txBody>
      </p:sp>
    </p:spTree>
    <p:extLst>
      <p:ext uri="{BB962C8B-B14F-4D97-AF65-F5344CB8AC3E}">
        <p14:creationId xmlns:p14="http://schemas.microsoft.com/office/powerpoint/2010/main" val="283082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2CED1-FFDB-3C2D-9DFD-19A97F6453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t-LT"/>
          </a:p>
        </p:txBody>
      </p:sp>
      <p:sp>
        <p:nvSpPr>
          <p:cNvPr id="3" name="Text Placeholder 2">
            <a:extLst>
              <a:ext uri="{FF2B5EF4-FFF2-40B4-BE49-F238E27FC236}">
                <a16:creationId xmlns:a16="http://schemas.microsoft.com/office/drawing/2014/main" id="{39499213-407C-E2E3-C9D5-B6B586832F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80272AE3-3E29-A9C2-1B7A-E1C5B363E3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F0157-B7FE-4BE8-AA42-9A483E0832EA}" type="datetimeFigureOut">
              <a:rPr lang="lt-LT" smtClean="0"/>
              <a:t>2023-09-18</a:t>
            </a:fld>
            <a:endParaRPr lang="lt-LT"/>
          </a:p>
        </p:txBody>
      </p:sp>
      <p:sp>
        <p:nvSpPr>
          <p:cNvPr id="5" name="Footer Placeholder 4">
            <a:extLst>
              <a:ext uri="{FF2B5EF4-FFF2-40B4-BE49-F238E27FC236}">
                <a16:creationId xmlns:a16="http://schemas.microsoft.com/office/drawing/2014/main" id="{6E8FE649-9CA5-B156-F126-4CCB1DBF01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a:p>
        </p:txBody>
      </p:sp>
      <p:sp>
        <p:nvSpPr>
          <p:cNvPr id="6" name="Slide Number Placeholder 5">
            <a:extLst>
              <a:ext uri="{FF2B5EF4-FFF2-40B4-BE49-F238E27FC236}">
                <a16:creationId xmlns:a16="http://schemas.microsoft.com/office/drawing/2014/main" id="{FA36CC95-5006-53BD-0C02-26C5C84D29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28608-2C2E-442F-8FAB-B2DD156537FD}" type="slidenum">
              <a:rPr lang="lt-LT" smtClean="0"/>
              <a:t>‹#›</a:t>
            </a:fld>
            <a:endParaRPr lang="lt-LT"/>
          </a:p>
        </p:txBody>
      </p:sp>
    </p:spTree>
    <p:extLst>
      <p:ext uri="{BB962C8B-B14F-4D97-AF65-F5344CB8AC3E}">
        <p14:creationId xmlns:p14="http://schemas.microsoft.com/office/powerpoint/2010/main" val="73943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084C-DD25-673D-5D13-42DBBA275D18}"/>
              </a:ext>
            </a:extLst>
          </p:cNvPr>
          <p:cNvSpPr>
            <a:spLocks noGrp="1"/>
          </p:cNvSpPr>
          <p:nvPr>
            <p:ph type="ctrTitle"/>
          </p:nvPr>
        </p:nvSpPr>
        <p:spPr>
          <a:xfrm>
            <a:off x="1524000" y="1122363"/>
            <a:ext cx="9144000" cy="1867484"/>
          </a:xfrm>
        </p:spPr>
        <p:txBody>
          <a:bodyPr>
            <a:normAutofit/>
          </a:bodyPr>
          <a:lstStyle/>
          <a:p>
            <a:r>
              <a:rPr lang="lt-LT" b="0" i="0" dirty="0">
                <a:solidFill>
                  <a:schemeClr val="bg1">
                    <a:lumMod val="50000"/>
                  </a:schemeClr>
                </a:solidFill>
                <a:effectLst/>
                <a:latin typeface="HelveticaNowDisplay-Md"/>
              </a:rPr>
              <a:t>Payments</a:t>
            </a:r>
            <a:r>
              <a:rPr lang="en-US" b="0" i="0" dirty="0">
                <a:solidFill>
                  <a:schemeClr val="bg1">
                    <a:lumMod val="50000"/>
                  </a:schemeClr>
                </a:solidFill>
                <a:effectLst/>
                <a:latin typeface="HelveticaNowDisplay-Md"/>
              </a:rPr>
              <a:t> </a:t>
            </a:r>
            <a:r>
              <a:rPr lang="lt-LT" b="0" i="0" dirty="0">
                <a:solidFill>
                  <a:schemeClr val="bg1">
                    <a:lumMod val="50000"/>
                  </a:schemeClr>
                </a:solidFill>
                <a:effectLst/>
                <a:latin typeface="HelveticaNowDisplay-Md"/>
              </a:rPr>
              <a:t>/</a:t>
            </a:r>
            <a:r>
              <a:rPr lang="en-US" b="0" i="0" dirty="0">
                <a:solidFill>
                  <a:schemeClr val="bg1">
                    <a:lumMod val="50000"/>
                  </a:schemeClr>
                </a:solidFill>
                <a:effectLst/>
                <a:latin typeface="HelveticaNowDisplay-Md"/>
              </a:rPr>
              <a:t> </a:t>
            </a:r>
            <a:r>
              <a:rPr lang="lt-LT" b="0" i="0" dirty="0">
                <a:solidFill>
                  <a:schemeClr val="bg1">
                    <a:lumMod val="50000"/>
                  </a:schemeClr>
                </a:solidFill>
                <a:effectLst/>
                <a:latin typeface="HelveticaNowDisplay-Md"/>
              </a:rPr>
              <a:t>Monetization Analyst</a:t>
            </a:r>
            <a:endParaRPr lang="lt-LT" dirty="0">
              <a:solidFill>
                <a:schemeClr val="bg1">
                  <a:lumMod val="50000"/>
                </a:schemeClr>
              </a:solidFill>
            </a:endParaRPr>
          </a:p>
        </p:txBody>
      </p:sp>
      <p:sp>
        <p:nvSpPr>
          <p:cNvPr id="3" name="Subtitle 2">
            <a:extLst>
              <a:ext uri="{FF2B5EF4-FFF2-40B4-BE49-F238E27FC236}">
                <a16:creationId xmlns:a16="http://schemas.microsoft.com/office/drawing/2014/main" id="{49982B0D-1736-6309-EA61-5E0986EF622C}"/>
              </a:ext>
            </a:extLst>
          </p:cNvPr>
          <p:cNvSpPr>
            <a:spLocks noGrp="1"/>
          </p:cNvSpPr>
          <p:nvPr>
            <p:ph type="subTitle" idx="1"/>
          </p:nvPr>
        </p:nvSpPr>
        <p:spPr>
          <a:xfrm>
            <a:off x="1524000" y="3868154"/>
            <a:ext cx="9144000" cy="1655762"/>
          </a:xfrm>
        </p:spPr>
        <p:txBody>
          <a:bodyPr/>
          <a:lstStyle/>
          <a:p>
            <a:r>
              <a:rPr lang="en-US" b="0" i="0" dirty="0">
                <a:solidFill>
                  <a:schemeClr val="bg1">
                    <a:lumMod val="50000"/>
                  </a:schemeClr>
                </a:solidFill>
                <a:effectLst/>
                <a:latin typeface="HelveticaNowDisplay-Bd"/>
              </a:rPr>
              <a:t>Module: Analyzing Business Problems</a:t>
            </a:r>
          </a:p>
          <a:p>
            <a:r>
              <a:rPr lang="en-US" b="0" i="0" dirty="0">
                <a:solidFill>
                  <a:schemeClr val="bg1">
                    <a:lumMod val="50000"/>
                  </a:schemeClr>
                </a:solidFill>
                <a:effectLst/>
                <a:latin typeface="HelveticaNowDisplay-Bd"/>
              </a:rPr>
              <a:t>Sprint: Payments / Monetization Analyst</a:t>
            </a:r>
          </a:p>
          <a:p>
            <a:r>
              <a:rPr lang="en-US" b="0" i="0" dirty="0">
                <a:solidFill>
                  <a:schemeClr val="bg1">
                    <a:lumMod val="50000"/>
                  </a:schemeClr>
                </a:solidFill>
                <a:effectLst/>
                <a:latin typeface="HelveticaNowDisplay-Bd"/>
              </a:rPr>
              <a:t>Part 3: Graded task</a:t>
            </a:r>
          </a:p>
          <a:p>
            <a:endParaRPr lang="lt-LT" dirty="0"/>
          </a:p>
        </p:txBody>
      </p:sp>
    </p:spTree>
    <p:extLst>
      <p:ext uri="{BB962C8B-B14F-4D97-AF65-F5344CB8AC3E}">
        <p14:creationId xmlns:p14="http://schemas.microsoft.com/office/powerpoint/2010/main" val="207137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1F96EDD-4288-BB39-B01C-F4C061BEA9C0}"/>
              </a:ext>
            </a:extLst>
          </p:cNvPr>
          <p:cNvPicPr>
            <a:picLocks noChangeAspect="1"/>
          </p:cNvPicPr>
          <p:nvPr/>
        </p:nvPicPr>
        <p:blipFill>
          <a:blip r:embed="rId2"/>
          <a:stretch>
            <a:fillRect/>
          </a:stretch>
        </p:blipFill>
        <p:spPr>
          <a:xfrm>
            <a:off x="188416" y="0"/>
            <a:ext cx="11815168" cy="6858000"/>
          </a:xfrm>
          <a:prstGeom prst="rect">
            <a:avLst/>
          </a:prstGeom>
        </p:spPr>
      </p:pic>
    </p:spTree>
    <p:extLst>
      <p:ext uri="{BB962C8B-B14F-4D97-AF65-F5344CB8AC3E}">
        <p14:creationId xmlns:p14="http://schemas.microsoft.com/office/powerpoint/2010/main" val="48066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87E5E31-DF51-E312-9DDA-39785A7BFBDA}"/>
              </a:ext>
            </a:extLst>
          </p:cNvPr>
          <p:cNvPicPr>
            <a:picLocks noChangeAspect="1"/>
          </p:cNvPicPr>
          <p:nvPr/>
        </p:nvPicPr>
        <p:blipFill>
          <a:blip r:embed="rId2"/>
          <a:stretch>
            <a:fillRect/>
          </a:stretch>
        </p:blipFill>
        <p:spPr>
          <a:xfrm>
            <a:off x="110202" y="0"/>
            <a:ext cx="11971596" cy="6858000"/>
          </a:xfrm>
          <a:prstGeom prst="rect">
            <a:avLst/>
          </a:prstGeom>
        </p:spPr>
      </p:pic>
    </p:spTree>
    <p:extLst>
      <p:ext uri="{BB962C8B-B14F-4D97-AF65-F5344CB8AC3E}">
        <p14:creationId xmlns:p14="http://schemas.microsoft.com/office/powerpoint/2010/main" val="2353121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78B0767-7810-42AD-27D2-10ED07A07D44}"/>
              </a:ext>
            </a:extLst>
          </p:cNvPr>
          <p:cNvPicPr>
            <a:picLocks noChangeAspect="1"/>
          </p:cNvPicPr>
          <p:nvPr/>
        </p:nvPicPr>
        <p:blipFill>
          <a:blip r:embed="rId2"/>
          <a:stretch>
            <a:fillRect/>
          </a:stretch>
        </p:blipFill>
        <p:spPr>
          <a:xfrm>
            <a:off x="199518" y="0"/>
            <a:ext cx="11792963" cy="6858000"/>
          </a:xfrm>
          <a:prstGeom prst="rect">
            <a:avLst/>
          </a:prstGeom>
        </p:spPr>
      </p:pic>
    </p:spTree>
    <p:extLst>
      <p:ext uri="{BB962C8B-B14F-4D97-AF65-F5344CB8AC3E}">
        <p14:creationId xmlns:p14="http://schemas.microsoft.com/office/powerpoint/2010/main" val="245414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Diagram 18">
            <a:extLst>
              <a:ext uri="{FF2B5EF4-FFF2-40B4-BE49-F238E27FC236}">
                <a16:creationId xmlns:a16="http://schemas.microsoft.com/office/drawing/2014/main" id="{98733D99-6E07-584D-3BEC-0018256E8014}"/>
              </a:ext>
            </a:extLst>
          </p:cNvPr>
          <p:cNvGraphicFramePr/>
          <p:nvPr>
            <p:extLst>
              <p:ext uri="{D42A27DB-BD31-4B8C-83A1-F6EECF244321}">
                <p14:modId xmlns:p14="http://schemas.microsoft.com/office/powerpoint/2010/main" val="244213798"/>
              </p:ext>
            </p:extLst>
          </p:nvPr>
        </p:nvGraphicFramePr>
        <p:xfrm>
          <a:off x="666750" y="552854"/>
          <a:ext cx="10858499" cy="5348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8274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Diagram 18">
            <a:extLst>
              <a:ext uri="{FF2B5EF4-FFF2-40B4-BE49-F238E27FC236}">
                <a16:creationId xmlns:a16="http://schemas.microsoft.com/office/drawing/2014/main" id="{98733D99-6E07-584D-3BEC-0018256E8014}"/>
              </a:ext>
            </a:extLst>
          </p:cNvPr>
          <p:cNvGraphicFramePr/>
          <p:nvPr>
            <p:extLst>
              <p:ext uri="{D42A27DB-BD31-4B8C-83A1-F6EECF244321}">
                <p14:modId xmlns:p14="http://schemas.microsoft.com/office/powerpoint/2010/main" val="3537839171"/>
              </p:ext>
            </p:extLst>
          </p:nvPr>
        </p:nvGraphicFramePr>
        <p:xfrm>
          <a:off x="666750" y="114299"/>
          <a:ext cx="10858499" cy="6743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945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Diagram 18">
            <a:extLst>
              <a:ext uri="{FF2B5EF4-FFF2-40B4-BE49-F238E27FC236}">
                <a16:creationId xmlns:a16="http://schemas.microsoft.com/office/drawing/2014/main" id="{98733D99-6E07-584D-3BEC-0018256E8014}"/>
              </a:ext>
            </a:extLst>
          </p:cNvPr>
          <p:cNvGraphicFramePr/>
          <p:nvPr>
            <p:extLst>
              <p:ext uri="{D42A27DB-BD31-4B8C-83A1-F6EECF244321}">
                <p14:modId xmlns:p14="http://schemas.microsoft.com/office/powerpoint/2010/main" val="2788843768"/>
              </p:ext>
            </p:extLst>
          </p:nvPr>
        </p:nvGraphicFramePr>
        <p:xfrm>
          <a:off x="1877427" y="480667"/>
          <a:ext cx="8437145" cy="3176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Picture 20">
            <a:extLst>
              <a:ext uri="{FF2B5EF4-FFF2-40B4-BE49-F238E27FC236}">
                <a16:creationId xmlns:a16="http://schemas.microsoft.com/office/drawing/2014/main" id="{9D78950B-F0A9-1AE6-1D3A-1BD7F77B852C}"/>
              </a:ext>
            </a:extLst>
          </p:cNvPr>
          <p:cNvPicPr>
            <a:picLocks noChangeAspect="1"/>
          </p:cNvPicPr>
          <p:nvPr/>
        </p:nvPicPr>
        <p:blipFill>
          <a:blip r:embed="rId7"/>
          <a:stretch>
            <a:fillRect/>
          </a:stretch>
        </p:blipFill>
        <p:spPr>
          <a:xfrm>
            <a:off x="3921107" y="3979374"/>
            <a:ext cx="4349786" cy="2397959"/>
          </a:xfrm>
          <a:prstGeom prst="rect">
            <a:avLst/>
          </a:prstGeom>
        </p:spPr>
      </p:pic>
    </p:spTree>
    <p:extLst>
      <p:ext uri="{BB962C8B-B14F-4D97-AF65-F5344CB8AC3E}">
        <p14:creationId xmlns:p14="http://schemas.microsoft.com/office/powerpoint/2010/main" val="751734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Diagram 18">
            <a:extLst>
              <a:ext uri="{FF2B5EF4-FFF2-40B4-BE49-F238E27FC236}">
                <a16:creationId xmlns:a16="http://schemas.microsoft.com/office/drawing/2014/main" id="{98733D99-6E07-584D-3BEC-0018256E8014}"/>
              </a:ext>
            </a:extLst>
          </p:cNvPr>
          <p:cNvGraphicFramePr/>
          <p:nvPr/>
        </p:nvGraphicFramePr>
        <p:xfrm>
          <a:off x="1877427" y="480666"/>
          <a:ext cx="8437145" cy="3609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E2FD8720-9E6B-5C0B-450B-66D2D2C1C4B9}"/>
              </a:ext>
            </a:extLst>
          </p:cNvPr>
          <p:cNvPicPr>
            <a:picLocks noChangeAspect="1"/>
          </p:cNvPicPr>
          <p:nvPr/>
        </p:nvPicPr>
        <p:blipFill>
          <a:blip r:embed="rId7"/>
          <a:stretch>
            <a:fillRect/>
          </a:stretch>
        </p:blipFill>
        <p:spPr>
          <a:xfrm>
            <a:off x="1642811" y="4437015"/>
            <a:ext cx="2970981" cy="1645285"/>
          </a:xfrm>
          <a:prstGeom prst="rect">
            <a:avLst/>
          </a:prstGeom>
        </p:spPr>
      </p:pic>
      <p:pic>
        <p:nvPicPr>
          <p:cNvPr id="14" name="Picture 13">
            <a:extLst>
              <a:ext uri="{FF2B5EF4-FFF2-40B4-BE49-F238E27FC236}">
                <a16:creationId xmlns:a16="http://schemas.microsoft.com/office/drawing/2014/main" id="{22DAA969-2CF1-5447-F312-EDB870E223E4}"/>
              </a:ext>
            </a:extLst>
          </p:cNvPr>
          <p:cNvPicPr>
            <a:picLocks noChangeAspect="1"/>
          </p:cNvPicPr>
          <p:nvPr/>
        </p:nvPicPr>
        <p:blipFill>
          <a:blip r:embed="rId8"/>
          <a:stretch>
            <a:fillRect/>
          </a:stretch>
        </p:blipFill>
        <p:spPr>
          <a:xfrm>
            <a:off x="7965258" y="4437016"/>
            <a:ext cx="2349314" cy="1645285"/>
          </a:xfrm>
          <a:prstGeom prst="rect">
            <a:avLst/>
          </a:prstGeom>
        </p:spPr>
      </p:pic>
      <p:pic>
        <p:nvPicPr>
          <p:cNvPr id="16" name="Picture 15">
            <a:extLst>
              <a:ext uri="{FF2B5EF4-FFF2-40B4-BE49-F238E27FC236}">
                <a16:creationId xmlns:a16="http://schemas.microsoft.com/office/drawing/2014/main" id="{29522583-1A89-2E23-7736-9F72A4F4ED6C}"/>
              </a:ext>
            </a:extLst>
          </p:cNvPr>
          <p:cNvPicPr>
            <a:picLocks noChangeAspect="1"/>
          </p:cNvPicPr>
          <p:nvPr/>
        </p:nvPicPr>
        <p:blipFill>
          <a:blip r:embed="rId9"/>
          <a:stretch>
            <a:fillRect/>
          </a:stretch>
        </p:blipFill>
        <p:spPr>
          <a:xfrm>
            <a:off x="5325836" y="4437016"/>
            <a:ext cx="1540327" cy="1645285"/>
          </a:xfrm>
          <a:prstGeom prst="rect">
            <a:avLst/>
          </a:prstGeom>
        </p:spPr>
      </p:pic>
    </p:spTree>
    <p:extLst>
      <p:ext uri="{BB962C8B-B14F-4D97-AF65-F5344CB8AC3E}">
        <p14:creationId xmlns:p14="http://schemas.microsoft.com/office/powerpoint/2010/main" val="847546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5CACE92-6459-8D9F-4F66-B3EE9E5AAAD5}"/>
              </a:ext>
            </a:extLst>
          </p:cNvPr>
          <p:cNvPicPr>
            <a:picLocks noChangeAspect="1"/>
          </p:cNvPicPr>
          <p:nvPr/>
        </p:nvPicPr>
        <p:blipFill>
          <a:blip r:embed="rId2"/>
          <a:stretch>
            <a:fillRect/>
          </a:stretch>
        </p:blipFill>
        <p:spPr>
          <a:xfrm>
            <a:off x="62889" y="0"/>
            <a:ext cx="12066222" cy="6858000"/>
          </a:xfrm>
          <a:prstGeom prst="rect">
            <a:avLst/>
          </a:prstGeom>
        </p:spPr>
      </p:pic>
    </p:spTree>
    <p:extLst>
      <p:ext uri="{BB962C8B-B14F-4D97-AF65-F5344CB8AC3E}">
        <p14:creationId xmlns:p14="http://schemas.microsoft.com/office/powerpoint/2010/main" val="798780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ED50BB-7951-D730-4EC5-229C0D0518D8}"/>
              </a:ext>
            </a:extLst>
          </p:cNvPr>
          <p:cNvPicPr>
            <a:picLocks noChangeAspect="1"/>
          </p:cNvPicPr>
          <p:nvPr/>
        </p:nvPicPr>
        <p:blipFill>
          <a:blip r:embed="rId2"/>
          <a:stretch>
            <a:fillRect/>
          </a:stretch>
        </p:blipFill>
        <p:spPr>
          <a:xfrm>
            <a:off x="118521" y="0"/>
            <a:ext cx="11954958" cy="6858000"/>
          </a:xfrm>
          <a:prstGeom prst="rect">
            <a:avLst/>
          </a:prstGeom>
        </p:spPr>
      </p:pic>
    </p:spTree>
    <p:extLst>
      <p:ext uri="{BB962C8B-B14F-4D97-AF65-F5344CB8AC3E}">
        <p14:creationId xmlns:p14="http://schemas.microsoft.com/office/powerpoint/2010/main" val="19693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A0BC95-5A1D-5A1A-9539-2AC0A326EA23}"/>
              </a:ext>
            </a:extLst>
          </p:cNvPr>
          <p:cNvPicPr>
            <a:picLocks noChangeAspect="1"/>
          </p:cNvPicPr>
          <p:nvPr/>
        </p:nvPicPr>
        <p:blipFill>
          <a:blip r:embed="rId2"/>
          <a:stretch>
            <a:fillRect/>
          </a:stretch>
        </p:blipFill>
        <p:spPr>
          <a:xfrm>
            <a:off x="132959" y="0"/>
            <a:ext cx="11926082" cy="6858000"/>
          </a:xfrm>
          <a:prstGeom prst="rect">
            <a:avLst/>
          </a:prstGeom>
        </p:spPr>
      </p:pic>
    </p:spTree>
    <p:extLst>
      <p:ext uri="{BB962C8B-B14F-4D97-AF65-F5344CB8AC3E}">
        <p14:creationId xmlns:p14="http://schemas.microsoft.com/office/powerpoint/2010/main" val="345494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Diagram 18">
            <a:extLst>
              <a:ext uri="{FF2B5EF4-FFF2-40B4-BE49-F238E27FC236}">
                <a16:creationId xmlns:a16="http://schemas.microsoft.com/office/drawing/2014/main" id="{98733D99-6E07-584D-3BEC-0018256E8014}"/>
              </a:ext>
            </a:extLst>
          </p:cNvPr>
          <p:cNvGraphicFramePr/>
          <p:nvPr>
            <p:extLst>
              <p:ext uri="{D42A27DB-BD31-4B8C-83A1-F6EECF244321}">
                <p14:modId xmlns:p14="http://schemas.microsoft.com/office/powerpoint/2010/main" val="2346856684"/>
              </p:ext>
            </p:extLst>
          </p:nvPr>
        </p:nvGraphicFramePr>
        <p:xfrm>
          <a:off x="870597" y="769425"/>
          <a:ext cx="10450806" cy="4783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9655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Diagram 18">
            <a:extLst>
              <a:ext uri="{FF2B5EF4-FFF2-40B4-BE49-F238E27FC236}">
                <a16:creationId xmlns:a16="http://schemas.microsoft.com/office/drawing/2014/main" id="{98733D99-6E07-584D-3BEC-0018256E8014}"/>
              </a:ext>
            </a:extLst>
          </p:cNvPr>
          <p:cNvGraphicFramePr/>
          <p:nvPr>
            <p:extLst>
              <p:ext uri="{D42A27DB-BD31-4B8C-83A1-F6EECF244321}">
                <p14:modId xmlns:p14="http://schemas.microsoft.com/office/powerpoint/2010/main" val="3513228309"/>
              </p:ext>
            </p:extLst>
          </p:nvPr>
        </p:nvGraphicFramePr>
        <p:xfrm>
          <a:off x="666750" y="552854"/>
          <a:ext cx="10858499" cy="451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28387C70-F0D2-A635-FCE5-EC52D49C579D}"/>
              </a:ext>
            </a:extLst>
          </p:cNvPr>
          <p:cNvPicPr>
            <a:picLocks noChangeAspect="1"/>
          </p:cNvPicPr>
          <p:nvPr/>
        </p:nvPicPr>
        <p:blipFill>
          <a:blip r:embed="rId7"/>
          <a:stretch>
            <a:fillRect/>
          </a:stretch>
        </p:blipFill>
        <p:spPr>
          <a:xfrm>
            <a:off x="4368929" y="5304676"/>
            <a:ext cx="3059567" cy="1223106"/>
          </a:xfrm>
          <a:prstGeom prst="rect">
            <a:avLst/>
          </a:prstGeom>
        </p:spPr>
      </p:pic>
    </p:spTree>
    <p:extLst>
      <p:ext uri="{BB962C8B-B14F-4D97-AF65-F5344CB8AC3E}">
        <p14:creationId xmlns:p14="http://schemas.microsoft.com/office/powerpoint/2010/main" val="1879090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CFBB-9F2D-3094-10E6-6FDBFFF91CCA}"/>
              </a:ext>
            </a:extLst>
          </p:cNvPr>
          <p:cNvSpPr>
            <a:spLocks noGrp="1"/>
          </p:cNvSpPr>
          <p:nvPr>
            <p:ph type="title"/>
          </p:nvPr>
        </p:nvSpPr>
        <p:spPr/>
        <p:txBody>
          <a:bodyPr>
            <a:normAutofit/>
          </a:bodyPr>
          <a:lstStyle/>
          <a:p>
            <a:pPr algn="ctr"/>
            <a:r>
              <a:rPr lang="lt-LT" sz="4000" dirty="0">
                <a:solidFill>
                  <a:schemeClr val="bg1">
                    <a:lumMod val="65000"/>
                  </a:schemeClr>
                </a:solidFill>
                <a:latin typeface="+mn-lt"/>
              </a:rPr>
              <a:t>Examples:</a:t>
            </a:r>
          </a:p>
        </p:txBody>
      </p:sp>
      <p:sp>
        <p:nvSpPr>
          <p:cNvPr id="3" name="Content Placeholder 2">
            <a:extLst>
              <a:ext uri="{FF2B5EF4-FFF2-40B4-BE49-F238E27FC236}">
                <a16:creationId xmlns:a16="http://schemas.microsoft.com/office/drawing/2014/main" id="{1BA967E1-B377-C1A4-9DBB-E83A80E21B46}"/>
              </a:ext>
            </a:extLst>
          </p:cNvPr>
          <p:cNvSpPr>
            <a:spLocks noGrp="1"/>
          </p:cNvSpPr>
          <p:nvPr>
            <p:ph idx="1"/>
          </p:nvPr>
        </p:nvSpPr>
        <p:spPr/>
        <p:txBody>
          <a:bodyPr>
            <a:normAutofit/>
          </a:bodyPr>
          <a:lstStyle/>
          <a:p>
            <a:pPr marL="0" indent="0">
              <a:buNone/>
            </a:pPr>
            <a:r>
              <a:rPr lang="en-US" sz="2000" dirty="0">
                <a:solidFill>
                  <a:schemeClr val="bg1">
                    <a:lumMod val="65000"/>
                  </a:schemeClr>
                </a:solidFill>
              </a:rPr>
              <a:t>(Freight price 2$ / </a:t>
            </a:r>
            <a:r>
              <a:rPr lang="lt-LT" sz="2000" dirty="0">
                <a:solidFill>
                  <a:schemeClr val="bg1">
                    <a:lumMod val="65000"/>
                  </a:schemeClr>
                </a:solidFill>
              </a:rPr>
              <a:t>Product price </a:t>
            </a:r>
            <a:r>
              <a:rPr lang="en-US" sz="2000" dirty="0">
                <a:solidFill>
                  <a:schemeClr val="bg1">
                    <a:lumMod val="65000"/>
                  </a:schemeClr>
                </a:solidFill>
              </a:rPr>
              <a:t>2</a:t>
            </a:r>
            <a:r>
              <a:rPr lang="lt-LT" sz="2000" dirty="0">
                <a:solidFill>
                  <a:schemeClr val="bg1">
                    <a:lumMod val="65000"/>
                  </a:schemeClr>
                </a:solidFill>
              </a:rPr>
              <a:t>0</a:t>
            </a:r>
            <a:r>
              <a:rPr lang="en-US" sz="2000" dirty="0">
                <a:solidFill>
                  <a:schemeClr val="bg1">
                    <a:lumMod val="65000"/>
                  </a:schemeClr>
                </a:solidFill>
              </a:rPr>
              <a:t>$) * 100  = 10% (the order falls into 1</a:t>
            </a:r>
            <a:r>
              <a:rPr lang="en-US" sz="2000" baseline="30000" dirty="0">
                <a:solidFill>
                  <a:schemeClr val="bg1">
                    <a:lumMod val="65000"/>
                  </a:schemeClr>
                </a:solidFill>
              </a:rPr>
              <a:t>st</a:t>
            </a:r>
            <a:r>
              <a:rPr lang="en-US" sz="2000" dirty="0">
                <a:solidFill>
                  <a:schemeClr val="bg1">
                    <a:lumMod val="65000"/>
                  </a:schemeClr>
                </a:solidFill>
              </a:rPr>
              <a:t> bin (from 0% to 10%)</a:t>
            </a:r>
          </a:p>
          <a:p>
            <a:pPr marL="0" indent="0">
              <a:buNone/>
            </a:pPr>
            <a:endParaRPr lang="en-US" sz="2000" dirty="0">
              <a:solidFill>
                <a:schemeClr val="bg1">
                  <a:lumMod val="65000"/>
                </a:schemeClr>
              </a:solidFill>
            </a:endParaRPr>
          </a:p>
          <a:p>
            <a:pPr marL="0" indent="0">
              <a:buNone/>
            </a:pPr>
            <a:r>
              <a:rPr lang="en-US" sz="2000" dirty="0">
                <a:solidFill>
                  <a:schemeClr val="bg1">
                    <a:lumMod val="65000"/>
                  </a:schemeClr>
                </a:solidFill>
              </a:rPr>
              <a:t>(Freight price 20$ / </a:t>
            </a:r>
            <a:r>
              <a:rPr lang="lt-LT" sz="2000" dirty="0">
                <a:solidFill>
                  <a:schemeClr val="bg1">
                    <a:lumMod val="65000"/>
                  </a:schemeClr>
                </a:solidFill>
              </a:rPr>
              <a:t>Product price </a:t>
            </a:r>
            <a:r>
              <a:rPr lang="en-US" sz="2000" dirty="0">
                <a:solidFill>
                  <a:schemeClr val="bg1">
                    <a:lumMod val="65000"/>
                  </a:schemeClr>
                </a:solidFill>
              </a:rPr>
              <a:t>8</a:t>
            </a:r>
            <a:r>
              <a:rPr lang="lt-LT" sz="2000" dirty="0">
                <a:solidFill>
                  <a:schemeClr val="bg1">
                    <a:lumMod val="65000"/>
                  </a:schemeClr>
                </a:solidFill>
              </a:rPr>
              <a:t>0</a:t>
            </a:r>
            <a:r>
              <a:rPr lang="en-US" sz="2000" dirty="0">
                <a:solidFill>
                  <a:schemeClr val="bg1">
                    <a:lumMod val="65000"/>
                  </a:schemeClr>
                </a:solidFill>
              </a:rPr>
              <a:t>$) * 100  = 25% (the order falls into 4</a:t>
            </a:r>
            <a:r>
              <a:rPr lang="en-US" sz="2000" baseline="30000" dirty="0">
                <a:solidFill>
                  <a:schemeClr val="bg1">
                    <a:lumMod val="65000"/>
                  </a:schemeClr>
                </a:solidFill>
              </a:rPr>
              <a:t>th</a:t>
            </a:r>
            <a:r>
              <a:rPr lang="en-US" sz="2000" dirty="0">
                <a:solidFill>
                  <a:schemeClr val="bg1">
                    <a:lumMod val="65000"/>
                  </a:schemeClr>
                </a:solidFill>
              </a:rPr>
              <a:t> bin (from 20% to 25%)</a:t>
            </a:r>
          </a:p>
          <a:p>
            <a:pPr marL="0" indent="0">
              <a:buNone/>
            </a:pPr>
            <a:endParaRPr lang="en-US" sz="2000" dirty="0">
              <a:solidFill>
                <a:schemeClr val="bg1">
                  <a:lumMod val="65000"/>
                </a:schemeClr>
              </a:solidFill>
            </a:endParaRPr>
          </a:p>
          <a:p>
            <a:pPr marL="0" indent="0">
              <a:buNone/>
            </a:pPr>
            <a:r>
              <a:rPr lang="en-US" sz="2000" dirty="0">
                <a:solidFill>
                  <a:schemeClr val="bg1">
                    <a:lumMod val="65000"/>
                  </a:schemeClr>
                </a:solidFill>
              </a:rPr>
              <a:t>(Freight price 35$ / </a:t>
            </a:r>
            <a:r>
              <a:rPr lang="lt-LT" sz="2000" dirty="0">
                <a:solidFill>
                  <a:schemeClr val="bg1">
                    <a:lumMod val="65000"/>
                  </a:schemeClr>
                </a:solidFill>
              </a:rPr>
              <a:t>Product price </a:t>
            </a:r>
            <a:r>
              <a:rPr lang="en-US" sz="2000" dirty="0">
                <a:solidFill>
                  <a:schemeClr val="bg1">
                    <a:lumMod val="65000"/>
                  </a:schemeClr>
                </a:solidFill>
              </a:rPr>
              <a:t>120$) * 100  = 29% (the order falls into 5</a:t>
            </a:r>
            <a:r>
              <a:rPr lang="en-US" sz="2000" baseline="30000" dirty="0">
                <a:solidFill>
                  <a:schemeClr val="bg1">
                    <a:lumMod val="65000"/>
                  </a:schemeClr>
                </a:solidFill>
              </a:rPr>
              <a:t>th</a:t>
            </a:r>
            <a:r>
              <a:rPr lang="en-US" sz="2000" dirty="0">
                <a:solidFill>
                  <a:schemeClr val="bg1">
                    <a:lumMod val="65000"/>
                  </a:schemeClr>
                </a:solidFill>
              </a:rPr>
              <a:t> bin (from 25% to 30%)</a:t>
            </a:r>
          </a:p>
          <a:p>
            <a:pPr marL="0" indent="0">
              <a:buNone/>
            </a:pPr>
            <a:endParaRPr lang="en-US" sz="2000" dirty="0">
              <a:solidFill>
                <a:schemeClr val="bg1">
                  <a:lumMod val="65000"/>
                </a:schemeClr>
              </a:solidFill>
            </a:endParaRPr>
          </a:p>
          <a:p>
            <a:pPr marL="0" indent="0">
              <a:buNone/>
            </a:pPr>
            <a:endParaRPr lang="lt-LT" sz="2000" dirty="0">
              <a:solidFill>
                <a:schemeClr val="bg1">
                  <a:lumMod val="65000"/>
                </a:schemeClr>
              </a:solidFill>
            </a:endParaRPr>
          </a:p>
        </p:txBody>
      </p:sp>
    </p:spTree>
    <p:extLst>
      <p:ext uri="{BB962C8B-B14F-4D97-AF65-F5344CB8AC3E}">
        <p14:creationId xmlns:p14="http://schemas.microsoft.com/office/powerpoint/2010/main" val="523670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9075</TotalTime>
  <Words>613</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HelveticaNowDisplay-Bd</vt:lpstr>
      <vt:lpstr>HelveticaNowDisplay-Md</vt:lpstr>
      <vt:lpstr>Office Theme</vt:lpstr>
      <vt:lpstr>Payments / Monetization Analyst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Payments / Monetization Analyst</dc:title>
  <dc:creator>Radvilas Blyskys</dc:creator>
  <cp:lastModifiedBy>Radvilas Blyskys</cp:lastModifiedBy>
  <cp:revision>2</cp:revision>
  <dcterms:created xsi:type="dcterms:W3CDTF">2023-09-18T11:57:58Z</dcterms:created>
  <dcterms:modified xsi:type="dcterms:W3CDTF">2023-09-24T19:13:38Z</dcterms:modified>
</cp:coreProperties>
</file>