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160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6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03D41-ED07-724A-9B75-3BF8436DCA16}" type="datetimeFigureOut">
              <a:rPr lang="en-US" smtClean="0"/>
              <a:pPr/>
              <a:t>4/7/10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E948-C470-9946-B22F-DD80E3A07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03D41-ED07-724A-9B75-3BF8436DCA16}" type="datetimeFigureOut">
              <a:rPr lang="en-US" smtClean="0"/>
              <a:pPr/>
              <a:t>4/7/10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E948-C470-9946-B22F-DD80E3A07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03D41-ED07-724A-9B75-3BF8436DCA16}" type="datetimeFigureOut">
              <a:rPr lang="en-US" smtClean="0"/>
              <a:pPr/>
              <a:t>4/7/10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E948-C470-9946-B22F-DD80E3A07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03D41-ED07-724A-9B75-3BF8436DCA16}" type="datetimeFigureOut">
              <a:rPr lang="en-US" smtClean="0"/>
              <a:pPr/>
              <a:t>4/7/10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E948-C470-9946-B22F-DD80E3A07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03D41-ED07-724A-9B75-3BF8436DCA16}" type="datetimeFigureOut">
              <a:rPr lang="en-US" smtClean="0"/>
              <a:pPr/>
              <a:t>4/7/10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E948-C470-9946-B22F-DD80E3A07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03D41-ED07-724A-9B75-3BF8436DCA16}" type="datetimeFigureOut">
              <a:rPr lang="en-US" smtClean="0"/>
              <a:pPr/>
              <a:t>4/7/10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E948-C470-9946-B22F-DD80E3A07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03D41-ED07-724A-9B75-3BF8436DCA16}" type="datetimeFigureOut">
              <a:rPr lang="en-US" smtClean="0"/>
              <a:pPr/>
              <a:t>4/7/10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E948-C470-9946-B22F-DD80E3A07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03D41-ED07-724A-9B75-3BF8436DCA16}" type="datetimeFigureOut">
              <a:rPr lang="en-US" smtClean="0"/>
              <a:pPr/>
              <a:t>4/7/10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E948-C470-9946-B22F-DD80E3A07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03D41-ED07-724A-9B75-3BF8436DCA16}" type="datetimeFigureOut">
              <a:rPr lang="en-US" smtClean="0"/>
              <a:pPr/>
              <a:t>4/7/10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E948-C470-9946-B22F-DD80E3A07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03D41-ED07-724A-9B75-3BF8436DCA16}" type="datetimeFigureOut">
              <a:rPr lang="en-US" smtClean="0"/>
              <a:pPr/>
              <a:t>4/7/10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E948-C470-9946-B22F-DD80E3A07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03D41-ED07-724A-9B75-3BF8436DCA16}" type="datetimeFigureOut">
              <a:rPr lang="en-US" smtClean="0"/>
              <a:pPr/>
              <a:t>4/7/10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E948-C470-9946-B22F-DD80E3A07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03D41-ED07-724A-9B75-3BF8436DCA16}" type="datetimeFigureOut">
              <a:rPr lang="en-US" smtClean="0"/>
              <a:pPr/>
              <a:t>4/7/10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5E948-C470-9946-B22F-DD80E3A07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9350" y="304800"/>
            <a:ext cx="11998673" cy="59182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336800" y="1320800"/>
            <a:ext cx="7772400" cy="45550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912541" y="2030314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664"/>
                <a:gridCol w="49953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URL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</a:t>
                      </a:r>
                      <a:r>
                        <a:rPr lang="en-US" dirty="0" err="1" smtClean="0"/>
                        <a:t>www.holidaylettings.co.uk/zell</a:t>
                      </a:r>
                      <a:r>
                        <a:rPr lang="en-US" dirty="0" smtClean="0"/>
                        <a:t>-am-see/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http://www.ownersdirect.co.uk/zell-am-see.htm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2912541" y="1557862"/>
            <a:ext cx="5308597" cy="254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Rankings for ‘Alpine apartments’ on 02 Apr 2010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711200" y="965200"/>
            <a:ext cx="7772400" cy="45550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63600" y="3149600"/>
            <a:ext cx="2963333" cy="7789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63600" y="3212254"/>
            <a:ext cx="1253067" cy="699346"/>
          </a:xfrm>
          <a:prstGeom prst="rect">
            <a:avLst/>
          </a:prstGeom>
          <a:solidFill>
            <a:schemeClr val="accent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/>
              <a:t>35%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470399" y="3132667"/>
            <a:ext cx="1337733" cy="7789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Pause / </a:t>
            </a:r>
          </a:p>
          <a:p>
            <a:pPr algn="ctr"/>
            <a:r>
              <a:rPr lang="en-US" dirty="0" smtClean="0"/>
              <a:t>Restart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375399" y="3132667"/>
            <a:ext cx="1337733" cy="7789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62</Words>
  <Application>Microsoft Macintosh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 Brown</dc:creator>
  <cp:lastModifiedBy>Rob Brown</cp:lastModifiedBy>
  <cp:revision>2</cp:revision>
  <dcterms:created xsi:type="dcterms:W3CDTF">2010-04-07T11:17:05Z</dcterms:created>
  <dcterms:modified xsi:type="dcterms:W3CDTF">2010-04-07T11:20:45Z</dcterms:modified>
</cp:coreProperties>
</file>