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Bridge management system (BMS)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92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Road Management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572" y="1463675"/>
            <a:ext cx="9545681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Road Management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38919"/>
            <a:ext cx="9906000" cy="45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Route Management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78" y="1463675"/>
            <a:ext cx="9702670" cy="49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6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Route Management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1323"/>
            <a:ext cx="9906000" cy="34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Route Management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1323"/>
            <a:ext cx="9906000" cy="34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Bridge listing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99024"/>
            <a:ext cx="9906000" cy="28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Rating form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05" y="1463675"/>
            <a:ext cx="8018415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2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Rating form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05" y="1463675"/>
            <a:ext cx="8018415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Rating form</a:t>
            </a:r>
            <a:endParaRPr lang="en-MY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731" y="1463675"/>
            <a:ext cx="7455364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0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Rating form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229" y="1463675"/>
            <a:ext cx="5974367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3666"/>
          </a:xfrm>
        </p:spPr>
        <p:txBody>
          <a:bodyPr/>
          <a:lstStyle/>
          <a:p>
            <a:r>
              <a:rPr lang="en-US" dirty="0" smtClean="0"/>
              <a:t>Bridge directory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77043"/>
            <a:ext cx="9906000" cy="34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14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Rating form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33542"/>
            <a:ext cx="9906000" cy="42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8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Rating form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29848"/>
            <a:ext cx="9906000" cy="30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User management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9931"/>
            <a:ext cx="9906000" cy="42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9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User form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30777"/>
            <a:ext cx="9906000" cy="44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Bridge registration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271" y="1536700"/>
            <a:ext cx="5754284" cy="49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7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Bridge registration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745" y="1536700"/>
            <a:ext cx="5651335" cy="50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1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Bridge registration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39169"/>
            <a:ext cx="9906000" cy="51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Bridge registration</a:t>
            </a:r>
            <a:endParaRPr lang="en-MY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692" y="1463675"/>
            <a:ext cx="6573441" cy="51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Bridge registration</a:t>
            </a:r>
            <a:endParaRPr lang="en-MY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463040"/>
            <a:ext cx="9906000" cy="313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Bridge registration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668317"/>
            <a:ext cx="9906000" cy="31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9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 smtClean="0"/>
              <a:t>Bridge registration</a:t>
            </a:r>
            <a:endParaRPr lang="en-MY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463040"/>
            <a:ext cx="9906000" cy="29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99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50</Words>
  <Application>Microsoft Office PowerPoint</Application>
  <PresentationFormat>Custom</PresentationFormat>
  <Paragraphs>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Circuit</vt:lpstr>
      <vt:lpstr>Bridge management system (BMS)</vt:lpstr>
      <vt:lpstr>Bridge directory</vt:lpstr>
      <vt:lpstr>Bridge registration</vt:lpstr>
      <vt:lpstr>Bridge registration</vt:lpstr>
      <vt:lpstr>Bridge registration</vt:lpstr>
      <vt:lpstr>Bridge registration</vt:lpstr>
      <vt:lpstr>Bridge registration</vt:lpstr>
      <vt:lpstr>Bridge registration</vt:lpstr>
      <vt:lpstr>Bridge registration</vt:lpstr>
      <vt:lpstr>Road Management</vt:lpstr>
      <vt:lpstr>Road Management</vt:lpstr>
      <vt:lpstr>Route Management</vt:lpstr>
      <vt:lpstr>Route Management</vt:lpstr>
      <vt:lpstr>Route Management</vt:lpstr>
      <vt:lpstr>Bridge listing</vt:lpstr>
      <vt:lpstr>Rating form</vt:lpstr>
      <vt:lpstr>Rating form</vt:lpstr>
      <vt:lpstr>Rating form</vt:lpstr>
      <vt:lpstr>Rating form</vt:lpstr>
      <vt:lpstr>Rating form</vt:lpstr>
      <vt:lpstr>Rating form</vt:lpstr>
      <vt:lpstr>User management</vt:lpstr>
      <vt:lpstr>User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management system (BMS)</dc:title>
  <dc:creator>VN</dc:creator>
  <cp:lastModifiedBy>Administrator-pc</cp:lastModifiedBy>
  <cp:revision>14</cp:revision>
  <dcterms:created xsi:type="dcterms:W3CDTF">2021-03-10T00:09:01Z</dcterms:created>
  <dcterms:modified xsi:type="dcterms:W3CDTF">2022-02-11T09:33:41Z</dcterms:modified>
</cp:coreProperties>
</file>