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7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FB15-BF1A-4796-B91E-8D24F01D850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5D86C-2C7A-4871-BE49-7E5B34FC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70490" y="397093"/>
            <a:ext cx="11430000" cy="6000750"/>
            <a:chOff x="370490" y="397093"/>
            <a:chExt cx="11430000" cy="6000750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0" y="397093"/>
              <a:ext cx="11430000" cy="600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489434" y="2981969"/>
              <a:ext cx="5228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Scene.ly Certified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20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Nyman, Richard [USA]</dc:creator>
  <cp:lastModifiedBy>Richard Nyman</cp:lastModifiedBy>
  <cp:revision>4</cp:revision>
  <dcterms:created xsi:type="dcterms:W3CDTF">2017-04-27T16:11:15Z</dcterms:created>
  <dcterms:modified xsi:type="dcterms:W3CDTF">2017-04-28T03:25:18Z</dcterms:modified>
</cp:coreProperties>
</file>