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68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45998"/>
            <a:ext cx="6172200" cy="7318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Implemented Design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90800" y="1143000"/>
            <a:ext cx="3657600" cy="3142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Generate data</a:t>
            </a:r>
          </a:p>
          <a:p>
            <a:pPr algn="ctr"/>
            <a:r>
              <a:rPr lang="en-GB" dirty="0" smtClean="0"/>
              <a:t>Args:n,m,mu1,mu2,sigma1,sigma2</a:t>
            </a:r>
          </a:p>
          <a:p>
            <a:pPr algn="ctr"/>
            <a:r>
              <a:rPr lang="en-GB" dirty="0" smtClean="0"/>
              <a:t>Data==1</a:t>
            </a:r>
            <a:endParaRPr lang="en-GB" dirty="0"/>
          </a:p>
          <a:p>
            <a:pPr algn="ctr"/>
            <a:r>
              <a:rPr lang="en-GB" dirty="0" smtClean="0"/>
              <a:t>X-</a:t>
            </a:r>
            <a:r>
              <a:rPr lang="en-GB" dirty="0" err="1" smtClean="0"/>
              <a:t>rnorm</a:t>
            </a:r>
            <a:r>
              <a:rPr lang="en-GB" dirty="0" smtClean="0"/>
              <a:t>(N ,mu1,sigma1)</a:t>
            </a:r>
          </a:p>
          <a:p>
            <a:pPr algn="ctr"/>
            <a:r>
              <a:rPr lang="en-GB" dirty="0" err="1" smtClean="0"/>
              <a:t>Y~rnorm</a:t>
            </a:r>
            <a:r>
              <a:rPr lang="en-GB" dirty="0" smtClean="0"/>
              <a:t>(m </a:t>
            </a:r>
            <a:r>
              <a:rPr lang="en-GB" dirty="0"/>
              <a:t>,</a:t>
            </a:r>
            <a:r>
              <a:rPr lang="en-GB" dirty="0" smtClean="0"/>
              <a:t>mu2,sigma2)</a:t>
            </a:r>
          </a:p>
          <a:p>
            <a:pPr algn="ctr"/>
            <a:r>
              <a:rPr lang="en-GB" dirty="0" smtClean="0"/>
              <a:t>Data==2</a:t>
            </a:r>
          </a:p>
          <a:p>
            <a:pPr algn="ctr"/>
            <a:r>
              <a:rPr lang="en-GB" dirty="0" smtClean="0"/>
              <a:t>X-</a:t>
            </a:r>
            <a:r>
              <a:rPr lang="en-GB" dirty="0" err="1" smtClean="0"/>
              <a:t>rgamma</a:t>
            </a:r>
            <a:r>
              <a:rPr lang="en-GB" dirty="0" smtClean="0"/>
              <a:t>(N </a:t>
            </a:r>
            <a:r>
              <a:rPr lang="en-GB" dirty="0"/>
              <a:t>,mu1,sigma1)</a:t>
            </a:r>
          </a:p>
          <a:p>
            <a:pPr algn="ctr"/>
            <a:r>
              <a:rPr lang="en-GB" dirty="0" err="1" smtClean="0"/>
              <a:t>Y~rgamma</a:t>
            </a:r>
            <a:r>
              <a:rPr lang="en-GB" dirty="0" smtClean="0"/>
              <a:t>(m </a:t>
            </a:r>
            <a:r>
              <a:rPr lang="en-GB" dirty="0"/>
              <a:t>,</a:t>
            </a:r>
            <a:r>
              <a:rPr lang="en-GB" dirty="0" smtClean="0"/>
              <a:t>mu2,sigma2</a:t>
            </a:r>
            <a:endParaRPr lang="en-GB" dirty="0"/>
          </a:p>
          <a:p>
            <a:pPr algn="ctr"/>
            <a:endParaRPr lang="en-GB" dirty="0" smtClean="0"/>
          </a:p>
          <a:p>
            <a:pPr algn="ctr"/>
            <a:r>
              <a:rPr lang="en-GB" dirty="0" err="1" smtClean="0"/>
              <a:t>Output:list</a:t>
            </a:r>
            <a:r>
              <a:rPr lang="en-GB" dirty="0" smtClean="0"/>
              <a:t>(</a:t>
            </a:r>
            <a:r>
              <a:rPr lang="en-GB" dirty="0" err="1" smtClean="0"/>
              <a:t>X,Y,meanX-meany</a:t>
            </a:r>
            <a:r>
              <a:rPr lang="en-GB" dirty="0" smtClean="0"/>
              <a:t>)</a:t>
            </a:r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2282801" cy="556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Simulation Driver </a:t>
            </a:r>
          </a:p>
          <a:p>
            <a:pPr algn="ctr"/>
            <a:r>
              <a:rPr lang="en-GB" dirty="0" err="1" smtClean="0"/>
              <a:t>Args</a:t>
            </a:r>
            <a:r>
              <a:rPr lang="en-GB" dirty="0" smtClean="0"/>
              <a:t> : </a:t>
            </a:r>
            <a:r>
              <a:rPr lang="en-GB" dirty="0" err="1" smtClean="0"/>
              <a:t>n,m,nsimulations,alpha,test,data</a:t>
            </a:r>
            <a:r>
              <a:rPr lang="en-GB" dirty="0" smtClean="0"/>
              <a:t> ,mu1,mu2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Body: for (</a:t>
            </a:r>
            <a:r>
              <a:rPr lang="en-GB" dirty="0" err="1" smtClean="0"/>
              <a:t>i</a:t>
            </a:r>
            <a:r>
              <a:rPr lang="en-GB" dirty="0" smtClean="0"/>
              <a:t> in 1: </a:t>
            </a:r>
            <a:r>
              <a:rPr lang="en-GB" dirty="0" err="1" smtClean="0"/>
              <a:t>nsim</a:t>
            </a:r>
            <a:r>
              <a:rPr lang="en-GB" dirty="0" smtClean="0"/>
              <a:t>){</a:t>
            </a:r>
          </a:p>
          <a:p>
            <a:pPr algn="ctr"/>
            <a:r>
              <a:rPr lang="en-GB" dirty="0" smtClean="0"/>
              <a:t>Calculate </a:t>
            </a:r>
            <a:r>
              <a:rPr lang="en-GB" dirty="0" err="1" smtClean="0"/>
              <a:t>nsim</a:t>
            </a:r>
            <a:r>
              <a:rPr lang="en-GB" dirty="0" smtClean="0"/>
              <a:t> </a:t>
            </a:r>
            <a:r>
              <a:rPr lang="en-GB" dirty="0" err="1" smtClean="0"/>
              <a:t>pvalues</a:t>
            </a:r>
            <a:r>
              <a:rPr lang="en-GB" dirty="0" smtClean="0"/>
              <a:t> &lt;-</a:t>
            </a:r>
            <a:r>
              <a:rPr lang="en-GB" dirty="0" err="1" smtClean="0"/>
              <a:t>calculate.pvalues</a:t>
            </a:r>
            <a:r>
              <a:rPr lang="en-GB" dirty="0" smtClean="0"/>
              <a:t>(</a:t>
            </a:r>
            <a:r>
              <a:rPr lang="en-GB" dirty="0" err="1" smtClean="0"/>
              <a:t>data,test</a:t>
            </a:r>
            <a:r>
              <a:rPr lang="en-GB" dirty="0" smtClean="0"/>
              <a:t>…)</a:t>
            </a:r>
          </a:p>
          <a:p>
            <a:pPr algn="ctr"/>
            <a:r>
              <a:rPr lang="en-GB" dirty="0" smtClean="0"/>
              <a:t>}</a:t>
            </a:r>
          </a:p>
          <a:p>
            <a:pPr algn="ctr"/>
            <a:r>
              <a:rPr lang="en-GB" dirty="0" smtClean="0"/>
              <a:t>Return (</a:t>
            </a:r>
            <a:r>
              <a:rPr lang="en-GB" dirty="0" err="1" smtClean="0"/>
              <a:t>pvalue</a:t>
            </a:r>
            <a:r>
              <a:rPr lang="en-GB" dirty="0" smtClean="0"/>
              <a:t> vector)</a:t>
            </a:r>
          </a:p>
          <a:p>
            <a:pPr algn="ctr"/>
            <a:r>
              <a:rPr lang="en-GB" dirty="0" smtClean="0"/>
              <a:t>Calculate power or size </a:t>
            </a:r>
          </a:p>
          <a:p>
            <a:pPr algn="ctr"/>
            <a:r>
              <a:rPr lang="en-GB" dirty="0" smtClean="0"/>
              <a:t>Return power or size as vector for n simulations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81800" y="2230803"/>
            <a:ext cx="2362200" cy="2080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Calculate.MW.pvalu</a:t>
            </a:r>
            <a:r>
              <a:rPr lang="en-GB" dirty="0" err="1" smtClean="0"/>
              <a:t>e</a:t>
            </a:r>
            <a:endParaRPr lang="en-GB" dirty="0" smtClean="0"/>
          </a:p>
          <a:p>
            <a:pPr algn="ctr"/>
            <a:r>
              <a:rPr lang="en-GB" dirty="0" err="1" smtClean="0"/>
              <a:t>Args:Data,alpha</a:t>
            </a:r>
            <a:endParaRPr lang="en-GB" dirty="0" smtClean="0"/>
          </a:p>
          <a:p>
            <a:pPr algn="ctr"/>
            <a:r>
              <a:rPr lang="en-GB" dirty="0" err="1" smtClean="0"/>
              <a:t>Wilcox.test</a:t>
            </a:r>
            <a:r>
              <a:rPr lang="en-GB" dirty="0" smtClean="0"/>
              <a:t>(data)[“p-value”]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324600" y="5698036"/>
            <a:ext cx="2117678" cy="1159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Calculate p-values</a:t>
            </a:r>
            <a:r>
              <a:rPr lang="en-GB" dirty="0" smtClean="0"/>
              <a:t>.</a:t>
            </a:r>
          </a:p>
          <a:p>
            <a:pPr algn="ctr"/>
            <a:r>
              <a:rPr lang="en-GB" dirty="0" err="1" smtClean="0"/>
              <a:t>Args:data,test,alpha</a:t>
            </a:r>
            <a:endParaRPr lang="en-GB" dirty="0" smtClean="0"/>
          </a:p>
          <a:p>
            <a:pPr algn="ctr"/>
            <a:r>
              <a:rPr lang="en-GB" dirty="0" err="1" smtClean="0"/>
              <a:t>Caculate</a:t>
            </a:r>
            <a:r>
              <a:rPr lang="en-GB" dirty="0" smtClean="0"/>
              <a:t> p value </a:t>
            </a:r>
            <a:r>
              <a:rPr lang="en-GB" dirty="0" err="1" smtClean="0"/>
              <a:t>deending</a:t>
            </a:r>
            <a:r>
              <a:rPr lang="en-GB" dirty="0" smtClean="0"/>
              <a:t> on the test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19379" y="4610346"/>
            <a:ext cx="27432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Calcualte.MC.pvalue</a:t>
            </a:r>
            <a:endParaRPr lang="en-GB" b="1" dirty="0" smtClean="0"/>
          </a:p>
          <a:p>
            <a:pPr algn="ctr"/>
            <a:r>
              <a:rPr lang="en-GB" dirty="0" err="1" smtClean="0"/>
              <a:t>Args:data,alpha</a:t>
            </a:r>
            <a:endParaRPr lang="en-GB" dirty="0" smtClean="0"/>
          </a:p>
          <a:p>
            <a:pPr algn="ctr"/>
            <a:r>
              <a:rPr lang="en-GB" dirty="0" smtClean="0"/>
              <a:t>MC Simulation</a:t>
            </a:r>
          </a:p>
          <a:p>
            <a:pPr algn="ctr"/>
            <a:r>
              <a:rPr lang="en-GB" dirty="0" smtClean="0"/>
              <a:t>Output : single p-value</a:t>
            </a:r>
          </a:p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553200" y="492411"/>
            <a:ext cx="2480055" cy="1301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Calcualte</a:t>
            </a:r>
            <a:r>
              <a:rPr lang="en-GB" b="1" dirty="0" smtClean="0"/>
              <a:t> .</a:t>
            </a:r>
            <a:r>
              <a:rPr lang="en-GB" b="1" dirty="0" err="1" smtClean="0"/>
              <a:t>t.test.pvalue</a:t>
            </a:r>
            <a:endParaRPr lang="en-GB" b="1" dirty="0" smtClean="0"/>
          </a:p>
          <a:p>
            <a:pPr algn="ctr"/>
            <a:r>
              <a:rPr lang="en-GB" dirty="0" err="1" smtClean="0"/>
              <a:t>Args:Data</a:t>
            </a:r>
            <a:r>
              <a:rPr lang="en-GB" dirty="0" smtClean="0"/>
              <a:t> ,alpha</a:t>
            </a:r>
          </a:p>
          <a:p>
            <a:pPr algn="ctr"/>
            <a:r>
              <a:rPr lang="en-GB" dirty="0" err="1" smtClean="0"/>
              <a:t>t.test</a:t>
            </a:r>
            <a:r>
              <a:rPr lang="en-GB" dirty="0" smtClean="0"/>
              <a:t>[data..][“</a:t>
            </a:r>
            <a:r>
              <a:rPr lang="en-GB" dirty="0" err="1" smtClean="0"/>
              <a:t>pvalue</a:t>
            </a:r>
            <a:r>
              <a:rPr lang="en-GB" dirty="0" smtClean="0"/>
              <a:t>]”]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6248400" y="2714444"/>
            <a:ext cx="533400" cy="55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39988" y="4311439"/>
            <a:ext cx="308212" cy="33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1714" y="5266902"/>
            <a:ext cx="1567964" cy="38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2"/>
            <a:endCxn id="7" idx="0"/>
          </p:cNvCxnSpPr>
          <p:nvPr/>
        </p:nvCxnSpPr>
        <p:spPr>
          <a:xfrm flipH="1">
            <a:off x="7383439" y="4311439"/>
            <a:ext cx="579461" cy="138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374909" y="1768464"/>
            <a:ext cx="409789" cy="390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62317" y="6022496"/>
            <a:ext cx="4086083" cy="28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248400" y="1793588"/>
            <a:ext cx="304800" cy="41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0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0"/>
            <a:ext cx="2209800" cy="320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Calculate –</a:t>
            </a:r>
            <a:r>
              <a:rPr lang="en-GB" b="1" dirty="0" err="1" smtClean="0"/>
              <a:t>pvalues</a:t>
            </a:r>
            <a:r>
              <a:rPr lang="en-GB" b="1" dirty="0" smtClean="0"/>
              <a:t> </a:t>
            </a:r>
          </a:p>
          <a:p>
            <a:pPr algn="ctr"/>
            <a:r>
              <a:rPr lang="en-GB" dirty="0" err="1" smtClean="0"/>
              <a:t>Args:test,alpha,data</a:t>
            </a:r>
            <a:endParaRPr lang="en-GB" dirty="0"/>
          </a:p>
          <a:p>
            <a:pPr algn="ctr"/>
            <a:r>
              <a:rPr lang="en-GB" dirty="0" err="1"/>
              <a:t>Caculate</a:t>
            </a:r>
            <a:r>
              <a:rPr lang="en-GB" dirty="0"/>
              <a:t> p value </a:t>
            </a:r>
            <a:r>
              <a:rPr lang="en-GB" dirty="0" err="1"/>
              <a:t>deending</a:t>
            </a:r>
            <a:r>
              <a:rPr lang="en-GB" dirty="0"/>
              <a:t> on the test</a:t>
            </a:r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48400" y="646331"/>
            <a:ext cx="1066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Generate Data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3733800" y="3124200"/>
            <a:ext cx="46101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Simulation Driver</a:t>
            </a:r>
          </a:p>
          <a:p>
            <a:pPr algn="ctr"/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:Data, test,nsim,mu1,mu2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dirty="0"/>
              <a:t>Body: for (</a:t>
            </a:r>
            <a:r>
              <a:rPr lang="en-GB" dirty="0" err="1"/>
              <a:t>i</a:t>
            </a:r>
            <a:r>
              <a:rPr lang="en-GB" dirty="0"/>
              <a:t> in 1: </a:t>
            </a:r>
            <a:r>
              <a:rPr lang="en-GB" dirty="0" err="1"/>
              <a:t>nsim</a:t>
            </a:r>
            <a:r>
              <a:rPr lang="en-GB" dirty="0"/>
              <a:t>){</a:t>
            </a:r>
          </a:p>
          <a:p>
            <a:pPr algn="ctr"/>
            <a:r>
              <a:rPr lang="en-GB" dirty="0"/>
              <a:t>Calculate </a:t>
            </a:r>
            <a:r>
              <a:rPr lang="en-GB" dirty="0" err="1"/>
              <a:t>nsim</a:t>
            </a:r>
            <a:r>
              <a:rPr lang="en-GB" dirty="0"/>
              <a:t> </a:t>
            </a:r>
            <a:r>
              <a:rPr lang="en-GB" dirty="0" err="1"/>
              <a:t>pvalues</a:t>
            </a:r>
            <a:r>
              <a:rPr lang="en-GB" dirty="0"/>
              <a:t> &lt;-</a:t>
            </a:r>
            <a:r>
              <a:rPr lang="en-GB" dirty="0" err="1"/>
              <a:t>calculate.pvalues</a:t>
            </a:r>
            <a:r>
              <a:rPr lang="en-GB" dirty="0"/>
              <a:t>(</a:t>
            </a:r>
            <a:r>
              <a:rPr lang="en-GB" dirty="0" err="1"/>
              <a:t>data,test</a:t>
            </a:r>
            <a:r>
              <a:rPr lang="en-GB" dirty="0"/>
              <a:t>…)</a:t>
            </a:r>
          </a:p>
          <a:p>
            <a:pPr algn="ctr"/>
            <a:r>
              <a:rPr lang="en-GB" dirty="0"/>
              <a:t>}</a:t>
            </a:r>
          </a:p>
          <a:p>
            <a:pPr algn="ctr"/>
            <a:r>
              <a:rPr lang="en-GB" dirty="0"/>
              <a:t>Return (</a:t>
            </a:r>
            <a:r>
              <a:rPr lang="en-GB" dirty="0" err="1"/>
              <a:t>pvalue</a:t>
            </a:r>
            <a:r>
              <a:rPr lang="en-GB" dirty="0"/>
              <a:t> vector)</a:t>
            </a:r>
          </a:p>
          <a:p>
            <a:pPr algn="ctr"/>
            <a:r>
              <a:rPr lang="en-GB" dirty="0"/>
              <a:t>Calculate power or size </a:t>
            </a:r>
          </a:p>
          <a:p>
            <a:pPr algn="ctr"/>
            <a:r>
              <a:rPr lang="en-GB" dirty="0"/>
              <a:t>Return power or size as vector for n simulations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-94566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Solution to problem 1 or improved design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29400" y="1257300"/>
            <a:ext cx="381000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14600" y="3733800"/>
            <a:ext cx="1219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90600" y="1332131"/>
            <a:ext cx="304800" cy="95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371600" y="1332131"/>
            <a:ext cx="914400" cy="95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47800" y="1752600"/>
            <a:ext cx="2133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4800" y="304800"/>
            <a:ext cx="1371600" cy="1143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Calculate </a:t>
            </a:r>
            <a:r>
              <a:rPr lang="en-GB" b="1" dirty="0" err="1" smtClean="0"/>
              <a:t>t.test.pvalue</a:t>
            </a:r>
            <a:endParaRPr lang="en-GB" b="1" dirty="0"/>
          </a:p>
        </p:txBody>
      </p:sp>
      <p:sp>
        <p:nvSpPr>
          <p:cNvPr id="21" name="Rectangle 20"/>
          <p:cNvSpPr/>
          <p:nvPr/>
        </p:nvSpPr>
        <p:spPr>
          <a:xfrm>
            <a:off x="1981200" y="798732"/>
            <a:ext cx="2438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Calculate.MW.pvalue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3581400" y="1600200"/>
            <a:ext cx="2362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Calculate Monte </a:t>
            </a:r>
            <a:r>
              <a:rPr lang="en-GB" b="1" dirty="0" err="1" smtClean="0"/>
              <a:t>carlo</a:t>
            </a:r>
            <a:r>
              <a:rPr lang="en-GB" b="1" dirty="0" smtClean="0"/>
              <a:t> .</a:t>
            </a:r>
            <a:r>
              <a:rPr lang="en-GB" b="1" dirty="0" err="1" smtClean="0"/>
              <a:t>pvlaue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8022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09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175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Implemented Design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philip</dc:creator>
  <cp:lastModifiedBy>robin philip</cp:lastModifiedBy>
  <cp:revision>7</cp:revision>
  <dcterms:created xsi:type="dcterms:W3CDTF">2006-08-16T00:00:00Z</dcterms:created>
  <dcterms:modified xsi:type="dcterms:W3CDTF">2016-10-28T01:42:23Z</dcterms:modified>
</cp:coreProperties>
</file>