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59" r:id="rId7"/>
    <p:sldId id="265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FC61-015F-42A4-AF2D-4721A6ECF3F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29F6-FF58-4A4A-9E37-592D69A41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8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6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3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00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3200" b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906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9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1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7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0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5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08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07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40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5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3"/>
          <p:cNvSpPr/>
          <p:nvPr/>
        </p:nvSpPr>
        <p:spPr>
          <a:xfrm flipH="1" flipV="1">
            <a:off x="1053020" y="1498599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40508"/>
            <a:ext cx="7758044" cy="505969"/>
          </a:xfrm>
        </p:spPr>
        <p:txBody>
          <a:bodyPr/>
          <a:lstStyle/>
          <a:p>
            <a:pPr lvl="0"/>
            <a:r>
              <a:rPr lang="en-GB" dirty="0"/>
              <a:t>GRNFanzone</a:t>
            </a:r>
          </a:p>
        </p:txBody>
      </p:sp>
    </p:spTree>
    <p:extLst>
      <p:ext uri="{BB962C8B-B14F-4D97-AF65-F5344CB8AC3E}">
        <p14:creationId xmlns:p14="http://schemas.microsoft.com/office/powerpoint/2010/main" val="23190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419609" y="3585212"/>
            <a:ext cx="7352778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6" y="1369914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34424" y="2698946"/>
            <a:ext cx="3123151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About Us</a:t>
            </a:r>
          </a:p>
        </p:txBody>
      </p:sp>
      <p:sp>
        <p:nvSpPr>
          <p:cNvPr id="3" name="Shape 65"/>
          <p:cNvSpPr/>
          <p:nvPr/>
        </p:nvSpPr>
        <p:spPr>
          <a:xfrm>
            <a:off x="5752780" y="2532650"/>
            <a:ext cx="686439" cy="613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3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58"/>
          <p:cNvSpPr/>
          <p:nvPr/>
        </p:nvSpPr>
        <p:spPr>
          <a:xfrm flipV="1">
            <a:off x="2861212" y="2003637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Shape 58"/>
          <p:cNvSpPr/>
          <p:nvPr/>
        </p:nvSpPr>
        <p:spPr>
          <a:xfrm flipV="1">
            <a:off x="7571061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hape 58"/>
          <p:cNvSpPr/>
          <p:nvPr/>
        </p:nvSpPr>
        <p:spPr>
          <a:xfrm flipV="1">
            <a:off x="5238645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02920" y="4056676"/>
            <a:ext cx="2538014" cy="684002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Marios Constantinou</a:t>
            </a:r>
          </a:p>
        </p:txBody>
      </p:sp>
      <p:sp>
        <p:nvSpPr>
          <p:cNvPr id="4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12165" y="4078841"/>
            <a:ext cx="1755559" cy="419718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Andrew McCluskey</a:t>
            </a:r>
          </a:p>
        </p:txBody>
      </p:sp>
      <p:sp>
        <p:nvSpPr>
          <p:cNvPr id="53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655323" y="4084558"/>
            <a:ext cx="1888519" cy="430683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Arnas Kapustinskas</a:t>
            </a:r>
          </a:p>
        </p:txBody>
      </p:sp>
      <p:sp>
        <p:nvSpPr>
          <p:cNvPr id="5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552034" y="4078841"/>
            <a:ext cx="1550089" cy="232024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Ruxandra Bob</a:t>
            </a: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TEAM V</a:t>
            </a:r>
          </a:p>
        </p:txBody>
      </p:sp>
      <p:sp>
        <p:nvSpPr>
          <p:cNvPr id="55" name="Shape 58"/>
          <p:cNvSpPr/>
          <p:nvPr/>
        </p:nvSpPr>
        <p:spPr>
          <a:xfrm flipV="1">
            <a:off x="9815559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202687" y="4067876"/>
            <a:ext cx="1421507" cy="232024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Juranec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5" y="2145591"/>
            <a:ext cx="1732083" cy="1732083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0" y="2145591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94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83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640" y="2145591"/>
            <a:ext cx="1731600" cy="1731600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1187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3" grpId="0" animBg="1"/>
      <p:bldP spid="37" grpId="0" build="p"/>
      <p:bldP spid="45" grpId="0" build="p"/>
      <p:bldP spid="53" grpId="0" build="p"/>
      <p:bldP spid="59" grpId="0" build="p"/>
      <p:bldP spid="61" grpId="0"/>
      <p:bldP spid="55" grpId="0" animBg="1"/>
      <p:bldP spid="5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2143" y="2286895"/>
            <a:ext cx="4546209" cy="316603"/>
          </a:xfrm>
        </p:spPr>
        <p:txBody>
          <a:bodyPr>
            <a:noAutofit/>
          </a:bodyPr>
          <a:lstStyle/>
          <a:p>
            <a:pPr lvl="0"/>
            <a:r>
              <a:rPr lang="en-GB" sz="2000" dirty="0">
                <a:latin typeface="Raleway" panose="020B0003030101060003" pitchFamily="34" charset="0"/>
              </a:rPr>
              <a:t>Global Rugby Network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OUR CLIENTS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86764" y="2359919"/>
            <a:ext cx="9237" cy="3144954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22143" y="2646441"/>
            <a:ext cx="3695700" cy="2693909"/>
          </a:xfrm>
        </p:spPr>
        <p:txBody>
          <a:bodyPr>
            <a:no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Rugby Network is a free team management software for rugby teams around the world.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aim, is to provide support to coaches, in order to create stronger, healthier and more successful teams.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consists of 7 members, all privileged enough to have played rugby on both professional and semi-professional teams.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Dave Millard, founder and CEO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Stefan, CTO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Cham, Lead Software Engineer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895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1" y="2404796"/>
            <a:ext cx="26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GRN</a:t>
            </a:r>
          </a:p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RUGBY NETWORK</a:t>
            </a:r>
          </a:p>
        </p:txBody>
      </p:sp>
    </p:spTree>
    <p:extLst>
      <p:ext uri="{BB962C8B-B14F-4D97-AF65-F5344CB8AC3E}">
        <p14:creationId xmlns:p14="http://schemas.microsoft.com/office/powerpoint/2010/main" val="2448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2143" y="2286895"/>
            <a:ext cx="4546209" cy="316603"/>
          </a:xfrm>
        </p:spPr>
        <p:txBody>
          <a:bodyPr>
            <a:noAutofit/>
          </a:bodyPr>
          <a:lstStyle/>
          <a:p>
            <a:pPr lvl="0"/>
            <a:r>
              <a:rPr lang="en-GB" sz="2000" dirty="0">
                <a:latin typeface="Raleway" panose="020B0003030101060003" pitchFamily="34" charset="0"/>
              </a:rPr>
              <a:t>FanZone – An Online Rugby Platform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PROJECT MOTIVATION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96000" y="2359919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22143" y="2646441"/>
            <a:ext cx="3695700" cy="2693909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as a Web Application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aim of this application, is to provide users a way of interaction between them and their favourite rugby teams, clubs or even players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Mainly two different target audiences, including the Profile-Owners and the Profile-followers.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additional engagement with potential supporters, followers or sponsors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 to date, and live updates about favourite teams, clubs players, results, events and much more.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2286895"/>
            <a:ext cx="4503059" cy="28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94" y="3414058"/>
            <a:ext cx="2666667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74" y="2874511"/>
            <a:ext cx="1108800" cy="1108800"/>
          </a:xfrm>
          <a:prstGeom prst="rect">
            <a:avLst/>
          </a:prstGeom>
        </p:spPr>
      </p:pic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FEATURES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2498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" panose="020B0503030403020204"/>
                <a:ea typeface="+mn-ea"/>
                <a:cs typeface="+mn-cs"/>
              </a:rPr>
              <a:t>Social Authentication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9838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Searching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" panose="020B050303040302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1735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Follow/Unfollow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" panose="020B050303040302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27" y="2874545"/>
            <a:ext cx="1108766" cy="1108766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11" y="2874511"/>
            <a:ext cx="1108800" cy="1108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08" y="2874511"/>
            <a:ext cx="1108800" cy="1108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3" y="4793862"/>
            <a:ext cx="1108800" cy="1108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51790" y="4374670"/>
            <a:ext cx="18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Live updates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8" y="4782660"/>
            <a:ext cx="1108800" cy="11088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21526" y="4374668"/>
            <a:ext cx="21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Dashboard</a:t>
            </a:r>
          </a:p>
        </p:txBody>
      </p:sp>
      <p:pic>
        <p:nvPicPr>
          <p:cNvPr id="52" name="Picture 51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79" y="4793862"/>
            <a:ext cx="1319296" cy="11088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197737" y="4374669"/>
            <a:ext cx="199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22554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5" grpId="0" animBg="1"/>
      <p:bldP spid="46" grpId="0" animBg="1"/>
      <p:bldP spid="47" grpId="0" animBg="1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TECHNOLOGIES USED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2669" y="3328110"/>
            <a:ext cx="1084337" cy="317873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Research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03" y="2310362"/>
            <a:ext cx="1548000" cy="15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349" y="293097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Bootstrap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86" y="2256362"/>
            <a:ext cx="1656000" cy="165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57699" y="2930474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Firebase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2348" y="501910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Angular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7698" y="501910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Gitlab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00" y="4434996"/>
            <a:ext cx="1392935" cy="147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86" y="4380996"/>
            <a:ext cx="1584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5" grpId="0" animBg="1"/>
      <p:bldP spid="46" grpId="0" animBg="1"/>
      <p:bldP spid="47" grpId="0" animBg="1"/>
      <p:bldP spid="15" grpId="0" build="p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TECHNICAL FEATURES/CHALLENGES</a:t>
            </a:r>
          </a:p>
        </p:txBody>
      </p:sp>
      <p:sp>
        <p:nvSpPr>
          <p:cNvPr id="7" name="Shape 62"/>
          <p:cNvSpPr/>
          <p:nvPr/>
        </p:nvSpPr>
        <p:spPr>
          <a:xfrm flipH="1">
            <a:off x="1066800" y="5299924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0"/>
          <p:cNvSpPr>
            <a:spLocks noEditPoints="1"/>
          </p:cNvSpPr>
          <p:nvPr/>
        </p:nvSpPr>
        <p:spPr bwMode="auto">
          <a:xfrm>
            <a:off x="5219701" y="2005013"/>
            <a:ext cx="2133600" cy="2139950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5559426" y="2346325"/>
            <a:ext cx="1455738" cy="1458913"/>
          </a:xfrm>
          <a:custGeom>
            <a:avLst/>
            <a:gdLst>
              <a:gd name="T0" fmla="*/ 763 w 928"/>
              <a:gd name="T1" fmla="*/ 165 h 929"/>
              <a:gd name="T2" fmla="*/ 763 w 928"/>
              <a:gd name="T3" fmla="*/ 763 h 929"/>
              <a:gd name="T4" fmla="*/ 165 w 928"/>
              <a:gd name="T5" fmla="*/ 763 h 929"/>
              <a:gd name="T6" fmla="*/ 165 w 928"/>
              <a:gd name="T7" fmla="*/ 165 h 929"/>
              <a:gd name="T8" fmla="*/ 763 w 928"/>
              <a:gd name="T9" fmla="*/ 165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929">
                <a:moveTo>
                  <a:pt x="763" y="165"/>
                </a:moveTo>
                <a:cubicBezTo>
                  <a:pt x="928" y="330"/>
                  <a:pt x="928" y="598"/>
                  <a:pt x="763" y="763"/>
                </a:cubicBezTo>
                <a:cubicBezTo>
                  <a:pt x="598" y="929"/>
                  <a:pt x="330" y="929"/>
                  <a:pt x="165" y="763"/>
                </a:cubicBezTo>
                <a:cubicBezTo>
                  <a:pt x="0" y="598"/>
                  <a:pt x="0" y="330"/>
                  <a:pt x="165" y="165"/>
                </a:cubicBezTo>
                <a:cubicBezTo>
                  <a:pt x="330" y="0"/>
                  <a:pt x="598" y="0"/>
                  <a:pt x="763" y="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2217850" y="1882109"/>
            <a:ext cx="1446708" cy="1384778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23"/>
          <p:cNvSpPr>
            <a:spLocks/>
          </p:cNvSpPr>
          <p:nvPr/>
        </p:nvSpPr>
        <p:spPr bwMode="auto">
          <a:xfrm>
            <a:off x="2501980" y="2010694"/>
            <a:ext cx="1006513" cy="964147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24"/>
          <p:cNvSpPr>
            <a:spLocks noEditPoints="1"/>
          </p:cNvSpPr>
          <p:nvPr/>
        </p:nvSpPr>
        <p:spPr bwMode="auto">
          <a:xfrm>
            <a:off x="3640738" y="1997250"/>
            <a:ext cx="1545818" cy="1566833"/>
          </a:xfrm>
          <a:custGeom>
            <a:avLst/>
            <a:gdLst>
              <a:gd name="T0" fmla="*/ 437 w 849"/>
              <a:gd name="T1" fmla="*/ 606 h 851"/>
              <a:gd name="T2" fmla="*/ 243 w 849"/>
              <a:gd name="T3" fmla="*/ 438 h 851"/>
              <a:gd name="T4" fmla="*/ 411 w 849"/>
              <a:gd name="T5" fmla="*/ 245 h 851"/>
              <a:gd name="T6" fmla="*/ 605 w 849"/>
              <a:gd name="T7" fmla="*/ 413 h 851"/>
              <a:gd name="T8" fmla="*/ 437 w 849"/>
              <a:gd name="T9" fmla="*/ 606 h 851"/>
              <a:gd name="T10" fmla="*/ 760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4 w 849"/>
              <a:gd name="T17" fmla="*/ 161 h 851"/>
              <a:gd name="T18" fmla="*/ 611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4 w 849"/>
              <a:gd name="T25" fmla="*/ 19 h 851"/>
              <a:gd name="T26" fmla="*/ 184 w 849"/>
              <a:gd name="T27" fmla="*/ 59 h 851"/>
              <a:gd name="T28" fmla="*/ 159 w 849"/>
              <a:gd name="T29" fmla="*/ 195 h 851"/>
              <a:gd name="T30" fmla="*/ 28 w 849"/>
              <a:gd name="T31" fmla="*/ 248 h 851"/>
              <a:gd name="T32" fmla="*/ 0 w 849"/>
              <a:gd name="T33" fmla="*/ 334 h 851"/>
              <a:gd name="T34" fmla="*/ 88 w 849"/>
              <a:gd name="T35" fmla="*/ 449 h 851"/>
              <a:gd name="T36" fmla="*/ 17 w 849"/>
              <a:gd name="T37" fmla="*/ 586 h 851"/>
              <a:gd name="T38" fmla="*/ 57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2 w 849"/>
              <a:gd name="T45" fmla="*/ 851 h 851"/>
              <a:gd name="T46" fmla="*/ 448 w 849"/>
              <a:gd name="T47" fmla="*/ 762 h 851"/>
              <a:gd name="T48" fmla="*/ 584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0 w 849"/>
              <a:gd name="T55" fmla="*/ 603 h 851"/>
              <a:gd name="T56" fmla="*/ 849 w 849"/>
              <a:gd name="T57" fmla="*/ 517 h 851"/>
              <a:gd name="T58" fmla="*/ 760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0" y="538"/>
                  <a:pt x="243" y="438"/>
                </a:cubicBezTo>
                <a:cubicBezTo>
                  <a:pt x="236" y="338"/>
                  <a:pt x="312" y="252"/>
                  <a:pt x="411" y="245"/>
                </a:cubicBezTo>
                <a:cubicBezTo>
                  <a:pt x="511" y="238"/>
                  <a:pt x="598" y="313"/>
                  <a:pt x="605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0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1" y="247"/>
                  <a:pt x="808" y="220"/>
                  <a:pt x="792" y="195"/>
                </a:cubicBezTo>
                <a:cubicBezTo>
                  <a:pt x="739" y="213"/>
                  <a:pt x="694" y="195"/>
                  <a:pt x="654" y="161"/>
                </a:cubicBezTo>
                <a:cubicBezTo>
                  <a:pt x="615" y="127"/>
                  <a:pt x="601" y="84"/>
                  <a:pt x="611" y="29"/>
                </a:cubicBezTo>
                <a:cubicBezTo>
                  <a:pt x="584" y="16"/>
                  <a:pt x="556" y="7"/>
                  <a:pt x="526" y="0"/>
                </a:cubicBezTo>
                <a:cubicBezTo>
                  <a:pt x="501" y="50"/>
                  <a:pt x="453" y="86"/>
                  <a:pt x="401" y="89"/>
                </a:cubicBezTo>
                <a:cubicBezTo>
                  <a:pt x="349" y="93"/>
                  <a:pt x="296" y="65"/>
                  <a:pt x="264" y="19"/>
                </a:cubicBezTo>
                <a:cubicBezTo>
                  <a:pt x="236" y="29"/>
                  <a:pt x="209" y="43"/>
                  <a:pt x="184" y="59"/>
                </a:cubicBezTo>
                <a:cubicBezTo>
                  <a:pt x="202" y="111"/>
                  <a:pt x="193" y="156"/>
                  <a:pt x="159" y="195"/>
                </a:cubicBezTo>
                <a:cubicBezTo>
                  <a:pt x="125" y="235"/>
                  <a:pt x="83" y="259"/>
                  <a:pt x="28" y="248"/>
                </a:cubicBezTo>
                <a:cubicBezTo>
                  <a:pt x="16" y="275"/>
                  <a:pt x="6" y="304"/>
                  <a:pt x="0" y="334"/>
                </a:cubicBezTo>
                <a:cubicBezTo>
                  <a:pt x="50" y="358"/>
                  <a:pt x="84" y="397"/>
                  <a:pt x="88" y="449"/>
                </a:cubicBezTo>
                <a:cubicBezTo>
                  <a:pt x="92" y="501"/>
                  <a:pt x="63" y="554"/>
                  <a:pt x="17" y="586"/>
                </a:cubicBezTo>
                <a:cubicBezTo>
                  <a:pt x="28" y="614"/>
                  <a:pt x="41" y="641"/>
                  <a:pt x="57" y="666"/>
                </a:cubicBezTo>
                <a:cubicBezTo>
                  <a:pt x="110" y="648"/>
                  <a:pt x="155" y="656"/>
                  <a:pt x="194" y="690"/>
                </a:cubicBezTo>
                <a:cubicBezTo>
                  <a:pt x="233" y="725"/>
                  <a:pt x="247" y="767"/>
                  <a:pt x="237" y="822"/>
                </a:cubicBezTo>
                <a:cubicBezTo>
                  <a:pt x="264" y="835"/>
                  <a:pt x="293" y="844"/>
                  <a:pt x="322" y="851"/>
                </a:cubicBezTo>
                <a:cubicBezTo>
                  <a:pt x="347" y="801"/>
                  <a:pt x="396" y="765"/>
                  <a:pt x="448" y="762"/>
                </a:cubicBezTo>
                <a:cubicBezTo>
                  <a:pt x="500" y="758"/>
                  <a:pt x="553" y="786"/>
                  <a:pt x="584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40"/>
                  <a:pt x="655" y="695"/>
                  <a:pt x="689" y="656"/>
                </a:cubicBezTo>
                <a:cubicBezTo>
                  <a:pt x="723" y="616"/>
                  <a:pt x="765" y="592"/>
                  <a:pt x="820" y="603"/>
                </a:cubicBezTo>
                <a:cubicBezTo>
                  <a:pt x="833" y="576"/>
                  <a:pt x="842" y="547"/>
                  <a:pt x="849" y="517"/>
                </a:cubicBezTo>
                <a:cubicBezTo>
                  <a:pt x="799" y="493"/>
                  <a:pt x="764" y="454"/>
                  <a:pt x="760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3919692" y="2281372"/>
            <a:ext cx="1055726" cy="1069987"/>
          </a:xfrm>
          <a:custGeom>
            <a:avLst/>
            <a:gdLst>
              <a:gd name="T0" fmla="*/ 477 w 580"/>
              <a:gd name="T1" fmla="*/ 103 h 581"/>
              <a:gd name="T2" fmla="*/ 477 w 580"/>
              <a:gd name="T3" fmla="*/ 477 h 581"/>
              <a:gd name="T4" fmla="*/ 103 w 580"/>
              <a:gd name="T5" fmla="*/ 477 h 581"/>
              <a:gd name="T6" fmla="*/ 103 w 580"/>
              <a:gd name="T7" fmla="*/ 103 h 581"/>
              <a:gd name="T8" fmla="*/ 477 w 580"/>
              <a:gd name="T9" fmla="*/ 103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1">
                <a:moveTo>
                  <a:pt x="477" y="103"/>
                </a:moveTo>
                <a:cubicBezTo>
                  <a:pt x="580" y="207"/>
                  <a:pt x="580" y="374"/>
                  <a:pt x="477" y="477"/>
                </a:cubicBezTo>
                <a:cubicBezTo>
                  <a:pt x="374" y="581"/>
                  <a:pt x="207" y="581"/>
                  <a:pt x="103" y="477"/>
                </a:cubicBezTo>
                <a:cubicBezTo>
                  <a:pt x="0" y="374"/>
                  <a:pt x="0" y="207"/>
                  <a:pt x="103" y="103"/>
                </a:cubicBezTo>
                <a:cubicBezTo>
                  <a:pt x="207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26"/>
          <p:cNvSpPr>
            <a:spLocks noEditPoints="1"/>
          </p:cNvSpPr>
          <p:nvPr/>
        </p:nvSpPr>
        <p:spPr bwMode="auto">
          <a:xfrm>
            <a:off x="4221163" y="3519488"/>
            <a:ext cx="1333500" cy="1336675"/>
          </a:xfrm>
          <a:custGeom>
            <a:avLst/>
            <a:gdLst>
              <a:gd name="T0" fmla="*/ 438 w 850"/>
              <a:gd name="T1" fmla="*/ 607 h 851"/>
              <a:gd name="T2" fmla="*/ 244 w 850"/>
              <a:gd name="T3" fmla="*/ 438 h 851"/>
              <a:gd name="T4" fmla="*/ 412 w 850"/>
              <a:gd name="T5" fmla="*/ 245 h 851"/>
              <a:gd name="T6" fmla="*/ 606 w 850"/>
              <a:gd name="T7" fmla="*/ 413 h 851"/>
              <a:gd name="T8" fmla="*/ 438 w 850"/>
              <a:gd name="T9" fmla="*/ 607 h 851"/>
              <a:gd name="T10" fmla="*/ 761 w 850"/>
              <a:gd name="T11" fmla="*/ 402 h 851"/>
              <a:gd name="T12" fmla="*/ 833 w 850"/>
              <a:gd name="T13" fmla="*/ 275 h 851"/>
              <a:gd name="T14" fmla="*/ 793 w 850"/>
              <a:gd name="T15" fmla="*/ 195 h 851"/>
              <a:gd name="T16" fmla="*/ 655 w 850"/>
              <a:gd name="T17" fmla="*/ 161 h 851"/>
              <a:gd name="T18" fmla="*/ 612 w 850"/>
              <a:gd name="T19" fmla="*/ 29 h 851"/>
              <a:gd name="T20" fmla="*/ 527 w 850"/>
              <a:gd name="T21" fmla="*/ 0 h 851"/>
              <a:gd name="T22" fmla="*/ 402 w 850"/>
              <a:gd name="T23" fmla="*/ 90 h 851"/>
              <a:gd name="T24" fmla="*/ 265 w 850"/>
              <a:gd name="T25" fmla="*/ 19 h 851"/>
              <a:gd name="T26" fmla="*/ 185 w 850"/>
              <a:gd name="T27" fmla="*/ 59 h 851"/>
              <a:gd name="T28" fmla="*/ 160 w 850"/>
              <a:gd name="T29" fmla="*/ 195 h 851"/>
              <a:gd name="T30" fmla="*/ 29 w 850"/>
              <a:gd name="T31" fmla="*/ 248 h 851"/>
              <a:gd name="T32" fmla="*/ 0 w 850"/>
              <a:gd name="T33" fmla="*/ 334 h 851"/>
              <a:gd name="T34" fmla="*/ 89 w 850"/>
              <a:gd name="T35" fmla="*/ 449 h 851"/>
              <a:gd name="T36" fmla="*/ 18 w 850"/>
              <a:gd name="T37" fmla="*/ 586 h 851"/>
              <a:gd name="T38" fmla="*/ 58 w 850"/>
              <a:gd name="T39" fmla="*/ 666 h 851"/>
              <a:gd name="T40" fmla="*/ 195 w 850"/>
              <a:gd name="T41" fmla="*/ 691 h 851"/>
              <a:gd name="T42" fmla="*/ 238 w 850"/>
              <a:gd name="T43" fmla="*/ 822 h 851"/>
              <a:gd name="T44" fmla="*/ 323 w 850"/>
              <a:gd name="T45" fmla="*/ 851 h 851"/>
              <a:gd name="T46" fmla="*/ 449 w 850"/>
              <a:gd name="T47" fmla="*/ 762 h 851"/>
              <a:gd name="T48" fmla="*/ 585 w 850"/>
              <a:gd name="T49" fmla="*/ 833 h 851"/>
              <a:gd name="T50" fmla="*/ 666 w 850"/>
              <a:gd name="T51" fmla="*/ 793 h 851"/>
              <a:gd name="T52" fmla="*/ 690 w 850"/>
              <a:gd name="T53" fmla="*/ 656 h 851"/>
              <a:gd name="T54" fmla="*/ 821 w 850"/>
              <a:gd name="T55" fmla="*/ 603 h 851"/>
              <a:gd name="T56" fmla="*/ 850 w 850"/>
              <a:gd name="T57" fmla="*/ 518 h 851"/>
              <a:gd name="T58" fmla="*/ 761 w 850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0" h="851">
                <a:moveTo>
                  <a:pt x="438" y="607"/>
                </a:moveTo>
                <a:cubicBezTo>
                  <a:pt x="338" y="614"/>
                  <a:pt x="251" y="538"/>
                  <a:pt x="244" y="438"/>
                </a:cubicBezTo>
                <a:cubicBezTo>
                  <a:pt x="237" y="338"/>
                  <a:pt x="312" y="252"/>
                  <a:pt x="412" y="245"/>
                </a:cubicBezTo>
                <a:cubicBezTo>
                  <a:pt x="512" y="238"/>
                  <a:pt x="599" y="313"/>
                  <a:pt x="606" y="413"/>
                </a:cubicBezTo>
                <a:cubicBezTo>
                  <a:pt x="613" y="513"/>
                  <a:pt x="538" y="600"/>
                  <a:pt x="438" y="607"/>
                </a:cubicBezTo>
                <a:close/>
                <a:moveTo>
                  <a:pt x="761" y="402"/>
                </a:moveTo>
                <a:cubicBezTo>
                  <a:pt x="758" y="350"/>
                  <a:pt x="787" y="307"/>
                  <a:pt x="833" y="275"/>
                </a:cubicBezTo>
                <a:cubicBezTo>
                  <a:pt x="822" y="247"/>
                  <a:pt x="809" y="220"/>
                  <a:pt x="793" y="195"/>
                </a:cubicBezTo>
                <a:cubicBezTo>
                  <a:pt x="740" y="213"/>
                  <a:pt x="695" y="195"/>
                  <a:pt x="655" y="161"/>
                </a:cubicBezTo>
                <a:cubicBezTo>
                  <a:pt x="616" y="127"/>
                  <a:pt x="602" y="84"/>
                  <a:pt x="612" y="29"/>
                </a:cubicBezTo>
                <a:cubicBezTo>
                  <a:pt x="585" y="16"/>
                  <a:pt x="557" y="7"/>
                  <a:pt x="527" y="0"/>
                </a:cubicBezTo>
                <a:cubicBezTo>
                  <a:pt x="502" y="50"/>
                  <a:pt x="453" y="86"/>
                  <a:pt x="402" y="90"/>
                </a:cubicBezTo>
                <a:cubicBezTo>
                  <a:pt x="350" y="93"/>
                  <a:pt x="297" y="65"/>
                  <a:pt x="265" y="19"/>
                </a:cubicBezTo>
                <a:cubicBezTo>
                  <a:pt x="237" y="29"/>
                  <a:pt x="210" y="43"/>
                  <a:pt x="185" y="59"/>
                </a:cubicBezTo>
                <a:cubicBezTo>
                  <a:pt x="202" y="112"/>
                  <a:pt x="194" y="156"/>
                  <a:pt x="160" y="195"/>
                </a:cubicBezTo>
                <a:cubicBezTo>
                  <a:pt x="126" y="235"/>
                  <a:pt x="84" y="259"/>
                  <a:pt x="29" y="248"/>
                </a:cubicBezTo>
                <a:cubicBezTo>
                  <a:pt x="17" y="276"/>
                  <a:pt x="7" y="304"/>
                  <a:pt x="0" y="334"/>
                </a:cubicBezTo>
                <a:cubicBezTo>
                  <a:pt x="51" y="358"/>
                  <a:pt x="85" y="397"/>
                  <a:pt x="89" y="449"/>
                </a:cubicBezTo>
                <a:cubicBezTo>
                  <a:pt x="93" y="501"/>
                  <a:pt x="64" y="554"/>
                  <a:pt x="18" y="586"/>
                </a:cubicBezTo>
                <a:cubicBezTo>
                  <a:pt x="29" y="614"/>
                  <a:pt x="42" y="641"/>
                  <a:pt x="58" y="666"/>
                </a:cubicBezTo>
                <a:cubicBezTo>
                  <a:pt x="111" y="648"/>
                  <a:pt x="156" y="656"/>
                  <a:pt x="195" y="691"/>
                </a:cubicBezTo>
                <a:cubicBezTo>
                  <a:pt x="234" y="725"/>
                  <a:pt x="248" y="768"/>
                  <a:pt x="238" y="822"/>
                </a:cubicBezTo>
                <a:cubicBezTo>
                  <a:pt x="265" y="835"/>
                  <a:pt x="294" y="844"/>
                  <a:pt x="323" y="851"/>
                </a:cubicBezTo>
                <a:cubicBezTo>
                  <a:pt x="348" y="801"/>
                  <a:pt x="397" y="765"/>
                  <a:pt x="449" y="762"/>
                </a:cubicBezTo>
                <a:cubicBezTo>
                  <a:pt x="500" y="758"/>
                  <a:pt x="554" y="786"/>
                  <a:pt x="585" y="833"/>
                </a:cubicBezTo>
                <a:cubicBezTo>
                  <a:pt x="613" y="822"/>
                  <a:pt x="640" y="809"/>
                  <a:pt x="666" y="793"/>
                </a:cubicBezTo>
                <a:cubicBezTo>
                  <a:pt x="648" y="740"/>
                  <a:pt x="656" y="695"/>
                  <a:pt x="690" y="656"/>
                </a:cubicBezTo>
                <a:cubicBezTo>
                  <a:pt x="724" y="617"/>
                  <a:pt x="766" y="592"/>
                  <a:pt x="821" y="603"/>
                </a:cubicBezTo>
                <a:cubicBezTo>
                  <a:pt x="833" y="576"/>
                  <a:pt x="843" y="547"/>
                  <a:pt x="850" y="518"/>
                </a:cubicBezTo>
                <a:cubicBezTo>
                  <a:pt x="800" y="493"/>
                  <a:pt x="765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4432301" y="3732213"/>
            <a:ext cx="909638" cy="911225"/>
          </a:xfrm>
          <a:custGeom>
            <a:avLst/>
            <a:gdLst>
              <a:gd name="T0" fmla="*/ 477 w 580"/>
              <a:gd name="T1" fmla="*/ 103 h 580"/>
              <a:gd name="T2" fmla="*/ 477 w 580"/>
              <a:gd name="T3" fmla="*/ 477 h 580"/>
              <a:gd name="T4" fmla="*/ 103 w 580"/>
              <a:gd name="T5" fmla="*/ 477 h 580"/>
              <a:gd name="T6" fmla="*/ 103 w 580"/>
              <a:gd name="T7" fmla="*/ 103 h 580"/>
              <a:gd name="T8" fmla="*/ 477 w 580"/>
              <a:gd name="T9" fmla="*/ 103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0">
                <a:moveTo>
                  <a:pt x="477" y="103"/>
                </a:moveTo>
                <a:cubicBezTo>
                  <a:pt x="580" y="206"/>
                  <a:pt x="580" y="373"/>
                  <a:pt x="477" y="477"/>
                </a:cubicBezTo>
                <a:cubicBezTo>
                  <a:pt x="374" y="580"/>
                  <a:pt x="206" y="580"/>
                  <a:pt x="103" y="477"/>
                </a:cubicBezTo>
                <a:cubicBezTo>
                  <a:pt x="0" y="373"/>
                  <a:pt x="0" y="206"/>
                  <a:pt x="103" y="103"/>
                </a:cubicBezTo>
                <a:cubicBezTo>
                  <a:pt x="206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 28"/>
          <p:cNvSpPr>
            <a:spLocks noEditPoints="1"/>
          </p:cNvSpPr>
          <p:nvPr/>
        </p:nvSpPr>
        <p:spPr bwMode="auto">
          <a:xfrm>
            <a:off x="7212013" y="3227388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29"/>
          <p:cNvSpPr>
            <a:spLocks/>
          </p:cNvSpPr>
          <p:nvPr/>
        </p:nvSpPr>
        <p:spPr bwMode="auto">
          <a:xfrm>
            <a:off x="7421563" y="3438525"/>
            <a:ext cx="911225" cy="912813"/>
          </a:xfrm>
          <a:custGeom>
            <a:avLst/>
            <a:gdLst>
              <a:gd name="T0" fmla="*/ 477 w 581"/>
              <a:gd name="T1" fmla="*/ 104 h 581"/>
              <a:gd name="T2" fmla="*/ 477 w 581"/>
              <a:gd name="T3" fmla="*/ 477 h 581"/>
              <a:gd name="T4" fmla="*/ 104 w 581"/>
              <a:gd name="T5" fmla="*/ 477 h 581"/>
              <a:gd name="T6" fmla="*/ 104 w 581"/>
              <a:gd name="T7" fmla="*/ 104 h 581"/>
              <a:gd name="T8" fmla="*/ 477 w 581"/>
              <a:gd name="T9" fmla="*/ 10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581">
                <a:moveTo>
                  <a:pt x="477" y="104"/>
                </a:moveTo>
                <a:cubicBezTo>
                  <a:pt x="581" y="207"/>
                  <a:pt x="581" y="374"/>
                  <a:pt x="477" y="477"/>
                </a:cubicBezTo>
                <a:cubicBezTo>
                  <a:pt x="374" y="581"/>
                  <a:pt x="207" y="581"/>
                  <a:pt x="104" y="477"/>
                </a:cubicBezTo>
                <a:cubicBezTo>
                  <a:pt x="0" y="374"/>
                  <a:pt x="0" y="207"/>
                  <a:pt x="104" y="104"/>
                </a:cubicBezTo>
                <a:cubicBezTo>
                  <a:pt x="207" y="0"/>
                  <a:pt x="374" y="0"/>
                  <a:pt x="477" y="10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30"/>
          <p:cNvSpPr>
            <a:spLocks noEditPoints="1"/>
          </p:cNvSpPr>
          <p:nvPr/>
        </p:nvSpPr>
        <p:spPr bwMode="auto">
          <a:xfrm>
            <a:off x="7108352" y="1505639"/>
            <a:ext cx="1248749" cy="1197026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31"/>
          <p:cNvSpPr>
            <a:spLocks/>
          </p:cNvSpPr>
          <p:nvPr/>
        </p:nvSpPr>
        <p:spPr bwMode="auto">
          <a:xfrm>
            <a:off x="7249639" y="1646927"/>
            <a:ext cx="867306" cy="833424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46371" y="1979453"/>
            <a:ext cx="2105025" cy="21203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Angular 2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240272" y="3191702"/>
            <a:ext cx="1301750" cy="1354001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Bootstrap 4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03272" y="1498665"/>
            <a:ext cx="1262860" cy="1158039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Gitlab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230513" y="3511108"/>
            <a:ext cx="1301750" cy="1303054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Firebase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57572" y="1954763"/>
            <a:ext cx="1536604" cy="1568238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TypeScript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208591" y="1829120"/>
            <a:ext cx="1425990" cy="1382412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200" dirty="0"/>
              <a:t>Testing</a:t>
            </a:r>
          </a:p>
        </p:txBody>
      </p:sp>
      <p:sp>
        <p:nvSpPr>
          <p:cNvPr id="28" name="Freeform 30"/>
          <p:cNvSpPr>
            <a:spLocks noEditPoints="1"/>
          </p:cNvSpPr>
          <p:nvPr/>
        </p:nvSpPr>
        <p:spPr bwMode="auto">
          <a:xfrm>
            <a:off x="8401050" y="3917389"/>
            <a:ext cx="1361928" cy="1274989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8722997" y="4206960"/>
            <a:ext cx="764575" cy="705234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0281" y="4371861"/>
            <a:ext cx="1126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Bootstrap 3</a:t>
            </a:r>
          </a:p>
          <a:p>
            <a:endParaRPr lang="en-GB" dirty="0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2941396" y="3294344"/>
            <a:ext cx="1340448" cy="1394259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3207501" y="3519101"/>
            <a:ext cx="932586" cy="970747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944925" y="3284772"/>
            <a:ext cx="1321250" cy="1391877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200" dirty="0"/>
              <a:t>Angular Fire</a:t>
            </a:r>
          </a:p>
        </p:txBody>
      </p:sp>
    </p:spTree>
    <p:extLst>
      <p:ext uri="{BB962C8B-B14F-4D97-AF65-F5344CB8AC3E}">
        <p14:creationId xmlns:p14="http://schemas.microsoft.com/office/powerpoint/2010/main" val="38193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" grpId="0" animBg="1"/>
      <p:bldP spid="29" grpId="0" animBg="1"/>
      <p:bldP spid="30" grpId="0" animBg="1"/>
      <p:bldP spid="31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" grpId="0" uiExpand="1" build="p"/>
      <p:bldP spid="10" grpId="0" build="p"/>
      <p:bldP spid="11" grpId="0" build="p"/>
      <p:bldP spid="12" grpId="0" build="p"/>
      <p:bldP spid="13" grpId="0" build="p"/>
      <p:bldP spid="14" grpId="0" build="p"/>
      <p:bldP spid="28" grpId="0" animBg="1"/>
      <p:bldP spid="32" grpId="0" animBg="1"/>
      <p:bldP spid="33" grpId="0" animBg="1"/>
      <p:bldP spid="34" grpId="0" animBg="1"/>
      <p:bldP spid="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/>
          <p:nvPr/>
        </p:nvSpPr>
        <p:spPr>
          <a:xfrm flipH="1">
            <a:off x="616634" y="1965880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20"/>
          <p:cNvSpPr>
            <a:spLocks noEditPoints="1"/>
          </p:cNvSpPr>
          <p:nvPr/>
        </p:nvSpPr>
        <p:spPr bwMode="auto">
          <a:xfrm>
            <a:off x="616634" y="178453"/>
            <a:ext cx="1560927" cy="1608144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28"/>
          <p:cNvSpPr>
            <a:spLocks noEditPoints="1"/>
          </p:cNvSpPr>
          <p:nvPr/>
        </p:nvSpPr>
        <p:spPr bwMode="auto">
          <a:xfrm>
            <a:off x="2177561" y="539563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0480" y="982525"/>
            <a:ext cx="68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FUTURE PLANS</a:t>
            </a:r>
          </a:p>
        </p:txBody>
      </p:sp>
      <p:sp>
        <p:nvSpPr>
          <p:cNvPr id="11" name="Shape 696"/>
          <p:cNvSpPr/>
          <p:nvPr/>
        </p:nvSpPr>
        <p:spPr>
          <a:xfrm>
            <a:off x="649318" y="2778323"/>
            <a:ext cx="3466021" cy="2312275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13" name="Shape 697"/>
          <p:cNvSpPr/>
          <p:nvPr/>
        </p:nvSpPr>
        <p:spPr>
          <a:xfrm>
            <a:off x="638826" y="2784304"/>
            <a:ext cx="3465561" cy="8441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38461" y="2781673"/>
            <a:ext cx="3466020" cy="847934"/>
          </a:xfrm>
          <a:prstGeom prst="rect">
            <a:avLst/>
          </a:prstGeom>
        </p:spPr>
        <p:txBody>
          <a:bodyPr wrap="square" lIns="2743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Efficiency </a:t>
            </a: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928353" y="3712359"/>
            <a:ext cx="161662" cy="156545"/>
          </a:xfrm>
          <a:custGeom>
            <a:avLst/>
            <a:gdLst>
              <a:gd name="T0" fmla="*/ 0 w 81"/>
              <a:gd name="T1" fmla="*/ 45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5 h 69"/>
              <a:gd name="T10" fmla="*/ 0 w 81"/>
              <a:gd name="T11" fmla="*/ 28 h 69"/>
              <a:gd name="T12" fmla="*/ 0 w 81"/>
              <a:gd name="T13" fmla="*/ 45 h 69"/>
              <a:gd name="T14" fmla="*/ 0 w 81"/>
              <a:gd name="T15" fmla="*/ 45 h 69"/>
              <a:gd name="T16" fmla="*/ 0 w 81"/>
              <a:gd name="T17" fmla="*/ 4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5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5"/>
                </a:lnTo>
                <a:lnTo>
                  <a:pt x="0" y="28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11235" y="4030126"/>
            <a:ext cx="161662" cy="156545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1465080" y="3691195"/>
            <a:ext cx="2375400" cy="1912220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GB" sz="1400" dirty="0"/>
              <a:t>Searching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Dashboard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Redundant code</a:t>
            </a:r>
          </a:p>
        </p:txBody>
      </p:sp>
      <p:sp>
        <p:nvSpPr>
          <p:cNvPr id="23" name="Shape 451"/>
          <p:cNvSpPr/>
          <p:nvPr/>
        </p:nvSpPr>
        <p:spPr>
          <a:xfrm>
            <a:off x="2831723" y="2940811"/>
            <a:ext cx="472494" cy="356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24" name="Shape 696"/>
          <p:cNvSpPr/>
          <p:nvPr/>
        </p:nvSpPr>
        <p:spPr>
          <a:xfrm>
            <a:off x="4656242" y="2816130"/>
            <a:ext cx="3102606" cy="2267455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25" name="Shape 697"/>
          <p:cNvSpPr/>
          <p:nvPr/>
        </p:nvSpPr>
        <p:spPr>
          <a:xfrm>
            <a:off x="4637649" y="2819818"/>
            <a:ext cx="3102194" cy="8278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4637283" y="2817187"/>
            <a:ext cx="3102605" cy="831498"/>
          </a:xfrm>
          <a:prstGeom prst="rect">
            <a:avLst/>
          </a:prstGeom>
        </p:spPr>
        <p:txBody>
          <a:bodyPr wrap="square" lIns="2743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4916212" y="3783095"/>
            <a:ext cx="144712" cy="153510"/>
          </a:xfrm>
          <a:custGeom>
            <a:avLst/>
            <a:gdLst>
              <a:gd name="T0" fmla="*/ 0 w 81"/>
              <a:gd name="T1" fmla="*/ 45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5 h 69"/>
              <a:gd name="T10" fmla="*/ 0 w 81"/>
              <a:gd name="T11" fmla="*/ 28 h 69"/>
              <a:gd name="T12" fmla="*/ 0 w 81"/>
              <a:gd name="T13" fmla="*/ 45 h 69"/>
              <a:gd name="T14" fmla="*/ 0 w 81"/>
              <a:gd name="T15" fmla="*/ 45 h 69"/>
              <a:gd name="T16" fmla="*/ 0 w 81"/>
              <a:gd name="T17" fmla="*/ 4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5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5"/>
                </a:lnTo>
                <a:lnTo>
                  <a:pt x="0" y="28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4907375" y="4031643"/>
            <a:ext cx="144712" cy="153510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337215" y="3712359"/>
            <a:ext cx="2126337" cy="1875154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GB" sz="1400" dirty="0"/>
              <a:t>Media Posts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Event Pages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Personal Inbox</a:t>
            </a:r>
          </a:p>
        </p:txBody>
      </p:sp>
      <p:sp>
        <p:nvSpPr>
          <p:cNvPr id="32" name="Shape 346"/>
          <p:cNvSpPr/>
          <p:nvPr/>
        </p:nvSpPr>
        <p:spPr>
          <a:xfrm>
            <a:off x="6920775" y="3022316"/>
            <a:ext cx="253828" cy="32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911235" y="4317585"/>
            <a:ext cx="161662" cy="156545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4916212" y="4320620"/>
            <a:ext cx="144712" cy="153510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5" grpId="0" build="p"/>
      <p:bldP spid="16" grpId="0" animBg="1"/>
      <p:bldP spid="17" grpId="0" animBg="1"/>
      <p:bldP spid="20" grpId="0" uiExpand="1" build="p"/>
      <p:bldP spid="24" grpId="0" animBg="1"/>
      <p:bldP spid="26" grpId="0" build="p"/>
      <p:bldP spid="27" grpId="0" animBg="1"/>
      <p:bldP spid="28" grpId="0" animBg="1"/>
      <p:bldP spid="29" grpId="0" uiExpand="1" build="p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andom color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9C2D1"/>
      </a:accent1>
      <a:accent2>
        <a:srgbClr val="78CEDA"/>
      </a:accent2>
      <a:accent3>
        <a:srgbClr val="93D8E1"/>
      </a:accent3>
      <a:accent4>
        <a:srgbClr val="AEE1E8"/>
      </a:accent4>
      <a:accent5>
        <a:srgbClr val="D8DAD9"/>
      </a:accent5>
      <a:accent6>
        <a:srgbClr val="A9AEB3"/>
      </a:accent6>
      <a:hlink>
        <a:srgbClr val="7F7F7F"/>
      </a:hlink>
      <a:folHlink>
        <a:srgbClr val="7BBBB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238</Words>
  <Application>Microsoft Office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Lato Light</vt:lpstr>
      <vt:lpstr>Open Sans Light</vt:lpstr>
      <vt:lpstr>Raleway</vt:lpstr>
      <vt:lpstr>Source Sans Pro</vt:lpstr>
      <vt:lpstr>Source Sans Pro Light</vt:lpstr>
      <vt:lpstr>Office Theme</vt:lpstr>
      <vt:lpstr>1_Office Theme</vt:lpstr>
      <vt:lpstr>GRNFanzone</vt:lpstr>
      <vt:lpstr>PowerPoint Presentation</vt:lpstr>
      <vt:lpstr>TEAM V</vt:lpstr>
      <vt:lpstr>OUR CLIENTS</vt:lpstr>
      <vt:lpstr>PROJECT MOTIVATION</vt:lpstr>
      <vt:lpstr>KEY FEATURES</vt:lpstr>
      <vt:lpstr>KEY TECHNOLOGIES USED</vt:lpstr>
      <vt:lpstr>TECHNICAL FEATURES/CHALLENGES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GRNFanzone</dc:title>
  <dc:creator>marios constantinou</dc:creator>
  <cp:lastModifiedBy>marios constantinou</cp:lastModifiedBy>
  <cp:revision>46</cp:revision>
  <dcterms:created xsi:type="dcterms:W3CDTF">2017-03-20T15:40:11Z</dcterms:created>
  <dcterms:modified xsi:type="dcterms:W3CDTF">2017-03-21T22:20:25Z</dcterms:modified>
</cp:coreProperties>
</file>