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FC61-015F-42A4-AF2D-4721A6ECF3F9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29F6-FF58-4A4A-9E37-592D69A41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8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6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3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00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3200" b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906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9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1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7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0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5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08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07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40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5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21FA-F169-4D4A-B821-7445AFEEC0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D24F-A8CD-4E70-A371-C011B5592845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3"/>
          <p:cNvSpPr/>
          <p:nvPr/>
        </p:nvSpPr>
        <p:spPr>
          <a:xfrm flipH="1" flipV="1">
            <a:off x="1053020" y="1498599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40508"/>
            <a:ext cx="7758044" cy="505969"/>
          </a:xfrm>
        </p:spPr>
        <p:txBody>
          <a:bodyPr/>
          <a:lstStyle/>
          <a:p>
            <a:pPr lvl="0"/>
            <a:r>
              <a:rPr lang="en-GB" dirty="0"/>
              <a:t>GRNFanzone</a:t>
            </a:r>
          </a:p>
        </p:txBody>
      </p:sp>
    </p:spTree>
    <p:extLst>
      <p:ext uri="{BB962C8B-B14F-4D97-AF65-F5344CB8AC3E}">
        <p14:creationId xmlns:p14="http://schemas.microsoft.com/office/powerpoint/2010/main" val="23190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34424" y="2698946"/>
            <a:ext cx="3123151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About Us</a:t>
            </a:r>
          </a:p>
        </p:txBody>
      </p:sp>
      <p:sp>
        <p:nvSpPr>
          <p:cNvPr id="3" name="Shape 65"/>
          <p:cNvSpPr/>
          <p:nvPr/>
        </p:nvSpPr>
        <p:spPr>
          <a:xfrm>
            <a:off x="5752780" y="2532650"/>
            <a:ext cx="686439" cy="613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3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/>
          <p:cNvSpPr/>
          <p:nvPr/>
        </p:nvSpPr>
        <p:spPr>
          <a:xfrm>
            <a:off x="771800" y="2065951"/>
            <a:ext cx="1574409" cy="157440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7917829" y="2065950"/>
            <a:ext cx="1574409" cy="157440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5651322" y="2065950"/>
            <a:ext cx="1574409" cy="157440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3262724" y="2065951"/>
            <a:ext cx="1574409" cy="157440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Shape 58"/>
          <p:cNvSpPr/>
          <p:nvPr/>
        </p:nvSpPr>
        <p:spPr>
          <a:xfrm flipV="1">
            <a:off x="2861212" y="2003637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Shape 58"/>
          <p:cNvSpPr/>
          <p:nvPr/>
        </p:nvSpPr>
        <p:spPr>
          <a:xfrm flipV="1">
            <a:off x="7571061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hape 58"/>
          <p:cNvSpPr/>
          <p:nvPr/>
        </p:nvSpPr>
        <p:spPr>
          <a:xfrm flipV="1">
            <a:off x="5238645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21989" y="4056676"/>
            <a:ext cx="2538014" cy="684002"/>
          </a:xfrm>
        </p:spPr>
        <p:txBody>
          <a:bodyPr lIns="0" tIns="0" rIns="0" bIns="0">
            <a:noAutofit/>
          </a:bodyPr>
          <a:lstStyle/>
          <a:p>
            <a:r>
              <a:rPr lang="en-GB" sz="1800" dirty="0"/>
              <a:t>Marios Constantinou</a:t>
            </a:r>
          </a:p>
        </p:txBody>
      </p:sp>
      <p:sp>
        <p:nvSpPr>
          <p:cNvPr id="4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50151" y="4067876"/>
            <a:ext cx="1397660" cy="232024"/>
          </a:xfrm>
        </p:spPr>
        <p:txBody>
          <a:bodyPr lIns="0" tIns="0" rIns="0" bIns="0">
            <a:noAutofit/>
          </a:bodyPr>
          <a:lstStyle/>
          <a:p>
            <a:r>
              <a:rPr lang="en-GB" sz="1600" dirty="0" err="1"/>
              <a:t>Mrs.</a:t>
            </a:r>
            <a:r>
              <a:rPr lang="en-GB" sz="1600" dirty="0"/>
              <a:t> Sarah</a:t>
            </a:r>
          </a:p>
        </p:txBody>
      </p:sp>
      <p:sp>
        <p:nvSpPr>
          <p:cNvPr id="53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070731" y="4067876"/>
            <a:ext cx="1421507" cy="232024"/>
          </a:xfrm>
        </p:spPr>
        <p:txBody>
          <a:bodyPr lIns="0" tIns="0" rIns="0" bIns="0">
            <a:noAutofit/>
          </a:bodyPr>
          <a:lstStyle/>
          <a:p>
            <a:r>
              <a:rPr lang="en-GB" sz="1600" dirty="0" err="1"/>
              <a:t>Mr.</a:t>
            </a:r>
            <a:r>
              <a:rPr lang="en-GB" sz="1600" dirty="0"/>
              <a:t> Joe Cam</a:t>
            </a:r>
          </a:p>
        </p:txBody>
      </p:sp>
      <p:sp>
        <p:nvSpPr>
          <p:cNvPr id="5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762131" y="4056676"/>
            <a:ext cx="1550089" cy="232024"/>
          </a:xfrm>
        </p:spPr>
        <p:txBody>
          <a:bodyPr lIns="0" tIns="0" rIns="0" bIns="0">
            <a:noAutofit/>
          </a:bodyPr>
          <a:lstStyle/>
          <a:p>
            <a:r>
              <a:rPr lang="en-GB" sz="1600" dirty="0" err="1"/>
              <a:t>Mrs.</a:t>
            </a:r>
            <a:r>
              <a:rPr lang="en-GB" sz="1600" dirty="0"/>
              <a:t> </a:t>
            </a:r>
            <a:r>
              <a:rPr lang="en-GB" sz="1600" dirty="0" err="1"/>
              <a:t>Ruha</a:t>
            </a:r>
            <a:endParaRPr lang="en-GB" sz="1600" dirty="0"/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Team V</a:t>
            </a:r>
          </a:p>
        </p:txBody>
      </p:sp>
      <p:sp>
        <p:nvSpPr>
          <p:cNvPr id="55" name="Shape 58"/>
          <p:cNvSpPr/>
          <p:nvPr/>
        </p:nvSpPr>
        <p:spPr>
          <a:xfrm flipV="1">
            <a:off x="9815559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10162326" y="2003637"/>
            <a:ext cx="1574409" cy="157440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202687" y="4067876"/>
            <a:ext cx="1421507" cy="232024"/>
          </a:xfrm>
        </p:spPr>
        <p:txBody>
          <a:bodyPr lIns="0" tIns="0" rIns="0" bIns="0">
            <a:noAutofit/>
          </a:bodyPr>
          <a:lstStyle/>
          <a:p>
            <a:r>
              <a:rPr lang="en-GB" sz="1600" dirty="0" err="1"/>
              <a:t>Mr.</a:t>
            </a:r>
            <a:r>
              <a:rPr lang="en-GB" sz="1600" dirty="0"/>
              <a:t> Joe Cam</a:t>
            </a:r>
          </a:p>
        </p:txBody>
      </p:sp>
    </p:spTree>
    <p:extLst>
      <p:ext uri="{BB962C8B-B14F-4D97-AF65-F5344CB8AC3E}">
        <p14:creationId xmlns:p14="http://schemas.microsoft.com/office/powerpoint/2010/main" val="41187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6" grpId="0" animBg="1"/>
      <p:bldP spid="41" grpId="0" animBg="1"/>
      <p:bldP spid="32" grpId="0" animBg="1"/>
      <p:bldP spid="33" grpId="0" animBg="1"/>
      <p:bldP spid="43" grpId="0" animBg="1"/>
      <p:bldP spid="37" grpId="0" build="p"/>
      <p:bldP spid="45" grpId="0" build="p"/>
      <p:bldP spid="53" grpId="0" build="p"/>
      <p:bldP spid="59" grpId="0" build="p"/>
      <p:bldP spid="61" grpId="0"/>
      <p:bldP spid="55" grpId="0" animBg="1"/>
      <p:bldP spid="56" grpId="0" animBg="1"/>
      <p:bldP spid="5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2143" y="2286895"/>
            <a:ext cx="4546209" cy="316603"/>
          </a:xfrm>
        </p:spPr>
        <p:txBody>
          <a:bodyPr/>
          <a:lstStyle/>
          <a:p>
            <a:pPr lvl="0"/>
            <a:r>
              <a:rPr lang="en-GB" dirty="0">
                <a:latin typeface="Raleway" panose="020B0003030101060003" pitchFamily="34" charset="0"/>
              </a:rPr>
              <a:t>WELCOME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Project Motivation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96000" y="2359919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22143" y="2646441"/>
            <a:ext cx="3695700" cy="269390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Body text here or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baraka</a:t>
            </a:r>
            <a:r>
              <a:rPr lang="en-GB" dirty="0"/>
              <a:t> </a:t>
            </a:r>
            <a:r>
              <a:rPr lang="en-GB" dirty="0" err="1"/>
              <a:t>simanuk</a:t>
            </a:r>
            <a:r>
              <a:rPr lang="en-GB" dirty="0"/>
              <a:t> hem </a:t>
            </a:r>
            <a:r>
              <a:rPr lang="en-GB" dirty="0" err="1"/>
              <a:t>barakachem</a:t>
            </a:r>
            <a:r>
              <a:rPr lang="en-GB" dirty="0"/>
              <a:t> </a:t>
            </a:r>
            <a:r>
              <a:rPr lang="en-GB" dirty="0" err="1"/>
              <a:t>tok</a:t>
            </a:r>
            <a:r>
              <a:rPr lang="en-GB" dirty="0"/>
              <a:t> </a:t>
            </a:r>
            <a:r>
              <a:rPr lang="en-GB" dirty="0" err="1"/>
              <a:t>tok</a:t>
            </a:r>
            <a:r>
              <a:rPr lang="en-GB" dirty="0"/>
              <a:t> </a:t>
            </a:r>
            <a:r>
              <a:rPr lang="en-GB" dirty="0" err="1"/>
              <a:t>beungek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demi min </a:t>
            </a:r>
            <a:r>
              <a:rPr lang="en-GB" dirty="0" err="1"/>
              <a:t>ocopnokonrono</a:t>
            </a:r>
            <a:r>
              <a:rPr lang="en-GB" dirty="0"/>
              <a:t> </a:t>
            </a:r>
            <a:r>
              <a:rPr lang="en-GB" dirty="0" err="1"/>
              <a:t>simo</a:t>
            </a:r>
            <a:r>
              <a:rPr lang="en-GB" dirty="0"/>
              <a:t> </a:t>
            </a:r>
            <a:r>
              <a:rPr lang="en-GB" dirty="0" err="1"/>
              <a:t>nongkrong</a:t>
            </a:r>
            <a:r>
              <a:rPr lang="en-GB" dirty="0"/>
              <a:t> </a:t>
            </a:r>
            <a:r>
              <a:rPr lang="en-GB" dirty="0" err="1"/>
              <a:t>kareungteng</a:t>
            </a:r>
            <a:r>
              <a:rPr lang="en-GB" dirty="0"/>
              <a:t> 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iste</a:t>
            </a:r>
            <a:r>
              <a:rPr lang="en-GB" dirty="0"/>
              <a:t> </a:t>
            </a:r>
            <a:r>
              <a:rPr lang="en-GB" dirty="0" err="1"/>
              <a:t>natus</a:t>
            </a:r>
            <a:r>
              <a:rPr lang="en-GB" dirty="0"/>
              <a:t> error sit </a:t>
            </a:r>
            <a:r>
              <a:rPr lang="en-GB" dirty="0" err="1"/>
              <a:t>alay</a:t>
            </a:r>
            <a:r>
              <a:rPr lang="en-GB" dirty="0"/>
              <a:t>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/>
              <a:t>accusantium</a:t>
            </a:r>
            <a:r>
              <a:rPr lang="en-GB" dirty="0"/>
              <a:t> </a:t>
            </a:r>
            <a:r>
              <a:rPr lang="en-GB" dirty="0" err="1"/>
              <a:t>doloremque</a:t>
            </a:r>
            <a:r>
              <a:rPr lang="en-GB" dirty="0"/>
              <a:t> </a:t>
            </a:r>
            <a:r>
              <a:rPr lang="en-GB" dirty="0" err="1"/>
              <a:t>laudantium</a:t>
            </a:r>
            <a:r>
              <a:rPr lang="en-GB" dirty="0"/>
              <a:t>, </a:t>
            </a:r>
            <a:r>
              <a:rPr lang="en-GB" dirty="0" err="1"/>
              <a:t>totam</a:t>
            </a:r>
            <a:r>
              <a:rPr lang="en-GB" dirty="0"/>
              <a:t> rem </a:t>
            </a:r>
            <a:r>
              <a:rPr lang="en-GB" dirty="0" err="1"/>
              <a:t>aperiam</a:t>
            </a:r>
            <a:r>
              <a:rPr lang="en-GB" dirty="0"/>
              <a:t>, </a:t>
            </a:r>
            <a:r>
              <a:rPr lang="en-GB" dirty="0" err="1"/>
              <a:t>eaque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err="1"/>
              <a:t>sa</a:t>
            </a:r>
            <a:r>
              <a:rPr lang="en-GB" dirty="0"/>
              <a:t> quae </a:t>
            </a:r>
            <a:r>
              <a:rPr lang="en-GB" dirty="0" err="1"/>
              <a:t>ab</a:t>
            </a:r>
            <a:r>
              <a:rPr lang="en-GB" dirty="0"/>
              <a:t> </a:t>
            </a:r>
            <a:r>
              <a:rPr lang="en-GB" dirty="0" err="1"/>
              <a:t>illo</a:t>
            </a:r>
            <a:r>
              <a:rPr lang="en-GB" dirty="0"/>
              <a:t> </a:t>
            </a:r>
            <a:r>
              <a:rPr lang="en-GB" dirty="0" err="1"/>
              <a:t>inventore</a:t>
            </a:r>
            <a:r>
              <a:rPr lang="en-GB" dirty="0"/>
              <a:t> </a:t>
            </a:r>
            <a:r>
              <a:rPr lang="en-GB" dirty="0" err="1"/>
              <a:t>veritatis</a:t>
            </a:r>
            <a:r>
              <a:rPr lang="en-GB" dirty="0"/>
              <a:t> et quasi </a:t>
            </a:r>
            <a:r>
              <a:rPr lang="en-GB" dirty="0" err="1"/>
              <a:t>architecto</a:t>
            </a:r>
            <a:r>
              <a:rPr lang="en-GB" dirty="0"/>
              <a:t> </a:t>
            </a:r>
            <a:r>
              <a:rPr lang="en-GB" dirty="0" err="1"/>
              <a:t>beatae</a:t>
            </a:r>
            <a:r>
              <a:rPr lang="en-GB" dirty="0"/>
              <a:t> vitae dicta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explicabo</a:t>
            </a:r>
            <a:r>
              <a:rPr lang="en-GB" dirty="0"/>
              <a:t>. </a:t>
            </a:r>
            <a:r>
              <a:rPr lang="en-GB" dirty="0" err="1"/>
              <a:t>Nemo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ipsam</a:t>
            </a:r>
            <a:r>
              <a:rPr lang="en-GB" dirty="0"/>
              <a:t>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/>
              <a:t>quia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sit </a:t>
            </a:r>
            <a:r>
              <a:rPr lang="en-GB" dirty="0" err="1"/>
              <a:t>aspernatur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odit</a:t>
            </a:r>
            <a:r>
              <a:rPr lang="en-GB" dirty="0"/>
              <a:t> </a:t>
            </a:r>
            <a:r>
              <a:rPr lang="en-GB" dirty="0" err="1"/>
              <a:t>autenim</a:t>
            </a:r>
            <a:r>
              <a:rPr lang="en-GB" dirty="0"/>
              <a:t> </a:t>
            </a:r>
            <a:r>
              <a:rPr lang="en-GB" dirty="0" err="1"/>
              <a:t>ipsam</a:t>
            </a:r>
            <a:r>
              <a:rPr lang="en-GB" dirty="0"/>
              <a:t>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/>
              <a:t>quia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sit </a:t>
            </a:r>
            <a:r>
              <a:rPr lang="en-GB" dirty="0" err="1"/>
              <a:t>aspernatur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odit</a:t>
            </a:r>
            <a:r>
              <a:rPr lang="en-GB" dirty="0"/>
              <a:t> </a:t>
            </a:r>
            <a:r>
              <a:rPr lang="en-GB" dirty="0" err="1"/>
              <a:t>ainventore</a:t>
            </a:r>
            <a:r>
              <a:rPr lang="en-GB" dirty="0"/>
              <a:t> </a:t>
            </a:r>
            <a:r>
              <a:rPr lang="en-GB" dirty="0" err="1"/>
              <a:t>veritatis</a:t>
            </a:r>
            <a:r>
              <a:rPr lang="en-GB" dirty="0"/>
              <a:t> et quasi </a:t>
            </a:r>
            <a:r>
              <a:rPr lang="en-GB" dirty="0" err="1"/>
              <a:t>architecto</a:t>
            </a:r>
            <a:r>
              <a:rPr lang="en-GB" dirty="0"/>
              <a:t> </a:t>
            </a:r>
            <a:r>
              <a:rPr lang="en-GB" dirty="0" err="1"/>
              <a:t>beatae</a:t>
            </a:r>
            <a:r>
              <a:rPr lang="en-GB" dirty="0"/>
              <a:t> vitae dicta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explicabo</a:t>
            </a:r>
            <a:r>
              <a:rPr lang="en-GB" dirty="0"/>
              <a:t>. </a:t>
            </a:r>
            <a:r>
              <a:rPr lang="en-GB" dirty="0" err="1"/>
              <a:t>Nemo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ipsam</a:t>
            </a:r>
            <a:r>
              <a:rPr lang="en-GB" dirty="0"/>
              <a:t>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/>
              <a:t>quia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sit </a:t>
            </a:r>
            <a:r>
              <a:rPr lang="en-GB" dirty="0" err="1"/>
              <a:t>aspernatur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odit</a:t>
            </a:r>
            <a:r>
              <a:rPr lang="en-GB" dirty="0"/>
              <a:t> </a:t>
            </a:r>
            <a:r>
              <a:rPr lang="en-GB" dirty="0" err="1"/>
              <a:t>autenim</a:t>
            </a:r>
            <a:r>
              <a:rPr lang="en-GB" dirty="0"/>
              <a:t> </a:t>
            </a:r>
            <a:r>
              <a:rPr lang="en-GB" dirty="0" err="1"/>
              <a:t>ipsam</a:t>
            </a:r>
            <a:r>
              <a:rPr lang="en-GB" dirty="0"/>
              <a:t>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/>
              <a:t>quia</a:t>
            </a:r>
            <a:r>
              <a:rPr lang="en-GB" dirty="0"/>
              <a:t> </a:t>
            </a:r>
            <a:r>
              <a:rPr lang="en-GB" dirty="0" err="1"/>
              <a:t>voluptas</a:t>
            </a:r>
            <a:r>
              <a:rPr lang="en-GB" dirty="0"/>
              <a:t> sit </a:t>
            </a:r>
            <a:r>
              <a:rPr lang="en-GB" dirty="0" err="1"/>
              <a:t>aspernatur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odit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di </a:t>
            </a:r>
            <a:r>
              <a:rPr lang="en-GB" dirty="0" err="1"/>
              <a:t>gunung</a:t>
            </a:r>
            <a:r>
              <a:rPr lang="en-GB" dirty="0"/>
              <a:t>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apacila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berkayuh</a:t>
            </a:r>
            <a:r>
              <a:rPr lang="de-DE" dirty="0"/>
              <a:t>t dan di gunung sangat jauh apacila</a:t>
            </a:r>
            <a:endParaRPr lang="en-GB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2286895"/>
            <a:ext cx="4503059" cy="28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94" y="3414058"/>
            <a:ext cx="2666667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Features/Achievements</a:t>
            </a:r>
          </a:p>
        </p:txBody>
      </p:sp>
      <p:sp>
        <p:nvSpPr>
          <p:cNvPr id="69" name="Subtitle 2"/>
          <p:cNvSpPr>
            <a:spLocks noGrp="1"/>
          </p:cNvSpPr>
          <p:nvPr>
            <p:ph type="subTitle" idx="1"/>
          </p:nvPr>
        </p:nvSpPr>
        <p:spPr>
          <a:xfrm>
            <a:off x="1066800" y="1215741"/>
            <a:ext cx="6544205" cy="261901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286004" y="2708561"/>
            <a:ext cx="1955800" cy="829554"/>
          </a:xfrm>
        </p:spPr>
        <p:txBody>
          <a:bodyPr lIns="0">
            <a:normAutofit lnSpcReduction="10000"/>
          </a:bodyPr>
          <a:lstStyle/>
          <a:p>
            <a:r>
              <a:rPr lang="en-GB" dirty="0"/>
              <a:t>Body text here or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long </a:t>
            </a:r>
            <a:r>
              <a:rPr lang="en-GB" dirty="0" err="1"/>
              <a:t>hana</a:t>
            </a:r>
            <a:r>
              <a:rPr lang="en-GB" dirty="0"/>
              <a:t> </a:t>
            </a:r>
            <a:r>
              <a:rPr lang="en-GB" dirty="0" err="1"/>
              <a:t>nunok</a:t>
            </a:r>
            <a:r>
              <a:rPr lang="en-GB" dirty="0"/>
              <a:t> </a:t>
            </a:r>
            <a:r>
              <a:rPr lang="en-GB" dirty="0" err="1"/>
              <a:t>doloramet,lorem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baraka</a:t>
            </a:r>
            <a:r>
              <a:rPr lang="en-GB" dirty="0"/>
              <a:t> </a:t>
            </a:r>
            <a:r>
              <a:rPr lang="en-GB" dirty="0" err="1"/>
              <a:t>simanuk</a:t>
            </a:r>
            <a:r>
              <a:rPr lang="en-GB" dirty="0"/>
              <a:t> hem </a:t>
            </a:r>
            <a:r>
              <a:rPr lang="en-GB" dirty="0" err="1"/>
              <a:t>barakachem</a:t>
            </a:r>
            <a:r>
              <a:rPr lang="en-GB" dirty="0"/>
              <a:t> </a:t>
            </a:r>
            <a:r>
              <a:rPr lang="en-GB" dirty="0" err="1"/>
              <a:t>tarakacheok</a:t>
            </a:r>
            <a:r>
              <a:rPr lang="en-GB" dirty="0"/>
              <a:t> </a:t>
            </a:r>
            <a:r>
              <a:rPr lang="en-GB" dirty="0" err="1"/>
              <a:t>tok</a:t>
            </a:r>
            <a:endParaRPr lang="en-GB" dirty="0"/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286004" y="4933485"/>
            <a:ext cx="1955800" cy="829554"/>
          </a:xfrm>
        </p:spPr>
        <p:txBody>
          <a:bodyPr lIns="0">
            <a:normAutofit lnSpcReduction="10000"/>
          </a:bodyPr>
          <a:lstStyle/>
          <a:p>
            <a:r>
              <a:rPr lang="en-GB" dirty="0"/>
              <a:t>Body text here or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long </a:t>
            </a:r>
            <a:r>
              <a:rPr lang="en-GB" dirty="0" err="1"/>
              <a:t>hana</a:t>
            </a:r>
            <a:r>
              <a:rPr lang="en-GB" dirty="0"/>
              <a:t> </a:t>
            </a:r>
            <a:r>
              <a:rPr lang="en-GB" dirty="0" err="1"/>
              <a:t>nunok</a:t>
            </a:r>
            <a:r>
              <a:rPr lang="en-GB" dirty="0"/>
              <a:t> </a:t>
            </a:r>
            <a:r>
              <a:rPr lang="en-GB" dirty="0" err="1"/>
              <a:t>doloramet,lorem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baraka</a:t>
            </a:r>
            <a:r>
              <a:rPr lang="en-GB" dirty="0"/>
              <a:t> </a:t>
            </a:r>
            <a:r>
              <a:rPr lang="en-GB" dirty="0" err="1"/>
              <a:t>simanuk</a:t>
            </a:r>
            <a:r>
              <a:rPr lang="en-GB" dirty="0"/>
              <a:t> hem </a:t>
            </a:r>
            <a:r>
              <a:rPr lang="en-GB" dirty="0" err="1"/>
              <a:t>barakachem</a:t>
            </a:r>
            <a:r>
              <a:rPr lang="en-GB" dirty="0"/>
              <a:t> </a:t>
            </a:r>
            <a:r>
              <a:rPr lang="en-GB" dirty="0" err="1"/>
              <a:t>tarakacheok</a:t>
            </a:r>
            <a:r>
              <a:rPr lang="en-GB" dirty="0"/>
              <a:t> </a:t>
            </a:r>
            <a:r>
              <a:rPr lang="en-GB" dirty="0" err="1"/>
              <a:t>tok</a:t>
            </a:r>
            <a:endParaRPr lang="en-GB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54572" y="2825630"/>
            <a:ext cx="1955800" cy="829554"/>
          </a:xfrm>
        </p:spPr>
        <p:txBody>
          <a:bodyPr lIns="0">
            <a:normAutofit lnSpcReduction="10000"/>
          </a:bodyPr>
          <a:lstStyle/>
          <a:p>
            <a:pPr algn="r"/>
            <a:r>
              <a:rPr lang="en-GB" dirty="0"/>
              <a:t>Body text here or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long </a:t>
            </a:r>
            <a:r>
              <a:rPr lang="en-GB" dirty="0" err="1"/>
              <a:t>hana</a:t>
            </a:r>
            <a:r>
              <a:rPr lang="en-GB" dirty="0"/>
              <a:t> </a:t>
            </a:r>
            <a:r>
              <a:rPr lang="en-GB" dirty="0" err="1"/>
              <a:t>nunok</a:t>
            </a:r>
            <a:r>
              <a:rPr lang="en-GB" dirty="0"/>
              <a:t> </a:t>
            </a:r>
            <a:r>
              <a:rPr lang="en-GB" dirty="0" err="1"/>
              <a:t>doloramet,lorem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baraka</a:t>
            </a:r>
            <a:r>
              <a:rPr lang="en-GB" dirty="0"/>
              <a:t> </a:t>
            </a:r>
            <a:r>
              <a:rPr lang="en-GB" dirty="0" err="1"/>
              <a:t>simanuk</a:t>
            </a:r>
            <a:r>
              <a:rPr lang="en-GB" dirty="0"/>
              <a:t> hem </a:t>
            </a:r>
            <a:r>
              <a:rPr lang="en-GB" dirty="0" err="1"/>
              <a:t>barakachem</a:t>
            </a:r>
            <a:r>
              <a:rPr lang="en-GB" dirty="0"/>
              <a:t> </a:t>
            </a:r>
            <a:r>
              <a:rPr lang="en-GB" dirty="0" err="1"/>
              <a:t>tarakacheok</a:t>
            </a:r>
            <a:r>
              <a:rPr lang="en-GB" dirty="0"/>
              <a:t> </a:t>
            </a:r>
            <a:r>
              <a:rPr lang="en-GB" dirty="0" err="1"/>
              <a:t>tok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2669" y="3328110"/>
            <a:ext cx="1084337" cy="317873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Research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38" y="2210924"/>
            <a:ext cx="1770660" cy="1770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200" y="2400785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Resoponsive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56" y="2199537"/>
            <a:ext cx="1770661" cy="17706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57700" y="2400784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Firebase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572" y="4625708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Navigation made Easy</a:t>
            </a:r>
          </a:p>
        </p:txBody>
      </p:sp>
      <p:sp>
        <p:nvSpPr>
          <p:cNvPr id="2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54572" y="4987301"/>
            <a:ext cx="1955800" cy="829554"/>
          </a:xfrm>
        </p:spPr>
        <p:txBody>
          <a:bodyPr lIns="0">
            <a:normAutofit lnSpcReduction="10000"/>
          </a:bodyPr>
          <a:lstStyle/>
          <a:p>
            <a:pPr algn="r"/>
            <a:r>
              <a:rPr lang="en-GB" dirty="0"/>
              <a:t>Body text here or </a:t>
            </a: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long </a:t>
            </a:r>
            <a:r>
              <a:rPr lang="en-GB" dirty="0" err="1"/>
              <a:t>hana</a:t>
            </a:r>
            <a:r>
              <a:rPr lang="en-GB" dirty="0"/>
              <a:t> </a:t>
            </a:r>
            <a:r>
              <a:rPr lang="en-GB" dirty="0" err="1"/>
              <a:t>nunok</a:t>
            </a:r>
            <a:r>
              <a:rPr lang="en-GB" dirty="0"/>
              <a:t> </a:t>
            </a:r>
            <a:r>
              <a:rPr lang="en-GB" dirty="0" err="1"/>
              <a:t>doloramet,lorem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baraka</a:t>
            </a:r>
            <a:r>
              <a:rPr lang="en-GB" dirty="0"/>
              <a:t> </a:t>
            </a:r>
            <a:r>
              <a:rPr lang="en-GB" dirty="0" err="1"/>
              <a:t>simanuk</a:t>
            </a:r>
            <a:r>
              <a:rPr lang="en-GB" dirty="0"/>
              <a:t> hem </a:t>
            </a:r>
            <a:r>
              <a:rPr lang="en-GB" dirty="0" err="1"/>
              <a:t>barakachem</a:t>
            </a:r>
            <a:r>
              <a:rPr lang="en-GB" dirty="0"/>
              <a:t> </a:t>
            </a:r>
            <a:r>
              <a:rPr lang="en-GB" dirty="0" err="1"/>
              <a:t>tarakacheok</a:t>
            </a:r>
            <a:r>
              <a:rPr lang="en-GB" dirty="0"/>
              <a:t> </a:t>
            </a:r>
            <a:r>
              <a:rPr lang="en-GB" dirty="0" err="1"/>
              <a:t>tok</a:t>
            </a:r>
            <a:endParaRPr lang="en-GB" dirty="0"/>
          </a:p>
        </p:txBody>
      </p:sp>
      <p:pic>
        <p:nvPicPr>
          <p:cNvPr id="21" name="Picture 2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78" y="4287397"/>
            <a:ext cx="1771200" cy="1771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157700" y="4525226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Integrated Google Maps</a:t>
            </a:r>
          </a:p>
        </p:txBody>
      </p:sp>
      <p:pic>
        <p:nvPicPr>
          <p:cNvPr id="26" name="Picture 2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98" y="4323397"/>
            <a:ext cx="1735200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build="p"/>
      <p:bldP spid="45" grpId="0" animBg="1"/>
      <p:bldP spid="46" grpId="0" animBg="1"/>
      <p:bldP spid="47" grpId="0" animBg="1"/>
      <p:bldP spid="12" grpId="0" build="p"/>
      <p:bldP spid="13" grpId="0" build="p"/>
      <p:bldP spid="14" grpId="0" build="p"/>
      <p:bldP spid="15" grpId="0" build="p"/>
      <p:bldP spid="16" grpId="0" build="p"/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Technical Features/Challenges</a:t>
            </a:r>
          </a:p>
        </p:txBody>
      </p:sp>
      <p:sp>
        <p:nvSpPr>
          <p:cNvPr id="7" name="Shape 62"/>
          <p:cNvSpPr/>
          <p:nvPr/>
        </p:nvSpPr>
        <p:spPr>
          <a:xfrm flipH="1">
            <a:off x="1066800" y="5299924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0"/>
          <p:cNvSpPr>
            <a:spLocks noEditPoints="1"/>
          </p:cNvSpPr>
          <p:nvPr/>
        </p:nvSpPr>
        <p:spPr bwMode="auto">
          <a:xfrm>
            <a:off x="5219701" y="2005013"/>
            <a:ext cx="2133600" cy="2139950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5559426" y="2346325"/>
            <a:ext cx="1455738" cy="1458913"/>
          </a:xfrm>
          <a:custGeom>
            <a:avLst/>
            <a:gdLst>
              <a:gd name="T0" fmla="*/ 763 w 928"/>
              <a:gd name="T1" fmla="*/ 165 h 929"/>
              <a:gd name="T2" fmla="*/ 763 w 928"/>
              <a:gd name="T3" fmla="*/ 763 h 929"/>
              <a:gd name="T4" fmla="*/ 165 w 928"/>
              <a:gd name="T5" fmla="*/ 763 h 929"/>
              <a:gd name="T6" fmla="*/ 165 w 928"/>
              <a:gd name="T7" fmla="*/ 165 h 929"/>
              <a:gd name="T8" fmla="*/ 763 w 928"/>
              <a:gd name="T9" fmla="*/ 165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929">
                <a:moveTo>
                  <a:pt x="763" y="165"/>
                </a:moveTo>
                <a:cubicBezTo>
                  <a:pt x="928" y="330"/>
                  <a:pt x="928" y="598"/>
                  <a:pt x="763" y="763"/>
                </a:cubicBezTo>
                <a:cubicBezTo>
                  <a:pt x="598" y="929"/>
                  <a:pt x="330" y="929"/>
                  <a:pt x="165" y="763"/>
                </a:cubicBezTo>
                <a:cubicBezTo>
                  <a:pt x="0" y="598"/>
                  <a:pt x="0" y="330"/>
                  <a:pt x="165" y="165"/>
                </a:cubicBezTo>
                <a:cubicBezTo>
                  <a:pt x="330" y="0"/>
                  <a:pt x="598" y="0"/>
                  <a:pt x="763" y="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3084513" y="3084513"/>
            <a:ext cx="928688" cy="930275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23"/>
          <p:cNvSpPr>
            <a:spLocks/>
          </p:cNvSpPr>
          <p:nvPr/>
        </p:nvSpPr>
        <p:spPr bwMode="auto">
          <a:xfrm>
            <a:off x="3225801" y="3225800"/>
            <a:ext cx="646113" cy="647700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24"/>
          <p:cNvSpPr>
            <a:spLocks noEditPoints="1"/>
          </p:cNvSpPr>
          <p:nvPr/>
        </p:nvSpPr>
        <p:spPr bwMode="auto">
          <a:xfrm>
            <a:off x="3868738" y="2200275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3 w 849"/>
              <a:gd name="T3" fmla="*/ 438 h 851"/>
              <a:gd name="T4" fmla="*/ 411 w 849"/>
              <a:gd name="T5" fmla="*/ 245 h 851"/>
              <a:gd name="T6" fmla="*/ 605 w 849"/>
              <a:gd name="T7" fmla="*/ 413 h 851"/>
              <a:gd name="T8" fmla="*/ 437 w 849"/>
              <a:gd name="T9" fmla="*/ 606 h 851"/>
              <a:gd name="T10" fmla="*/ 760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4 w 849"/>
              <a:gd name="T17" fmla="*/ 161 h 851"/>
              <a:gd name="T18" fmla="*/ 611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4 w 849"/>
              <a:gd name="T25" fmla="*/ 19 h 851"/>
              <a:gd name="T26" fmla="*/ 184 w 849"/>
              <a:gd name="T27" fmla="*/ 59 h 851"/>
              <a:gd name="T28" fmla="*/ 159 w 849"/>
              <a:gd name="T29" fmla="*/ 195 h 851"/>
              <a:gd name="T30" fmla="*/ 28 w 849"/>
              <a:gd name="T31" fmla="*/ 248 h 851"/>
              <a:gd name="T32" fmla="*/ 0 w 849"/>
              <a:gd name="T33" fmla="*/ 334 h 851"/>
              <a:gd name="T34" fmla="*/ 88 w 849"/>
              <a:gd name="T35" fmla="*/ 449 h 851"/>
              <a:gd name="T36" fmla="*/ 17 w 849"/>
              <a:gd name="T37" fmla="*/ 586 h 851"/>
              <a:gd name="T38" fmla="*/ 57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2 w 849"/>
              <a:gd name="T45" fmla="*/ 851 h 851"/>
              <a:gd name="T46" fmla="*/ 448 w 849"/>
              <a:gd name="T47" fmla="*/ 762 h 851"/>
              <a:gd name="T48" fmla="*/ 584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0 w 849"/>
              <a:gd name="T55" fmla="*/ 603 h 851"/>
              <a:gd name="T56" fmla="*/ 849 w 849"/>
              <a:gd name="T57" fmla="*/ 517 h 851"/>
              <a:gd name="T58" fmla="*/ 760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0" y="538"/>
                  <a:pt x="243" y="438"/>
                </a:cubicBezTo>
                <a:cubicBezTo>
                  <a:pt x="236" y="338"/>
                  <a:pt x="312" y="252"/>
                  <a:pt x="411" y="245"/>
                </a:cubicBezTo>
                <a:cubicBezTo>
                  <a:pt x="511" y="238"/>
                  <a:pt x="598" y="313"/>
                  <a:pt x="605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0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1" y="247"/>
                  <a:pt x="808" y="220"/>
                  <a:pt x="792" y="195"/>
                </a:cubicBezTo>
                <a:cubicBezTo>
                  <a:pt x="739" y="213"/>
                  <a:pt x="694" y="195"/>
                  <a:pt x="654" y="161"/>
                </a:cubicBezTo>
                <a:cubicBezTo>
                  <a:pt x="615" y="127"/>
                  <a:pt x="601" y="84"/>
                  <a:pt x="611" y="29"/>
                </a:cubicBezTo>
                <a:cubicBezTo>
                  <a:pt x="584" y="16"/>
                  <a:pt x="556" y="7"/>
                  <a:pt x="526" y="0"/>
                </a:cubicBezTo>
                <a:cubicBezTo>
                  <a:pt x="501" y="50"/>
                  <a:pt x="453" y="86"/>
                  <a:pt x="401" y="89"/>
                </a:cubicBezTo>
                <a:cubicBezTo>
                  <a:pt x="349" y="93"/>
                  <a:pt x="296" y="65"/>
                  <a:pt x="264" y="19"/>
                </a:cubicBezTo>
                <a:cubicBezTo>
                  <a:pt x="236" y="29"/>
                  <a:pt x="209" y="43"/>
                  <a:pt x="184" y="59"/>
                </a:cubicBezTo>
                <a:cubicBezTo>
                  <a:pt x="202" y="111"/>
                  <a:pt x="193" y="156"/>
                  <a:pt x="159" y="195"/>
                </a:cubicBezTo>
                <a:cubicBezTo>
                  <a:pt x="125" y="235"/>
                  <a:pt x="83" y="259"/>
                  <a:pt x="28" y="248"/>
                </a:cubicBezTo>
                <a:cubicBezTo>
                  <a:pt x="16" y="275"/>
                  <a:pt x="6" y="304"/>
                  <a:pt x="0" y="334"/>
                </a:cubicBezTo>
                <a:cubicBezTo>
                  <a:pt x="50" y="358"/>
                  <a:pt x="84" y="397"/>
                  <a:pt x="88" y="449"/>
                </a:cubicBezTo>
                <a:cubicBezTo>
                  <a:pt x="92" y="501"/>
                  <a:pt x="63" y="554"/>
                  <a:pt x="17" y="586"/>
                </a:cubicBezTo>
                <a:cubicBezTo>
                  <a:pt x="28" y="614"/>
                  <a:pt x="41" y="641"/>
                  <a:pt x="57" y="666"/>
                </a:cubicBezTo>
                <a:cubicBezTo>
                  <a:pt x="110" y="648"/>
                  <a:pt x="155" y="656"/>
                  <a:pt x="194" y="690"/>
                </a:cubicBezTo>
                <a:cubicBezTo>
                  <a:pt x="233" y="725"/>
                  <a:pt x="247" y="767"/>
                  <a:pt x="237" y="822"/>
                </a:cubicBezTo>
                <a:cubicBezTo>
                  <a:pt x="264" y="835"/>
                  <a:pt x="293" y="844"/>
                  <a:pt x="322" y="851"/>
                </a:cubicBezTo>
                <a:cubicBezTo>
                  <a:pt x="347" y="801"/>
                  <a:pt x="396" y="765"/>
                  <a:pt x="448" y="762"/>
                </a:cubicBezTo>
                <a:cubicBezTo>
                  <a:pt x="500" y="758"/>
                  <a:pt x="553" y="786"/>
                  <a:pt x="584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40"/>
                  <a:pt x="655" y="695"/>
                  <a:pt x="689" y="656"/>
                </a:cubicBezTo>
                <a:cubicBezTo>
                  <a:pt x="723" y="616"/>
                  <a:pt x="765" y="592"/>
                  <a:pt x="820" y="603"/>
                </a:cubicBezTo>
                <a:cubicBezTo>
                  <a:pt x="833" y="576"/>
                  <a:pt x="842" y="547"/>
                  <a:pt x="849" y="517"/>
                </a:cubicBezTo>
                <a:cubicBezTo>
                  <a:pt x="799" y="493"/>
                  <a:pt x="764" y="454"/>
                  <a:pt x="760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4079876" y="2411413"/>
            <a:ext cx="909638" cy="912813"/>
          </a:xfrm>
          <a:custGeom>
            <a:avLst/>
            <a:gdLst>
              <a:gd name="T0" fmla="*/ 477 w 580"/>
              <a:gd name="T1" fmla="*/ 103 h 581"/>
              <a:gd name="T2" fmla="*/ 477 w 580"/>
              <a:gd name="T3" fmla="*/ 477 h 581"/>
              <a:gd name="T4" fmla="*/ 103 w 580"/>
              <a:gd name="T5" fmla="*/ 477 h 581"/>
              <a:gd name="T6" fmla="*/ 103 w 580"/>
              <a:gd name="T7" fmla="*/ 103 h 581"/>
              <a:gd name="T8" fmla="*/ 477 w 580"/>
              <a:gd name="T9" fmla="*/ 103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1">
                <a:moveTo>
                  <a:pt x="477" y="103"/>
                </a:moveTo>
                <a:cubicBezTo>
                  <a:pt x="580" y="207"/>
                  <a:pt x="580" y="374"/>
                  <a:pt x="477" y="477"/>
                </a:cubicBezTo>
                <a:cubicBezTo>
                  <a:pt x="374" y="581"/>
                  <a:pt x="207" y="581"/>
                  <a:pt x="103" y="477"/>
                </a:cubicBezTo>
                <a:cubicBezTo>
                  <a:pt x="0" y="374"/>
                  <a:pt x="0" y="207"/>
                  <a:pt x="103" y="103"/>
                </a:cubicBezTo>
                <a:cubicBezTo>
                  <a:pt x="207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26"/>
          <p:cNvSpPr>
            <a:spLocks noEditPoints="1"/>
          </p:cNvSpPr>
          <p:nvPr/>
        </p:nvSpPr>
        <p:spPr bwMode="auto">
          <a:xfrm>
            <a:off x="4221163" y="3519488"/>
            <a:ext cx="1333500" cy="1336675"/>
          </a:xfrm>
          <a:custGeom>
            <a:avLst/>
            <a:gdLst>
              <a:gd name="T0" fmla="*/ 438 w 850"/>
              <a:gd name="T1" fmla="*/ 607 h 851"/>
              <a:gd name="T2" fmla="*/ 244 w 850"/>
              <a:gd name="T3" fmla="*/ 438 h 851"/>
              <a:gd name="T4" fmla="*/ 412 w 850"/>
              <a:gd name="T5" fmla="*/ 245 h 851"/>
              <a:gd name="T6" fmla="*/ 606 w 850"/>
              <a:gd name="T7" fmla="*/ 413 h 851"/>
              <a:gd name="T8" fmla="*/ 438 w 850"/>
              <a:gd name="T9" fmla="*/ 607 h 851"/>
              <a:gd name="T10" fmla="*/ 761 w 850"/>
              <a:gd name="T11" fmla="*/ 402 h 851"/>
              <a:gd name="T12" fmla="*/ 833 w 850"/>
              <a:gd name="T13" fmla="*/ 275 h 851"/>
              <a:gd name="T14" fmla="*/ 793 w 850"/>
              <a:gd name="T15" fmla="*/ 195 h 851"/>
              <a:gd name="T16" fmla="*/ 655 w 850"/>
              <a:gd name="T17" fmla="*/ 161 h 851"/>
              <a:gd name="T18" fmla="*/ 612 w 850"/>
              <a:gd name="T19" fmla="*/ 29 h 851"/>
              <a:gd name="T20" fmla="*/ 527 w 850"/>
              <a:gd name="T21" fmla="*/ 0 h 851"/>
              <a:gd name="T22" fmla="*/ 402 w 850"/>
              <a:gd name="T23" fmla="*/ 90 h 851"/>
              <a:gd name="T24" fmla="*/ 265 w 850"/>
              <a:gd name="T25" fmla="*/ 19 h 851"/>
              <a:gd name="T26" fmla="*/ 185 w 850"/>
              <a:gd name="T27" fmla="*/ 59 h 851"/>
              <a:gd name="T28" fmla="*/ 160 w 850"/>
              <a:gd name="T29" fmla="*/ 195 h 851"/>
              <a:gd name="T30" fmla="*/ 29 w 850"/>
              <a:gd name="T31" fmla="*/ 248 h 851"/>
              <a:gd name="T32" fmla="*/ 0 w 850"/>
              <a:gd name="T33" fmla="*/ 334 h 851"/>
              <a:gd name="T34" fmla="*/ 89 w 850"/>
              <a:gd name="T35" fmla="*/ 449 h 851"/>
              <a:gd name="T36" fmla="*/ 18 w 850"/>
              <a:gd name="T37" fmla="*/ 586 h 851"/>
              <a:gd name="T38" fmla="*/ 58 w 850"/>
              <a:gd name="T39" fmla="*/ 666 h 851"/>
              <a:gd name="T40" fmla="*/ 195 w 850"/>
              <a:gd name="T41" fmla="*/ 691 h 851"/>
              <a:gd name="T42" fmla="*/ 238 w 850"/>
              <a:gd name="T43" fmla="*/ 822 h 851"/>
              <a:gd name="T44" fmla="*/ 323 w 850"/>
              <a:gd name="T45" fmla="*/ 851 h 851"/>
              <a:gd name="T46" fmla="*/ 449 w 850"/>
              <a:gd name="T47" fmla="*/ 762 h 851"/>
              <a:gd name="T48" fmla="*/ 585 w 850"/>
              <a:gd name="T49" fmla="*/ 833 h 851"/>
              <a:gd name="T50" fmla="*/ 666 w 850"/>
              <a:gd name="T51" fmla="*/ 793 h 851"/>
              <a:gd name="T52" fmla="*/ 690 w 850"/>
              <a:gd name="T53" fmla="*/ 656 h 851"/>
              <a:gd name="T54" fmla="*/ 821 w 850"/>
              <a:gd name="T55" fmla="*/ 603 h 851"/>
              <a:gd name="T56" fmla="*/ 850 w 850"/>
              <a:gd name="T57" fmla="*/ 518 h 851"/>
              <a:gd name="T58" fmla="*/ 761 w 850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0" h="851">
                <a:moveTo>
                  <a:pt x="438" y="607"/>
                </a:moveTo>
                <a:cubicBezTo>
                  <a:pt x="338" y="614"/>
                  <a:pt x="251" y="538"/>
                  <a:pt x="244" y="438"/>
                </a:cubicBezTo>
                <a:cubicBezTo>
                  <a:pt x="237" y="338"/>
                  <a:pt x="312" y="252"/>
                  <a:pt x="412" y="245"/>
                </a:cubicBezTo>
                <a:cubicBezTo>
                  <a:pt x="512" y="238"/>
                  <a:pt x="599" y="313"/>
                  <a:pt x="606" y="413"/>
                </a:cubicBezTo>
                <a:cubicBezTo>
                  <a:pt x="613" y="513"/>
                  <a:pt x="538" y="600"/>
                  <a:pt x="438" y="607"/>
                </a:cubicBezTo>
                <a:close/>
                <a:moveTo>
                  <a:pt x="761" y="402"/>
                </a:moveTo>
                <a:cubicBezTo>
                  <a:pt x="758" y="350"/>
                  <a:pt x="787" y="307"/>
                  <a:pt x="833" y="275"/>
                </a:cubicBezTo>
                <a:cubicBezTo>
                  <a:pt x="822" y="247"/>
                  <a:pt x="809" y="220"/>
                  <a:pt x="793" y="195"/>
                </a:cubicBezTo>
                <a:cubicBezTo>
                  <a:pt x="740" y="213"/>
                  <a:pt x="695" y="195"/>
                  <a:pt x="655" y="161"/>
                </a:cubicBezTo>
                <a:cubicBezTo>
                  <a:pt x="616" y="127"/>
                  <a:pt x="602" y="84"/>
                  <a:pt x="612" y="29"/>
                </a:cubicBezTo>
                <a:cubicBezTo>
                  <a:pt x="585" y="16"/>
                  <a:pt x="557" y="7"/>
                  <a:pt x="527" y="0"/>
                </a:cubicBezTo>
                <a:cubicBezTo>
                  <a:pt x="502" y="50"/>
                  <a:pt x="453" y="86"/>
                  <a:pt x="402" y="90"/>
                </a:cubicBezTo>
                <a:cubicBezTo>
                  <a:pt x="350" y="93"/>
                  <a:pt x="297" y="65"/>
                  <a:pt x="265" y="19"/>
                </a:cubicBezTo>
                <a:cubicBezTo>
                  <a:pt x="237" y="29"/>
                  <a:pt x="210" y="43"/>
                  <a:pt x="185" y="59"/>
                </a:cubicBezTo>
                <a:cubicBezTo>
                  <a:pt x="202" y="112"/>
                  <a:pt x="194" y="156"/>
                  <a:pt x="160" y="195"/>
                </a:cubicBezTo>
                <a:cubicBezTo>
                  <a:pt x="126" y="235"/>
                  <a:pt x="84" y="259"/>
                  <a:pt x="29" y="248"/>
                </a:cubicBezTo>
                <a:cubicBezTo>
                  <a:pt x="17" y="276"/>
                  <a:pt x="7" y="304"/>
                  <a:pt x="0" y="334"/>
                </a:cubicBezTo>
                <a:cubicBezTo>
                  <a:pt x="51" y="358"/>
                  <a:pt x="85" y="397"/>
                  <a:pt x="89" y="449"/>
                </a:cubicBezTo>
                <a:cubicBezTo>
                  <a:pt x="93" y="501"/>
                  <a:pt x="64" y="554"/>
                  <a:pt x="18" y="586"/>
                </a:cubicBezTo>
                <a:cubicBezTo>
                  <a:pt x="29" y="614"/>
                  <a:pt x="42" y="641"/>
                  <a:pt x="58" y="666"/>
                </a:cubicBezTo>
                <a:cubicBezTo>
                  <a:pt x="111" y="648"/>
                  <a:pt x="156" y="656"/>
                  <a:pt x="195" y="691"/>
                </a:cubicBezTo>
                <a:cubicBezTo>
                  <a:pt x="234" y="725"/>
                  <a:pt x="248" y="768"/>
                  <a:pt x="238" y="822"/>
                </a:cubicBezTo>
                <a:cubicBezTo>
                  <a:pt x="265" y="835"/>
                  <a:pt x="294" y="844"/>
                  <a:pt x="323" y="851"/>
                </a:cubicBezTo>
                <a:cubicBezTo>
                  <a:pt x="348" y="801"/>
                  <a:pt x="397" y="765"/>
                  <a:pt x="449" y="762"/>
                </a:cubicBezTo>
                <a:cubicBezTo>
                  <a:pt x="500" y="758"/>
                  <a:pt x="554" y="786"/>
                  <a:pt x="585" y="833"/>
                </a:cubicBezTo>
                <a:cubicBezTo>
                  <a:pt x="613" y="822"/>
                  <a:pt x="640" y="809"/>
                  <a:pt x="666" y="793"/>
                </a:cubicBezTo>
                <a:cubicBezTo>
                  <a:pt x="648" y="740"/>
                  <a:pt x="656" y="695"/>
                  <a:pt x="690" y="656"/>
                </a:cubicBezTo>
                <a:cubicBezTo>
                  <a:pt x="724" y="617"/>
                  <a:pt x="766" y="592"/>
                  <a:pt x="821" y="603"/>
                </a:cubicBezTo>
                <a:cubicBezTo>
                  <a:pt x="833" y="576"/>
                  <a:pt x="843" y="547"/>
                  <a:pt x="850" y="518"/>
                </a:cubicBezTo>
                <a:cubicBezTo>
                  <a:pt x="800" y="493"/>
                  <a:pt x="765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4432301" y="3732213"/>
            <a:ext cx="909638" cy="911225"/>
          </a:xfrm>
          <a:custGeom>
            <a:avLst/>
            <a:gdLst>
              <a:gd name="T0" fmla="*/ 477 w 580"/>
              <a:gd name="T1" fmla="*/ 103 h 580"/>
              <a:gd name="T2" fmla="*/ 477 w 580"/>
              <a:gd name="T3" fmla="*/ 477 h 580"/>
              <a:gd name="T4" fmla="*/ 103 w 580"/>
              <a:gd name="T5" fmla="*/ 477 h 580"/>
              <a:gd name="T6" fmla="*/ 103 w 580"/>
              <a:gd name="T7" fmla="*/ 103 h 580"/>
              <a:gd name="T8" fmla="*/ 477 w 580"/>
              <a:gd name="T9" fmla="*/ 103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0">
                <a:moveTo>
                  <a:pt x="477" y="103"/>
                </a:moveTo>
                <a:cubicBezTo>
                  <a:pt x="580" y="206"/>
                  <a:pt x="580" y="373"/>
                  <a:pt x="477" y="477"/>
                </a:cubicBezTo>
                <a:cubicBezTo>
                  <a:pt x="374" y="580"/>
                  <a:pt x="206" y="580"/>
                  <a:pt x="103" y="477"/>
                </a:cubicBezTo>
                <a:cubicBezTo>
                  <a:pt x="0" y="373"/>
                  <a:pt x="0" y="206"/>
                  <a:pt x="103" y="103"/>
                </a:cubicBezTo>
                <a:cubicBezTo>
                  <a:pt x="206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 28"/>
          <p:cNvSpPr>
            <a:spLocks noEditPoints="1"/>
          </p:cNvSpPr>
          <p:nvPr/>
        </p:nvSpPr>
        <p:spPr bwMode="auto">
          <a:xfrm>
            <a:off x="7212013" y="3227388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29"/>
          <p:cNvSpPr>
            <a:spLocks/>
          </p:cNvSpPr>
          <p:nvPr/>
        </p:nvSpPr>
        <p:spPr bwMode="auto">
          <a:xfrm>
            <a:off x="7421563" y="3438525"/>
            <a:ext cx="911225" cy="912813"/>
          </a:xfrm>
          <a:custGeom>
            <a:avLst/>
            <a:gdLst>
              <a:gd name="T0" fmla="*/ 477 w 581"/>
              <a:gd name="T1" fmla="*/ 104 h 581"/>
              <a:gd name="T2" fmla="*/ 477 w 581"/>
              <a:gd name="T3" fmla="*/ 477 h 581"/>
              <a:gd name="T4" fmla="*/ 104 w 581"/>
              <a:gd name="T5" fmla="*/ 477 h 581"/>
              <a:gd name="T6" fmla="*/ 104 w 581"/>
              <a:gd name="T7" fmla="*/ 104 h 581"/>
              <a:gd name="T8" fmla="*/ 477 w 581"/>
              <a:gd name="T9" fmla="*/ 10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581">
                <a:moveTo>
                  <a:pt x="477" y="104"/>
                </a:moveTo>
                <a:cubicBezTo>
                  <a:pt x="581" y="207"/>
                  <a:pt x="581" y="374"/>
                  <a:pt x="477" y="477"/>
                </a:cubicBezTo>
                <a:cubicBezTo>
                  <a:pt x="374" y="581"/>
                  <a:pt x="207" y="581"/>
                  <a:pt x="104" y="477"/>
                </a:cubicBezTo>
                <a:cubicBezTo>
                  <a:pt x="0" y="374"/>
                  <a:pt x="0" y="207"/>
                  <a:pt x="104" y="104"/>
                </a:cubicBezTo>
                <a:cubicBezTo>
                  <a:pt x="207" y="0"/>
                  <a:pt x="374" y="0"/>
                  <a:pt x="477" y="10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30"/>
          <p:cNvSpPr>
            <a:spLocks noEditPoints="1"/>
          </p:cNvSpPr>
          <p:nvPr/>
        </p:nvSpPr>
        <p:spPr bwMode="auto">
          <a:xfrm>
            <a:off x="8388351" y="2740025"/>
            <a:ext cx="930275" cy="930275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31"/>
          <p:cNvSpPr>
            <a:spLocks/>
          </p:cNvSpPr>
          <p:nvPr/>
        </p:nvSpPr>
        <p:spPr bwMode="auto">
          <a:xfrm>
            <a:off x="8529638" y="2881313"/>
            <a:ext cx="646113" cy="647700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46371" y="1979453"/>
            <a:ext cx="2105025" cy="21203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Project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Management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240272" y="3191702"/>
            <a:ext cx="1301750" cy="1354001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Angular 2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383271" y="2733052"/>
            <a:ext cx="940787" cy="899976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000" dirty="0"/>
              <a:t>Other??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230513" y="3511108"/>
            <a:ext cx="1301750" cy="1303054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Firebase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84298" y="2157994"/>
            <a:ext cx="1323974" cy="1337874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TypeScript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097497" y="3062481"/>
            <a:ext cx="915388" cy="928686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900" dirty="0"/>
              <a:t>Other??</a:t>
            </a:r>
          </a:p>
        </p:txBody>
      </p:sp>
    </p:spTree>
    <p:extLst>
      <p:ext uri="{BB962C8B-B14F-4D97-AF65-F5344CB8AC3E}">
        <p14:creationId xmlns:p14="http://schemas.microsoft.com/office/powerpoint/2010/main" val="38193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" grpId="0" animBg="1"/>
      <p:bldP spid="29" grpId="0" animBg="1"/>
      <p:bldP spid="30" grpId="0" animBg="1"/>
      <p:bldP spid="31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" grpId="0" uiExpand="1" build="p"/>
      <p:bldP spid="10" grpId="0" build="p"/>
      <p:bldP spid="11" grpId="0" build="p"/>
      <p:bldP spid="12" grpId="0" build="p"/>
      <p:bldP spid="13" grpId="0" build="p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/>
          <p:nvPr/>
        </p:nvSpPr>
        <p:spPr>
          <a:xfrm flipH="1">
            <a:off x="616634" y="1965880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20"/>
          <p:cNvSpPr>
            <a:spLocks noEditPoints="1"/>
          </p:cNvSpPr>
          <p:nvPr/>
        </p:nvSpPr>
        <p:spPr bwMode="auto">
          <a:xfrm>
            <a:off x="616634" y="178453"/>
            <a:ext cx="1560927" cy="1608144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28"/>
          <p:cNvSpPr>
            <a:spLocks noEditPoints="1"/>
          </p:cNvSpPr>
          <p:nvPr/>
        </p:nvSpPr>
        <p:spPr bwMode="auto">
          <a:xfrm>
            <a:off x="2177561" y="539563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0480" y="982525"/>
            <a:ext cx="68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If we want to elaborate more…</a:t>
            </a:r>
          </a:p>
        </p:txBody>
      </p:sp>
    </p:spTree>
    <p:extLst>
      <p:ext uri="{BB962C8B-B14F-4D97-AF65-F5344CB8AC3E}">
        <p14:creationId xmlns:p14="http://schemas.microsoft.com/office/powerpoint/2010/main" val="27663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419609" y="3585212"/>
            <a:ext cx="7352778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Demo</a:t>
            </a:r>
          </a:p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(may include the staging link..)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6" y="1369914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andom color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9C2D1"/>
      </a:accent1>
      <a:accent2>
        <a:srgbClr val="78CEDA"/>
      </a:accent2>
      <a:accent3>
        <a:srgbClr val="93D8E1"/>
      </a:accent3>
      <a:accent4>
        <a:srgbClr val="AEE1E8"/>
      </a:accent4>
      <a:accent5>
        <a:srgbClr val="D8DAD9"/>
      </a:accent5>
      <a:accent6>
        <a:srgbClr val="A9AEB3"/>
      </a:accent6>
      <a:hlink>
        <a:srgbClr val="7F7F7F"/>
      </a:hlink>
      <a:folHlink>
        <a:srgbClr val="7BBBB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281</Words>
  <Application>Microsoft Office PowerPoint</Application>
  <PresentationFormat>Widescreen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Light</vt:lpstr>
      <vt:lpstr>Open Sans Light</vt:lpstr>
      <vt:lpstr>Raleway</vt:lpstr>
      <vt:lpstr>Source Sans Pro</vt:lpstr>
      <vt:lpstr>Source Sans Pro Light</vt:lpstr>
      <vt:lpstr>Office Theme</vt:lpstr>
      <vt:lpstr>1_Office Theme</vt:lpstr>
      <vt:lpstr>GRNFanzone</vt:lpstr>
      <vt:lpstr>PowerPoint Presentation</vt:lpstr>
      <vt:lpstr>Team V</vt:lpstr>
      <vt:lpstr>Project Motivation</vt:lpstr>
      <vt:lpstr>Key Features/Achievements</vt:lpstr>
      <vt:lpstr>Technical Features/Challenges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GRNFanzone</dc:title>
  <dc:creator>marios constantinou</dc:creator>
  <cp:lastModifiedBy>marios constantinou</cp:lastModifiedBy>
  <cp:revision>19</cp:revision>
  <dcterms:created xsi:type="dcterms:W3CDTF">2017-03-20T15:40:11Z</dcterms:created>
  <dcterms:modified xsi:type="dcterms:W3CDTF">2017-03-20T17:22:07Z</dcterms:modified>
</cp:coreProperties>
</file>