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FC61-015F-42A4-AF2D-4721A6ECF3F9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29F6-FF58-4A4A-9E37-592D69A41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32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06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9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7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08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0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4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21FA-F169-4D4A-B821-7445AFEEC03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3"/>
          <p:cNvSpPr/>
          <p:nvPr/>
        </p:nvSpPr>
        <p:spPr>
          <a:xfrm flipH="1" flipV="1">
            <a:off x="1053020" y="1498599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40508"/>
            <a:ext cx="7758044" cy="505969"/>
          </a:xfrm>
        </p:spPr>
        <p:txBody>
          <a:bodyPr/>
          <a:lstStyle/>
          <a:p>
            <a:pPr lvl="0"/>
            <a:r>
              <a:rPr lang="en-GB" dirty="0"/>
              <a:t>GRNFanzone</a:t>
            </a:r>
          </a:p>
        </p:txBody>
      </p:sp>
    </p:spTree>
    <p:extLst>
      <p:ext uri="{BB962C8B-B14F-4D97-AF65-F5344CB8AC3E}">
        <p14:creationId xmlns:p14="http://schemas.microsoft.com/office/powerpoint/2010/main" val="2319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19609" y="3585212"/>
            <a:ext cx="7352778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Demo</a:t>
            </a:r>
          </a:p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(may include the staging link..)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6" y="136991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34424" y="2698946"/>
            <a:ext cx="3123151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About Us</a:t>
            </a:r>
          </a:p>
        </p:txBody>
      </p:sp>
      <p:sp>
        <p:nvSpPr>
          <p:cNvPr id="3" name="Shape 65"/>
          <p:cNvSpPr/>
          <p:nvPr/>
        </p:nvSpPr>
        <p:spPr>
          <a:xfrm>
            <a:off x="5752780" y="2532650"/>
            <a:ext cx="686439" cy="61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58"/>
          <p:cNvSpPr/>
          <p:nvPr/>
        </p:nvSpPr>
        <p:spPr>
          <a:xfrm flipV="1">
            <a:off x="2861212" y="2003637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hape 58"/>
          <p:cNvSpPr/>
          <p:nvPr/>
        </p:nvSpPr>
        <p:spPr>
          <a:xfrm flipV="1">
            <a:off x="7571061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58"/>
          <p:cNvSpPr/>
          <p:nvPr/>
        </p:nvSpPr>
        <p:spPr>
          <a:xfrm flipV="1">
            <a:off x="5238645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02920" y="4056676"/>
            <a:ext cx="2538014" cy="684002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Marios Constantinou</a:t>
            </a: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12165" y="4078841"/>
            <a:ext cx="1755559" cy="419718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Andrew McCluskey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655323" y="4084558"/>
            <a:ext cx="1888519" cy="430683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Arnas Kapustinskas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552034" y="4078841"/>
            <a:ext cx="1550089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Ruxandra Bob</a:t>
            </a: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TEAM V</a:t>
            </a:r>
          </a:p>
        </p:txBody>
      </p:sp>
      <p:sp>
        <p:nvSpPr>
          <p:cNvPr id="55" name="Shape 58"/>
          <p:cNvSpPr/>
          <p:nvPr/>
        </p:nvSpPr>
        <p:spPr>
          <a:xfrm flipV="1">
            <a:off x="9815559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202687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Juranec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5" y="2145591"/>
            <a:ext cx="1732083" cy="1732083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7" y="2146557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4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83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81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1187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3" grpId="0" animBg="1"/>
      <p:bldP spid="37" grpId="0" build="p"/>
      <p:bldP spid="45" grpId="0" build="p"/>
      <p:bldP spid="53" grpId="0" build="p"/>
      <p:bldP spid="59" grpId="0" build="p"/>
      <p:bldP spid="61" grpId="0"/>
      <p:bldP spid="55" grpId="0" animBg="1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1800" dirty="0">
                <a:latin typeface="Raleway" panose="020B0003030101060003" pitchFamily="34" charset="0"/>
              </a:rPr>
              <a:t>Global Rugby Network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OUR CLIENTS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 is a free team management software for rugby teams around the world.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aim, is to provide support to coaches, in order to create stronger, healthier and more successful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consists of 7 members, all privileged enough to have played rugby on both professional and semi-professional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Dave Millard, founder and CEO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Stefan, CTO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Cham, Lead Software Engineer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895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1" y="2404796"/>
            <a:ext cx="26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GRN</a:t>
            </a:r>
          </a:p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</a:t>
            </a:r>
          </a:p>
        </p:txBody>
      </p:sp>
    </p:spTree>
    <p:extLst>
      <p:ext uri="{BB962C8B-B14F-4D97-AF65-F5344CB8AC3E}">
        <p14:creationId xmlns:p14="http://schemas.microsoft.com/office/powerpoint/2010/main" val="2448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2286895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1800" dirty="0">
                <a:latin typeface="Raleway" panose="020B0003030101060003" pitchFamily="34" charset="0"/>
              </a:rPr>
              <a:t>FanZone – An Online Rugby Platform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PROJECT MOTIVATION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646441"/>
            <a:ext cx="3695700" cy="2693909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as a Web Application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aim of this application, is to provide users a way of interaction between them and their favourite rugby teams, clubs or even players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two different target audiences, including the Profile-Owners and the Profile-followers.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additional engagement with potential supporters, followers or sponsors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to date, and live updates about favourite teams, clubs players, results, events and much more.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2286895"/>
            <a:ext cx="4503059" cy="28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94" y="3414058"/>
            <a:ext cx="2666667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74" y="2874511"/>
            <a:ext cx="1108800" cy="1108800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FEATURES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2498" y="2400784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" panose="020B0503030403020204"/>
                <a:ea typeface="+mn-ea"/>
                <a:cs typeface="+mn-cs"/>
              </a:rPr>
              <a:t>Social Authentication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9838" y="2400784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Searching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1735" y="2400784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Follow/Unfollow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7" y="2874545"/>
            <a:ext cx="1108766" cy="1108766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1" y="2874511"/>
            <a:ext cx="1108800" cy="110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08" y="2874511"/>
            <a:ext cx="1108800" cy="110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3" y="4793862"/>
            <a:ext cx="1108800" cy="110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51790" y="4374670"/>
            <a:ext cx="18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Live updates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8" y="4782660"/>
            <a:ext cx="1108800" cy="1108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21526" y="4374668"/>
            <a:ext cx="211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Dashboard</a:t>
            </a:r>
          </a:p>
        </p:txBody>
      </p:sp>
      <p:pic>
        <p:nvPicPr>
          <p:cNvPr id="52" name="Picture 5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79" y="4793862"/>
            <a:ext cx="1319296" cy="1108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197737" y="4374669"/>
            <a:ext cx="199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22554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TECHNOLOGIES USED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2669" y="3328110"/>
            <a:ext cx="1084337" cy="31787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03" y="2310362"/>
            <a:ext cx="1548000" cy="15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349" y="2930978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Bootstrap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6" y="2256362"/>
            <a:ext cx="1656000" cy="16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57699" y="2930474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Firebase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348" y="5019108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Angular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7698" y="5019108"/>
            <a:ext cx="214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Gitlab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0" y="4434996"/>
            <a:ext cx="1392935" cy="147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86" y="438099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TECHNICAL FEATURES/CHALLENGES</a:t>
            </a:r>
          </a:p>
        </p:txBody>
      </p:sp>
      <p:sp>
        <p:nvSpPr>
          <p:cNvPr id="7" name="Shape 62"/>
          <p:cNvSpPr/>
          <p:nvPr/>
        </p:nvSpPr>
        <p:spPr>
          <a:xfrm flipH="1">
            <a:off x="1066800" y="5299924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19701" y="2005013"/>
            <a:ext cx="2133600" cy="2139950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559426" y="2346325"/>
            <a:ext cx="1455738" cy="1458913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2217850" y="1882109"/>
            <a:ext cx="1446708" cy="1384778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2501980" y="2010694"/>
            <a:ext cx="1006513" cy="9641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3640738" y="1997250"/>
            <a:ext cx="1545818" cy="1566833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3919692" y="2281372"/>
            <a:ext cx="1055726" cy="1069987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4221163" y="3519488"/>
            <a:ext cx="1333500" cy="1336675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4432301" y="3732213"/>
            <a:ext cx="909638" cy="911225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7212013" y="3227388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7421563" y="3438525"/>
            <a:ext cx="911225" cy="912813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EditPoints="1"/>
          </p:cNvSpPr>
          <p:nvPr/>
        </p:nvSpPr>
        <p:spPr bwMode="auto">
          <a:xfrm>
            <a:off x="7108352" y="1505639"/>
            <a:ext cx="1248749" cy="1197026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7249639" y="1646927"/>
            <a:ext cx="867306" cy="83342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46371" y="1979453"/>
            <a:ext cx="2105025" cy="21203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Angular 2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240272" y="3191702"/>
            <a:ext cx="1301750" cy="1354001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Bootstrap 4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03272" y="1498665"/>
            <a:ext cx="1262860" cy="1158039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Gitlab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30513" y="3511108"/>
            <a:ext cx="1301750" cy="130305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Firebase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572" y="1954763"/>
            <a:ext cx="1536604" cy="1568238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TypeScript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08591" y="1829120"/>
            <a:ext cx="1425990" cy="1382412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Testing</a:t>
            </a:r>
          </a:p>
        </p:txBody>
      </p:sp>
      <p:sp>
        <p:nvSpPr>
          <p:cNvPr id="28" name="Freeform 30"/>
          <p:cNvSpPr>
            <a:spLocks noEditPoints="1"/>
          </p:cNvSpPr>
          <p:nvPr/>
        </p:nvSpPr>
        <p:spPr bwMode="auto">
          <a:xfrm>
            <a:off x="8401050" y="3917389"/>
            <a:ext cx="1361928" cy="1274989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722997" y="4206960"/>
            <a:ext cx="764575" cy="70523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0281" y="4371861"/>
            <a:ext cx="1126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Bootstrap 3</a:t>
            </a:r>
          </a:p>
          <a:p>
            <a:endParaRPr lang="en-GB" dirty="0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941396" y="3294344"/>
            <a:ext cx="1340448" cy="1394259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3207501" y="3519101"/>
            <a:ext cx="932586" cy="9707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944925" y="3284772"/>
            <a:ext cx="1321250" cy="1391877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Angular Fire</a:t>
            </a:r>
          </a:p>
        </p:txBody>
      </p:sp>
    </p:spTree>
    <p:extLst>
      <p:ext uri="{BB962C8B-B14F-4D97-AF65-F5344CB8AC3E}">
        <p14:creationId xmlns:p14="http://schemas.microsoft.com/office/powerpoint/2010/main" val="38193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" grpId="0" animBg="1"/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" grpId="0" uiExpand="1" build="p"/>
      <p:bldP spid="10" grpId="0" build="p"/>
      <p:bldP spid="11" grpId="0" build="p"/>
      <p:bldP spid="12" grpId="0" build="p"/>
      <p:bldP spid="13" grpId="0" build="p"/>
      <p:bldP spid="14" grpId="0" build="p"/>
      <p:bldP spid="28" grpId="0" animBg="1"/>
      <p:bldP spid="32" grpId="0" animBg="1"/>
      <p:bldP spid="33" grpId="0" animBg="1"/>
      <p:bldP spid="34" grpId="0" animBg="1"/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/>
          <p:nvPr/>
        </p:nvSpPr>
        <p:spPr>
          <a:xfrm flipH="1">
            <a:off x="616634" y="1965880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616634" y="178453"/>
            <a:ext cx="1560927" cy="1608144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2177561" y="539563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0" y="982525"/>
            <a:ext cx="68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FUTURE PLANS</a:t>
            </a:r>
          </a:p>
        </p:txBody>
      </p:sp>
      <p:sp>
        <p:nvSpPr>
          <p:cNvPr id="11" name="Shape 696"/>
          <p:cNvSpPr/>
          <p:nvPr/>
        </p:nvSpPr>
        <p:spPr>
          <a:xfrm>
            <a:off x="616452" y="2823143"/>
            <a:ext cx="2756911" cy="1617953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13" name="Shape 697"/>
          <p:cNvSpPr/>
          <p:nvPr/>
        </p:nvSpPr>
        <p:spPr>
          <a:xfrm>
            <a:off x="616634" y="2819818"/>
            <a:ext cx="2756545" cy="5906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6269" y="2817187"/>
            <a:ext cx="2756910" cy="593319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895197" y="3636426"/>
            <a:ext cx="128588" cy="109538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895197" y="3920588"/>
            <a:ext cx="128588" cy="109538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235887" y="3511250"/>
            <a:ext cx="1889419" cy="1338025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Searching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Dashboard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Redundant code</a:t>
            </a:r>
          </a:p>
        </p:txBody>
      </p:sp>
      <p:sp>
        <p:nvSpPr>
          <p:cNvPr id="23" name="Shape 451"/>
          <p:cNvSpPr/>
          <p:nvPr/>
        </p:nvSpPr>
        <p:spPr>
          <a:xfrm>
            <a:off x="2809531" y="2976325"/>
            <a:ext cx="375827" cy="24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4" name="Shape 696"/>
          <p:cNvSpPr/>
          <p:nvPr/>
        </p:nvSpPr>
        <p:spPr>
          <a:xfrm>
            <a:off x="4637467" y="2823143"/>
            <a:ext cx="2756911" cy="1617953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5" name="Shape 697"/>
          <p:cNvSpPr/>
          <p:nvPr/>
        </p:nvSpPr>
        <p:spPr>
          <a:xfrm>
            <a:off x="4637649" y="2819818"/>
            <a:ext cx="2756545" cy="59068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4637284" y="2817187"/>
            <a:ext cx="2756910" cy="593319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916212" y="3636426"/>
            <a:ext cx="128588" cy="109538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4916212" y="3920588"/>
            <a:ext cx="128588" cy="109538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256902" y="3511250"/>
            <a:ext cx="1889419" cy="1338025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Media Posts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Event Pages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Personal Inbox</a:t>
            </a:r>
          </a:p>
        </p:txBody>
      </p:sp>
      <p:sp>
        <p:nvSpPr>
          <p:cNvPr id="32" name="Shape 346"/>
          <p:cNvSpPr/>
          <p:nvPr/>
        </p:nvSpPr>
        <p:spPr>
          <a:xfrm>
            <a:off x="6920775" y="3022316"/>
            <a:ext cx="225546" cy="230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898289" y="4161472"/>
            <a:ext cx="128588" cy="109538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4916212" y="4179446"/>
            <a:ext cx="128588" cy="109538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5" grpId="0" build="p"/>
      <p:bldP spid="16" grpId="0" animBg="1"/>
      <p:bldP spid="17" grpId="0" animBg="1"/>
      <p:bldP spid="20" grpId="0" uiExpand="1" build="p"/>
      <p:bldP spid="24" grpId="0" animBg="1"/>
      <p:bldP spid="26" grpId="0" build="p"/>
      <p:bldP spid="27" grpId="0" animBg="1"/>
      <p:bldP spid="28" grpId="0" animBg="1"/>
      <p:bldP spid="29" grpId="0" uiExpand="1" build="p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9C2D1"/>
      </a:accent1>
      <a:accent2>
        <a:srgbClr val="78CEDA"/>
      </a:accent2>
      <a:accent3>
        <a:srgbClr val="93D8E1"/>
      </a:accent3>
      <a:accent4>
        <a:srgbClr val="AEE1E8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245</Words>
  <Application>Microsoft Office PowerPoint</Application>
  <PresentationFormat>Widescreen</PresentationFormat>
  <Paragraphs>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Light</vt:lpstr>
      <vt:lpstr>Open Sans Light</vt:lpstr>
      <vt:lpstr>Raleway</vt:lpstr>
      <vt:lpstr>Source Sans Pro</vt:lpstr>
      <vt:lpstr>Source Sans Pro Light</vt:lpstr>
      <vt:lpstr>Office Theme</vt:lpstr>
      <vt:lpstr>1_Office Theme</vt:lpstr>
      <vt:lpstr>GRNFanzone</vt:lpstr>
      <vt:lpstr>PowerPoint Presentation</vt:lpstr>
      <vt:lpstr>TEAM V</vt:lpstr>
      <vt:lpstr>OUR CLIENTS</vt:lpstr>
      <vt:lpstr>PROJECT MOTIVATION</vt:lpstr>
      <vt:lpstr>KEY FEATURES</vt:lpstr>
      <vt:lpstr>KEY TECHNOLOGIES USED</vt:lpstr>
      <vt:lpstr>TECHNICAL FEATURES/CHALLENGES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GRNFanzone</dc:title>
  <dc:creator>marios constantinou</dc:creator>
  <cp:lastModifiedBy>marios constantinou</cp:lastModifiedBy>
  <cp:revision>43</cp:revision>
  <dcterms:created xsi:type="dcterms:W3CDTF">2017-03-20T15:40:11Z</dcterms:created>
  <dcterms:modified xsi:type="dcterms:W3CDTF">2017-03-21T19:22:32Z</dcterms:modified>
</cp:coreProperties>
</file>