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5B8E7-E4F0-45F1-8CFE-5DC607EDB697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3302DDC7-A7EB-4A14-ADE8-54D44754BA3C}">
      <dgm:prSet phldrT="[Texto]"/>
      <dgm:spPr/>
      <dgm:t>
        <a:bodyPr/>
        <a:lstStyle/>
        <a:p>
          <a:r>
            <a:rPr lang="es-CL" dirty="0" smtClean="0"/>
            <a:t>Data</a:t>
          </a:r>
          <a:endParaRPr lang="es-ES" dirty="0"/>
        </a:p>
      </dgm:t>
    </dgm:pt>
    <dgm:pt modelId="{AAE89FD5-2C74-40D0-B64D-F7C1D8ED5E56}" type="parTrans" cxnId="{FA0FE089-7A60-4FBD-AD74-3954E806C740}">
      <dgm:prSet/>
      <dgm:spPr/>
      <dgm:t>
        <a:bodyPr/>
        <a:lstStyle/>
        <a:p>
          <a:endParaRPr lang="es-ES"/>
        </a:p>
      </dgm:t>
    </dgm:pt>
    <dgm:pt modelId="{2EEA2CB5-2304-4B1C-AB4E-B8BD6BDDD1E6}" type="sibTrans" cxnId="{FA0FE089-7A60-4FBD-AD74-3954E806C740}">
      <dgm:prSet/>
      <dgm:spPr/>
      <dgm:t>
        <a:bodyPr/>
        <a:lstStyle/>
        <a:p>
          <a:endParaRPr lang="es-ES"/>
        </a:p>
      </dgm:t>
    </dgm:pt>
    <dgm:pt modelId="{25C0FB60-C73F-4E13-8E7E-59463129A0AD}">
      <dgm:prSet phldrT="[Texto]"/>
      <dgm:spPr/>
      <dgm:t>
        <a:bodyPr/>
        <a:lstStyle/>
        <a:p>
          <a:r>
            <a:rPr lang="es-CL" dirty="0" smtClean="0"/>
            <a:t>OLAP</a:t>
          </a:r>
          <a:endParaRPr lang="es-ES" dirty="0"/>
        </a:p>
      </dgm:t>
    </dgm:pt>
    <dgm:pt modelId="{4A90DF61-779F-46A0-895D-D6DE0F87828B}" type="parTrans" cxnId="{D882E8AC-FEBC-4014-90CD-C9EF668EB96D}">
      <dgm:prSet/>
      <dgm:spPr/>
      <dgm:t>
        <a:bodyPr/>
        <a:lstStyle/>
        <a:p>
          <a:endParaRPr lang="es-ES"/>
        </a:p>
      </dgm:t>
    </dgm:pt>
    <dgm:pt modelId="{AD148F15-7CDE-43A9-BD89-21C621D7D7CF}" type="sibTrans" cxnId="{D882E8AC-FEBC-4014-90CD-C9EF668EB96D}">
      <dgm:prSet/>
      <dgm:spPr/>
      <dgm:t>
        <a:bodyPr/>
        <a:lstStyle/>
        <a:p>
          <a:endParaRPr lang="es-ES"/>
        </a:p>
      </dgm:t>
    </dgm:pt>
    <dgm:pt modelId="{24582336-E1FF-4035-9B3F-ADA9DC755736}">
      <dgm:prSet phldrT="[Texto]"/>
      <dgm:spPr/>
      <dgm:t>
        <a:bodyPr/>
        <a:lstStyle/>
        <a:p>
          <a:r>
            <a:rPr lang="es-CL" dirty="0" smtClean="0"/>
            <a:t>Carga</a:t>
          </a:r>
          <a:endParaRPr lang="es-ES" dirty="0"/>
        </a:p>
      </dgm:t>
    </dgm:pt>
    <dgm:pt modelId="{06CC48DB-13E6-44FC-A2B4-389378D5BDA2}" type="parTrans" cxnId="{2E0BCD5F-7FF2-49E0-92ED-16C29D8757B7}">
      <dgm:prSet/>
      <dgm:spPr/>
      <dgm:t>
        <a:bodyPr/>
        <a:lstStyle/>
        <a:p>
          <a:endParaRPr lang="es-ES"/>
        </a:p>
      </dgm:t>
    </dgm:pt>
    <dgm:pt modelId="{D9D4EDBB-D5BE-48FB-8469-CF6E37C14A1A}" type="sibTrans" cxnId="{2E0BCD5F-7FF2-49E0-92ED-16C29D8757B7}">
      <dgm:prSet/>
      <dgm:spPr/>
      <dgm:t>
        <a:bodyPr/>
        <a:lstStyle/>
        <a:p>
          <a:endParaRPr lang="es-ES"/>
        </a:p>
      </dgm:t>
    </dgm:pt>
    <dgm:pt modelId="{89EA80E4-7066-449C-A730-6E8D792AF26C}">
      <dgm:prSet phldrT="[Texto]"/>
      <dgm:spPr/>
      <dgm:t>
        <a:bodyPr/>
        <a:lstStyle/>
        <a:p>
          <a:r>
            <a:rPr lang="es-CL" dirty="0" smtClean="0"/>
            <a:t>Transformación</a:t>
          </a:r>
          <a:endParaRPr lang="es-ES" dirty="0"/>
        </a:p>
      </dgm:t>
    </dgm:pt>
    <dgm:pt modelId="{34FB3D7C-ED78-4D5D-8542-994C2586AECD}" type="parTrans" cxnId="{229013C3-B551-4842-9C01-16EE09FE9DCD}">
      <dgm:prSet/>
      <dgm:spPr/>
      <dgm:t>
        <a:bodyPr/>
        <a:lstStyle/>
        <a:p>
          <a:endParaRPr lang="es-ES"/>
        </a:p>
      </dgm:t>
    </dgm:pt>
    <dgm:pt modelId="{6AAECEFF-C092-4901-9EDA-E2AF561A6531}" type="sibTrans" cxnId="{229013C3-B551-4842-9C01-16EE09FE9DCD}">
      <dgm:prSet/>
      <dgm:spPr/>
      <dgm:t>
        <a:bodyPr/>
        <a:lstStyle/>
        <a:p>
          <a:endParaRPr lang="es-ES"/>
        </a:p>
      </dgm:t>
    </dgm:pt>
    <dgm:pt modelId="{E176F439-1C6E-4A7D-9CD1-989F881757CF}">
      <dgm:prSet phldrT="[Texto]"/>
      <dgm:spPr/>
      <dgm:t>
        <a:bodyPr/>
        <a:lstStyle/>
        <a:p>
          <a:r>
            <a:rPr lang="es-CL" dirty="0" smtClean="0"/>
            <a:t>Extracción</a:t>
          </a:r>
          <a:endParaRPr lang="es-ES" dirty="0"/>
        </a:p>
      </dgm:t>
    </dgm:pt>
    <dgm:pt modelId="{9D9FEFEA-6536-47A9-A8FD-6D4B116E7D24}" type="parTrans" cxnId="{00DC64B6-D970-4959-B9B2-BFAAB8470683}">
      <dgm:prSet/>
      <dgm:spPr/>
      <dgm:t>
        <a:bodyPr/>
        <a:lstStyle/>
        <a:p>
          <a:endParaRPr lang="es-ES"/>
        </a:p>
      </dgm:t>
    </dgm:pt>
    <dgm:pt modelId="{5B4D94E4-E019-4D88-82BC-2778910BB6F8}" type="sibTrans" cxnId="{00DC64B6-D970-4959-B9B2-BFAAB8470683}">
      <dgm:prSet/>
      <dgm:spPr/>
      <dgm:t>
        <a:bodyPr/>
        <a:lstStyle/>
        <a:p>
          <a:endParaRPr lang="es-ES"/>
        </a:p>
      </dgm:t>
    </dgm:pt>
    <dgm:pt modelId="{0F5BF434-2EFF-487D-8FFF-790625D6C45B}" type="pres">
      <dgm:prSet presAssocID="{2AC5B8E7-E4F0-45F1-8CFE-5DC607EDB6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75E48D8-D0DB-450A-AD60-DA67488861FC}" type="pres">
      <dgm:prSet presAssocID="{3302DDC7-A7EB-4A14-ADE8-54D44754BA3C}" presName="centerShape" presStyleLbl="node0" presStyleIdx="0" presStyleCnt="1"/>
      <dgm:spPr/>
      <dgm:t>
        <a:bodyPr/>
        <a:lstStyle/>
        <a:p>
          <a:endParaRPr lang="es-ES"/>
        </a:p>
      </dgm:t>
    </dgm:pt>
    <dgm:pt modelId="{3DB20F9A-702C-4A81-84B6-36425210AE5B}" type="pres">
      <dgm:prSet presAssocID="{25C0FB60-C73F-4E13-8E7E-59463129A0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712BFB-6EF0-475F-962D-C0297B32F4CC}" type="pres">
      <dgm:prSet presAssocID="{25C0FB60-C73F-4E13-8E7E-59463129A0AD}" presName="dummy" presStyleCnt="0"/>
      <dgm:spPr/>
    </dgm:pt>
    <dgm:pt modelId="{D5F966CF-A512-42C7-AD1C-A47E179B998E}" type="pres">
      <dgm:prSet presAssocID="{AD148F15-7CDE-43A9-BD89-21C621D7D7CF}" presName="sibTrans" presStyleLbl="sibTrans2D1" presStyleIdx="0" presStyleCnt="4"/>
      <dgm:spPr/>
      <dgm:t>
        <a:bodyPr/>
        <a:lstStyle/>
        <a:p>
          <a:endParaRPr lang="es-ES"/>
        </a:p>
      </dgm:t>
    </dgm:pt>
    <dgm:pt modelId="{10435F54-401D-439D-A6D5-2B300EA26322}" type="pres">
      <dgm:prSet presAssocID="{24582336-E1FF-4035-9B3F-ADA9DC7557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2047AC-E9B8-4AFD-9782-4D0903F83DCC}" type="pres">
      <dgm:prSet presAssocID="{24582336-E1FF-4035-9B3F-ADA9DC755736}" presName="dummy" presStyleCnt="0"/>
      <dgm:spPr/>
    </dgm:pt>
    <dgm:pt modelId="{FC618682-F1AB-4DDC-997D-131792EAAD0E}" type="pres">
      <dgm:prSet presAssocID="{D9D4EDBB-D5BE-48FB-8469-CF6E37C14A1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A562AB6B-2D0E-4C67-9B37-E6E2CF56BA1B}" type="pres">
      <dgm:prSet presAssocID="{89EA80E4-7066-449C-A730-6E8D792AF2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1B742D-AF5D-490D-84D7-74286C02DAC4}" type="pres">
      <dgm:prSet presAssocID="{89EA80E4-7066-449C-A730-6E8D792AF26C}" presName="dummy" presStyleCnt="0"/>
      <dgm:spPr/>
    </dgm:pt>
    <dgm:pt modelId="{B279F55B-41DB-4B2B-A8F5-A0A6AC5050BB}" type="pres">
      <dgm:prSet presAssocID="{6AAECEFF-C092-4901-9EDA-E2AF561A6531}" presName="sibTrans" presStyleLbl="sibTrans2D1" presStyleIdx="2" presStyleCnt="4"/>
      <dgm:spPr/>
      <dgm:t>
        <a:bodyPr/>
        <a:lstStyle/>
        <a:p>
          <a:endParaRPr lang="es-ES"/>
        </a:p>
      </dgm:t>
    </dgm:pt>
    <dgm:pt modelId="{94D001F4-B65E-4644-9D07-3EBBAC881418}" type="pres">
      <dgm:prSet presAssocID="{E176F439-1C6E-4A7D-9CD1-989F881757C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7BB30E-12BF-42DE-AF66-51376F001BCE}" type="pres">
      <dgm:prSet presAssocID="{E176F439-1C6E-4A7D-9CD1-989F881757CF}" presName="dummy" presStyleCnt="0"/>
      <dgm:spPr/>
    </dgm:pt>
    <dgm:pt modelId="{C190810A-A803-4967-8344-FCFFCD9147F7}" type="pres">
      <dgm:prSet presAssocID="{5B4D94E4-E019-4D88-82BC-2778910BB6F8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66558FCB-435E-42E1-8812-2280BDAD307B}" type="presOf" srcId="{89EA80E4-7066-449C-A730-6E8D792AF26C}" destId="{A562AB6B-2D0E-4C67-9B37-E6E2CF56BA1B}" srcOrd="0" destOrd="0" presId="urn:microsoft.com/office/officeart/2005/8/layout/radial6"/>
    <dgm:cxn modelId="{00DC64B6-D970-4959-B9B2-BFAAB8470683}" srcId="{3302DDC7-A7EB-4A14-ADE8-54D44754BA3C}" destId="{E176F439-1C6E-4A7D-9CD1-989F881757CF}" srcOrd="3" destOrd="0" parTransId="{9D9FEFEA-6536-47A9-A8FD-6D4B116E7D24}" sibTransId="{5B4D94E4-E019-4D88-82BC-2778910BB6F8}"/>
    <dgm:cxn modelId="{D882E8AC-FEBC-4014-90CD-C9EF668EB96D}" srcId="{3302DDC7-A7EB-4A14-ADE8-54D44754BA3C}" destId="{25C0FB60-C73F-4E13-8E7E-59463129A0AD}" srcOrd="0" destOrd="0" parTransId="{4A90DF61-779F-46A0-895D-D6DE0F87828B}" sibTransId="{AD148F15-7CDE-43A9-BD89-21C621D7D7CF}"/>
    <dgm:cxn modelId="{2E0BCD5F-7FF2-49E0-92ED-16C29D8757B7}" srcId="{3302DDC7-A7EB-4A14-ADE8-54D44754BA3C}" destId="{24582336-E1FF-4035-9B3F-ADA9DC755736}" srcOrd="1" destOrd="0" parTransId="{06CC48DB-13E6-44FC-A2B4-389378D5BDA2}" sibTransId="{D9D4EDBB-D5BE-48FB-8469-CF6E37C14A1A}"/>
    <dgm:cxn modelId="{60A81C1F-0E48-4F97-94DB-B21525A1F0DC}" type="presOf" srcId="{D9D4EDBB-D5BE-48FB-8469-CF6E37C14A1A}" destId="{FC618682-F1AB-4DDC-997D-131792EAAD0E}" srcOrd="0" destOrd="0" presId="urn:microsoft.com/office/officeart/2005/8/layout/radial6"/>
    <dgm:cxn modelId="{B65EAB37-94E8-49D1-B08A-631DC4BAA279}" type="presOf" srcId="{AD148F15-7CDE-43A9-BD89-21C621D7D7CF}" destId="{D5F966CF-A512-42C7-AD1C-A47E179B998E}" srcOrd="0" destOrd="0" presId="urn:microsoft.com/office/officeart/2005/8/layout/radial6"/>
    <dgm:cxn modelId="{F66B7E2B-6DC7-4A7C-844A-35EA69118875}" type="presOf" srcId="{24582336-E1FF-4035-9B3F-ADA9DC755736}" destId="{10435F54-401D-439D-A6D5-2B300EA26322}" srcOrd="0" destOrd="0" presId="urn:microsoft.com/office/officeart/2005/8/layout/radial6"/>
    <dgm:cxn modelId="{CC80416A-27C4-4445-94C0-7C02D869B4DA}" type="presOf" srcId="{5B4D94E4-E019-4D88-82BC-2778910BB6F8}" destId="{C190810A-A803-4967-8344-FCFFCD9147F7}" srcOrd="0" destOrd="0" presId="urn:microsoft.com/office/officeart/2005/8/layout/radial6"/>
    <dgm:cxn modelId="{F980FE4A-F48B-429C-ABC7-85119CE2D92C}" type="presOf" srcId="{25C0FB60-C73F-4E13-8E7E-59463129A0AD}" destId="{3DB20F9A-702C-4A81-84B6-36425210AE5B}" srcOrd="0" destOrd="0" presId="urn:microsoft.com/office/officeart/2005/8/layout/radial6"/>
    <dgm:cxn modelId="{556B2C69-A770-4596-BFC4-905896AB33AD}" type="presOf" srcId="{E176F439-1C6E-4A7D-9CD1-989F881757CF}" destId="{94D001F4-B65E-4644-9D07-3EBBAC881418}" srcOrd="0" destOrd="0" presId="urn:microsoft.com/office/officeart/2005/8/layout/radial6"/>
    <dgm:cxn modelId="{FA0FE089-7A60-4FBD-AD74-3954E806C740}" srcId="{2AC5B8E7-E4F0-45F1-8CFE-5DC607EDB697}" destId="{3302DDC7-A7EB-4A14-ADE8-54D44754BA3C}" srcOrd="0" destOrd="0" parTransId="{AAE89FD5-2C74-40D0-B64D-F7C1D8ED5E56}" sibTransId="{2EEA2CB5-2304-4B1C-AB4E-B8BD6BDDD1E6}"/>
    <dgm:cxn modelId="{229013C3-B551-4842-9C01-16EE09FE9DCD}" srcId="{3302DDC7-A7EB-4A14-ADE8-54D44754BA3C}" destId="{89EA80E4-7066-449C-A730-6E8D792AF26C}" srcOrd="2" destOrd="0" parTransId="{34FB3D7C-ED78-4D5D-8542-994C2586AECD}" sibTransId="{6AAECEFF-C092-4901-9EDA-E2AF561A6531}"/>
    <dgm:cxn modelId="{05B72E27-6420-47D0-BFB2-BF4C8923D6DD}" type="presOf" srcId="{2AC5B8E7-E4F0-45F1-8CFE-5DC607EDB697}" destId="{0F5BF434-2EFF-487D-8FFF-790625D6C45B}" srcOrd="0" destOrd="0" presId="urn:microsoft.com/office/officeart/2005/8/layout/radial6"/>
    <dgm:cxn modelId="{3A133FD2-3B8B-4C81-9820-B78AC044A3E6}" type="presOf" srcId="{3302DDC7-A7EB-4A14-ADE8-54D44754BA3C}" destId="{075E48D8-D0DB-450A-AD60-DA67488861FC}" srcOrd="0" destOrd="0" presId="urn:microsoft.com/office/officeart/2005/8/layout/radial6"/>
    <dgm:cxn modelId="{ADA0BF30-5B86-4AD8-B498-B91A784AF8BD}" type="presOf" srcId="{6AAECEFF-C092-4901-9EDA-E2AF561A6531}" destId="{B279F55B-41DB-4B2B-A8F5-A0A6AC5050BB}" srcOrd="0" destOrd="0" presId="urn:microsoft.com/office/officeart/2005/8/layout/radial6"/>
    <dgm:cxn modelId="{115CD31B-F188-4AA0-B0AB-1F1CDFE2EE68}" type="presParOf" srcId="{0F5BF434-2EFF-487D-8FFF-790625D6C45B}" destId="{075E48D8-D0DB-450A-AD60-DA67488861FC}" srcOrd="0" destOrd="0" presId="urn:microsoft.com/office/officeart/2005/8/layout/radial6"/>
    <dgm:cxn modelId="{0787B349-4C95-4B8D-BD65-1B953EE17E6B}" type="presParOf" srcId="{0F5BF434-2EFF-487D-8FFF-790625D6C45B}" destId="{3DB20F9A-702C-4A81-84B6-36425210AE5B}" srcOrd="1" destOrd="0" presId="urn:microsoft.com/office/officeart/2005/8/layout/radial6"/>
    <dgm:cxn modelId="{918AC686-77F1-4B6A-BE12-CF332211CA71}" type="presParOf" srcId="{0F5BF434-2EFF-487D-8FFF-790625D6C45B}" destId="{F1712BFB-6EF0-475F-962D-C0297B32F4CC}" srcOrd="2" destOrd="0" presId="urn:microsoft.com/office/officeart/2005/8/layout/radial6"/>
    <dgm:cxn modelId="{8C2B8699-E38E-482F-AD33-9A5955FDF24B}" type="presParOf" srcId="{0F5BF434-2EFF-487D-8FFF-790625D6C45B}" destId="{D5F966CF-A512-42C7-AD1C-A47E179B998E}" srcOrd="3" destOrd="0" presId="urn:microsoft.com/office/officeart/2005/8/layout/radial6"/>
    <dgm:cxn modelId="{4EE57975-08DD-4706-9B13-C1D2612ECBD7}" type="presParOf" srcId="{0F5BF434-2EFF-487D-8FFF-790625D6C45B}" destId="{10435F54-401D-439D-A6D5-2B300EA26322}" srcOrd="4" destOrd="0" presId="urn:microsoft.com/office/officeart/2005/8/layout/radial6"/>
    <dgm:cxn modelId="{0BC194F3-78F2-4174-88B3-B2AFA74FC0CB}" type="presParOf" srcId="{0F5BF434-2EFF-487D-8FFF-790625D6C45B}" destId="{042047AC-E9B8-4AFD-9782-4D0903F83DCC}" srcOrd="5" destOrd="0" presId="urn:microsoft.com/office/officeart/2005/8/layout/radial6"/>
    <dgm:cxn modelId="{0BA9CA98-1C44-48A3-BF79-63EE05C12CE8}" type="presParOf" srcId="{0F5BF434-2EFF-487D-8FFF-790625D6C45B}" destId="{FC618682-F1AB-4DDC-997D-131792EAAD0E}" srcOrd="6" destOrd="0" presId="urn:microsoft.com/office/officeart/2005/8/layout/radial6"/>
    <dgm:cxn modelId="{1FCF54C2-612C-4022-ABE6-7336047D9DC9}" type="presParOf" srcId="{0F5BF434-2EFF-487D-8FFF-790625D6C45B}" destId="{A562AB6B-2D0E-4C67-9B37-E6E2CF56BA1B}" srcOrd="7" destOrd="0" presId="urn:microsoft.com/office/officeart/2005/8/layout/radial6"/>
    <dgm:cxn modelId="{C4FF2E91-377F-4074-A6CC-57865B2F02C7}" type="presParOf" srcId="{0F5BF434-2EFF-487D-8FFF-790625D6C45B}" destId="{621B742D-AF5D-490D-84D7-74286C02DAC4}" srcOrd="8" destOrd="0" presId="urn:microsoft.com/office/officeart/2005/8/layout/radial6"/>
    <dgm:cxn modelId="{A7F9D877-0CCA-488E-8F34-43BC41D7C91A}" type="presParOf" srcId="{0F5BF434-2EFF-487D-8FFF-790625D6C45B}" destId="{B279F55B-41DB-4B2B-A8F5-A0A6AC5050BB}" srcOrd="9" destOrd="0" presId="urn:microsoft.com/office/officeart/2005/8/layout/radial6"/>
    <dgm:cxn modelId="{B3008061-B327-46C4-9C41-458A72F991D5}" type="presParOf" srcId="{0F5BF434-2EFF-487D-8FFF-790625D6C45B}" destId="{94D001F4-B65E-4644-9D07-3EBBAC881418}" srcOrd="10" destOrd="0" presId="urn:microsoft.com/office/officeart/2005/8/layout/radial6"/>
    <dgm:cxn modelId="{34A9F059-BB78-43AD-9FEC-874B725DB8E0}" type="presParOf" srcId="{0F5BF434-2EFF-487D-8FFF-790625D6C45B}" destId="{C27BB30E-12BF-42DE-AF66-51376F001BCE}" srcOrd="11" destOrd="0" presId="urn:microsoft.com/office/officeart/2005/8/layout/radial6"/>
    <dgm:cxn modelId="{9C18E237-94AC-4419-A035-5CD2B90E3A0B}" type="presParOf" srcId="{0F5BF434-2EFF-487D-8FFF-790625D6C45B}" destId="{C190810A-A803-4967-8344-FCFFCD9147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C1839-5F9E-4D76-A339-04D184A100C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713C06-37E4-47C7-9CAB-3234CB374CDE}">
      <dgm:prSet phldrT="[Texto]"/>
      <dgm:spPr/>
      <dgm:t>
        <a:bodyPr/>
        <a:lstStyle/>
        <a:p>
          <a:r>
            <a:rPr lang="es-CL" dirty="0" smtClean="0"/>
            <a:t>AIDA</a:t>
          </a:r>
          <a:endParaRPr lang="es-ES" dirty="0"/>
        </a:p>
      </dgm:t>
    </dgm:pt>
    <dgm:pt modelId="{5E05EE1A-3E19-4686-ABB4-60D8E15506F5}" type="parTrans" cxnId="{3FC5B350-08E4-42F4-B4B0-58755F924753}">
      <dgm:prSet/>
      <dgm:spPr/>
      <dgm:t>
        <a:bodyPr/>
        <a:lstStyle/>
        <a:p>
          <a:endParaRPr lang="es-ES"/>
        </a:p>
      </dgm:t>
    </dgm:pt>
    <dgm:pt modelId="{2D8B9419-BC0B-4588-9B7A-384CCBF25389}" type="sibTrans" cxnId="{3FC5B350-08E4-42F4-B4B0-58755F924753}">
      <dgm:prSet/>
      <dgm:spPr/>
      <dgm:t>
        <a:bodyPr/>
        <a:lstStyle/>
        <a:p>
          <a:endParaRPr lang="es-ES"/>
        </a:p>
      </dgm:t>
    </dgm:pt>
    <dgm:pt modelId="{23517EB6-A6D4-4430-AA33-37573DDC3697}">
      <dgm:prSet phldrT="[Texto]"/>
      <dgm:spPr/>
      <dgm:t>
        <a:bodyPr/>
        <a:lstStyle/>
        <a:p>
          <a:r>
            <a:rPr lang="es-CL" dirty="0" smtClean="0"/>
            <a:t>ETL</a:t>
          </a:r>
          <a:endParaRPr lang="es-ES" dirty="0"/>
        </a:p>
      </dgm:t>
    </dgm:pt>
    <dgm:pt modelId="{B0E7517D-2D47-4D63-99E8-0B1F7D94507E}" type="parTrans" cxnId="{CA4B954C-2887-409A-A882-6E49DED64A06}">
      <dgm:prSet/>
      <dgm:spPr/>
      <dgm:t>
        <a:bodyPr/>
        <a:lstStyle/>
        <a:p>
          <a:endParaRPr lang="es-ES"/>
        </a:p>
      </dgm:t>
    </dgm:pt>
    <dgm:pt modelId="{DB171F96-5211-41B0-BB62-3895A4FC78E1}" type="sibTrans" cxnId="{CA4B954C-2887-409A-A882-6E49DED64A06}">
      <dgm:prSet/>
      <dgm:spPr/>
      <dgm:t>
        <a:bodyPr/>
        <a:lstStyle/>
        <a:p>
          <a:endParaRPr lang="es-ES"/>
        </a:p>
      </dgm:t>
    </dgm:pt>
    <dgm:pt modelId="{159BE7B2-06D4-4C84-BBEF-762E1E11CDDD}">
      <dgm:prSet phldrT="[Texto]"/>
      <dgm:spPr/>
      <dgm:t>
        <a:bodyPr/>
        <a:lstStyle/>
        <a:p>
          <a:r>
            <a:rPr lang="es-CL" dirty="0" smtClean="0"/>
            <a:t>Minería de Datos</a:t>
          </a:r>
          <a:endParaRPr lang="es-ES" dirty="0"/>
        </a:p>
      </dgm:t>
    </dgm:pt>
    <dgm:pt modelId="{171F6B06-6350-45E6-B77E-C53B2667674B}" type="parTrans" cxnId="{591058DF-8E2C-4F4D-A863-D54D962C9FC6}">
      <dgm:prSet/>
      <dgm:spPr/>
      <dgm:t>
        <a:bodyPr/>
        <a:lstStyle/>
        <a:p>
          <a:endParaRPr lang="es-ES"/>
        </a:p>
      </dgm:t>
    </dgm:pt>
    <dgm:pt modelId="{F769211C-D3D7-41F1-9E8F-0E51135521BA}" type="sibTrans" cxnId="{591058DF-8E2C-4F4D-A863-D54D962C9FC6}">
      <dgm:prSet/>
      <dgm:spPr/>
      <dgm:t>
        <a:bodyPr/>
        <a:lstStyle/>
        <a:p>
          <a:endParaRPr lang="es-ES"/>
        </a:p>
      </dgm:t>
    </dgm:pt>
    <dgm:pt modelId="{C7D6751D-4B0E-4DB7-B693-8927BA8F9F74}">
      <dgm:prSet phldrT="[Texto]"/>
      <dgm:spPr/>
      <dgm:t>
        <a:bodyPr/>
        <a:lstStyle/>
        <a:p>
          <a:r>
            <a:rPr lang="es-CL" dirty="0" smtClean="0"/>
            <a:t>Extraer conclusiones</a:t>
          </a:r>
          <a:endParaRPr lang="es-ES" dirty="0"/>
        </a:p>
      </dgm:t>
    </dgm:pt>
    <dgm:pt modelId="{DF212BA8-87CB-46ED-92B2-B47D4CD2A808}" type="parTrans" cxnId="{0D0A6E30-45BA-49E8-8C19-D6BD34F81044}">
      <dgm:prSet/>
      <dgm:spPr/>
      <dgm:t>
        <a:bodyPr/>
        <a:lstStyle/>
        <a:p>
          <a:endParaRPr lang="es-ES"/>
        </a:p>
      </dgm:t>
    </dgm:pt>
    <dgm:pt modelId="{947A7655-445A-4441-B3EB-7547504F456B}" type="sibTrans" cxnId="{0D0A6E30-45BA-49E8-8C19-D6BD34F81044}">
      <dgm:prSet/>
      <dgm:spPr/>
      <dgm:t>
        <a:bodyPr/>
        <a:lstStyle/>
        <a:p>
          <a:endParaRPr lang="es-ES"/>
        </a:p>
      </dgm:t>
    </dgm:pt>
    <dgm:pt modelId="{6AC0DC13-67FF-4F34-AFCC-55BF3B34FBB0}">
      <dgm:prSet phldrT="[Texto]"/>
      <dgm:spPr/>
      <dgm:t>
        <a:bodyPr/>
        <a:lstStyle/>
        <a:p>
          <a:r>
            <a:rPr lang="es-CL" dirty="0" smtClean="0"/>
            <a:t>Toma de </a:t>
          </a:r>
          <a:r>
            <a:rPr lang="es-CL" dirty="0" err="1" smtClean="0"/>
            <a:t>Desiciones</a:t>
          </a:r>
          <a:endParaRPr lang="es-ES" dirty="0"/>
        </a:p>
      </dgm:t>
    </dgm:pt>
    <dgm:pt modelId="{E30D275A-870E-4277-9553-E1C6BF9F72A8}" type="parTrans" cxnId="{EC6B1F1D-D72A-48D7-A13D-A7C76DC2B334}">
      <dgm:prSet/>
      <dgm:spPr/>
      <dgm:t>
        <a:bodyPr/>
        <a:lstStyle/>
        <a:p>
          <a:endParaRPr lang="es-ES"/>
        </a:p>
      </dgm:t>
    </dgm:pt>
    <dgm:pt modelId="{A7923E91-EC1A-47D8-A940-2D291683ACBC}" type="sibTrans" cxnId="{EC6B1F1D-D72A-48D7-A13D-A7C76DC2B334}">
      <dgm:prSet/>
      <dgm:spPr/>
      <dgm:t>
        <a:bodyPr/>
        <a:lstStyle/>
        <a:p>
          <a:endParaRPr lang="es-ES"/>
        </a:p>
      </dgm:t>
    </dgm:pt>
    <dgm:pt modelId="{D43930FA-A2B8-4658-9D4F-ADAF0C2F6AB5}">
      <dgm:prSet phldrT="[Texto]"/>
      <dgm:spPr/>
      <dgm:t>
        <a:bodyPr/>
        <a:lstStyle/>
        <a:p>
          <a:r>
            <a:rPr lang="es-CL" dirty="0" smtClean="0"/>
            <a:t>Apoyo</a:t>
          </a:r>
          <a:endParaRPr lang="es-ES" dirty="0"/>
        </a:p>
      </dgm:t>
    </dgm:pt>
    <dgm:pt modelId="{32B38A05-6B9A-4159-922B-D20BBC73726C}" type="parTrans" cxnId="{0A18827F-7BFA-4842-98DE-57B142DC682E}">
      <dgm:prSet/>
      <dgm:spPr/>
      <dgm:t>
        <a:bodyPr/>
        <a:lstStyle/>
        <a:p>
          <a:endParaRPr lang="es-ES"/>
        </a:p>
      </dgm:t>
    </dgm:pt>
    <dgm:pt modelId="{54303425-6A44-4C27-94B1-90E3B6FA21AF}" type="sibTrans" cxnId="{0A18827F-7BFA-4842-98DE-57B142DC682E}">
      <dgm:prSet/>
      <dgm:spPr/>
      <dgm:t>
        <a:bodyPr/>
        <a:lstStyle/>
        <a:p>
          <a:endParaRPr lang="es-ES"/>
        </a:p>
      </dgm:t>
    </dgm:pt>
    <dgm:pt modelId="{54C43499-E6FE-4E0B-B0F1-6A27E87F3945}">
      <dgm:prSet phldrT="[Texto]"/>
      <dgm:spPr/>
      <dgm:t>
        <a:bodyPr/>
        <a:lstStyle/>
        <a:p>
          <a:r>
            <a:rPr lang="es-CL" dirty="0" smtClean="0"/>
            <a:t>BBDD Académicas</a:t>
          </a:r>
          <a:endParaRPr lang="es-ES" dirty="0"/>
        </a:p>
      </dgm:t>
    </dgm:pt>
    <dgm:pt modelId="{2406C821-92D9-4836-ABF0-02220701E238}" type="parTrans" cxnId="{B0060D26-82DE-43BA-A65F-9A57C86A30B1}">
      <dgm:prSet/>
      <dgm:spPr/>
      <dgm:t>
        <a:bodyPr/>
        <a:lstStyle/>
        <a:p>
          <a:endParaRPr lang="es-ES"/>
        </a:p>
      </dgm:t>
    </dgm:pt>
    <dgm:pt modelId="{F316E015-A3C3-4534-8584-4026CF6504FB}" type="sibTrans" cxnId="{B0060D26-82DE-43BA-A65F-9A57C86A30B1}">
      <dgm:prSet/>
      <dgm:spPr/>
      <dgm:t>
        <a:bodyPr/>
        <a:lstStyle/>
        <a:p>
          <a:endParaRPr lang="es-ES"/>
        </a:p>
      </dgm:t>
    </dgm:pt>
    <dgm:pt modelId="{2DA65F7C-77C4-438E-9BFC-76CF1F392253}">
      <dgm:prSet phldrT="[Texto]"/>
      <dgm:spPr/>
      <dgm:t>
        <a:bodyPr/>
        <a:lstStyle/>
        <a:p>
          <a:r>
            <a:rPr lang="es-CL" dirty="0" smtClean="0"/>
            <a:t>Data Histórica</a:t>
          </a:r>
          <a:endParaRPr lang="es-ES" dirty="0"/>
        </a:p>
      </dgm:t>
    </dgm:pt>
    <dgm:pt modelId="{C7598965-8542-4C89-8685-15B9ECCEA5D6}" type="parTrans" cxnId="{34A1FB8D-362A-4553-B4E1-A2F2881FEA8D}">
      <dgm:prSet/>
      <dgm:spPr/>
      <dgm:t>
        <a:bodyPr/>
        <a:lstStyle/>
        <a:p>
          <a:endParaRPr lang="es-ES"/>
        </a:p>
      </dgm:t>
    </dgm:pt>
    <dgm:pt modelId="{466AAC4E-13BF-490A-8F11-E1B1B9CDCD6C}" type="sibTrans" cxnId="{34A1FB8D-362A-4553-B4E1-A2F2881FEA8D}">
      <dgm:prSet/>
      <dgm:spPr/>
      <dgm:t>
        <a:bodyPr/>
        <a:lstStyle/>
        <a:p>
          <a:endParaRPr lang="es-ES"/>
        </a:p>
      </dgm:t>
    </dgm:pt>
    <dgm:pt modelId="{74BAD04D-37F6-4EF3-986A-BF46A6772E14}">
      <dgm:prSet phldrT="[Texto]"/>
      <dgm:spPr/>
      <dgm:t>
        <a:bodyPr/>
        <a:lstStyle/>
        <a:p>
          <a:r>
            <a:rPr lang="es-CL" dirty="0" smtClean="0"/>
            <a:t>Crear modelos predictivos</a:t>
          </a:r>
          <a:endParaRPr lang="es-ES" dirty="0"/>
        </a:p>
      </dgm:t>
    </dgm:pt>
    <dgm:pt modelId="{E04C45C7-7C96-4DEA-83F4-5FBEFDC22C5F}" type="parTrans" cxnId="{EEDE63E7-6CE7-4020-9595-4229210D828B}">
      <dgm:prSet/>
      <dgm:spPr/>
      <dgm:t>
        <a:bodyPr/>
        <a:lstStyle/>
        <a:p>
          <a:endParaRPr lang="es-ES"/>
        </a:p>
      </dgm:t>
    </dgm:pt>
    <dgm:pt modelId="{0F9E467D-C80E-4CBE-80A1-AEDD12D04FAD}" type="sibTrans" cxnId="{EEDE63E7-6CE7-4020-9595-4229210D828B}">
      <dgm:prSet/>
      <dgm:spPr/>
      <dgm:t>
        <a:bodyPr/>
        <a:lstStyle/>
        <a:p>
          <a:endParaRPr lang="es-ES"/>
        </a:p>
      </dgm:t>
    </dgm:pt>
    <dgm:pt modelId="{39E4CA98-E11B-44BD-9919-C8FEE8D96539}">
      <dgm:prSet phldrT="[Texto]"/>
      <dgm:spPr/>
      <dgm:t>
        <a:bodyPr/>
        <a:lstStyle/>
        <a:p>
          <a:r>
            <a:rPr lang="es-CL" dirty="0" smtClean="0"/>
            <a:t>OLAP</a:t>
          </a:r>
          <a:endParaRPr lang="es-ES" dirty="0"/>
        </a:p>
      </dgm:t>
    </dgm:pt>
    <dgm:pt modelId="{4B2F34EB-456D-4A90-B4CC-D59A45A68C42}" type="parTrans" cxnId="{48D343A9-112A-4030-914B-A730387E2EE6}">
      <dgm:prSet/>
      <dgm:spPr/>
      <dgm:t>
        <a:bodyPr/>
        <a:lstStyle/>
        <a:p>
          <a:endParaRPr lang="es-ES"/>
        </a:p>
      </dgm:t>
    </dgm:pt>
    <dgm:pt modelId="{EB6562EA-2F38-46BC-8399-1D9B510F63E9}" type="sibTrans" cxnId="{48D343A9-112A-4030-914B-A730387E2EE6}">
      <dgm:prSet/>
      <dgm:spPr/>
      <dgm:t>
        <a:bodyPr/>
        <a:lstStyle/>
        <a:p>
          <a:endParaRPr lang="es-ES"/>
        </a:p>
      </dgm:t>
    </dgm:pt>
    <dgm:pt modelId="{0B5FE773-35BB-424C-B8B3-B7A005AAD94B}">
      <dgm:prSet phldrT="[Texto]"/>
      <dgm:spPr/>
      <dgm:t>
        <a:bodyPr/>
        <a:lstStyle/>
        <a:p>
          <a:r>
            <a:rPr lang="es-CL" dirty="0" smtClean="0"/>
            <a:t>Reportes</a:t>
          </a:r>
          <a:endParaRPr lang="es-ES" dirty="0"/>
        </a:p>
      </dgm:t>
    </dgm:pt>
    <dgm:pt modelId="{ABE22A9F-32F3-4F18-ABBD-E681649C3BD7}" type="parTrans" cxnId="{C6ADD7F5-190D-4FC0-944F-6E9AC0538BA1}">
      <dgm:prSet/>
      <dgm:spPr/>
      <dgm:t>
        <a:bodyPr/>
        <a:lstStyle/>
        <a:p>
          <a:endParaRPr lang="es-ES"/>
        </a:p>
      </dgm:t>
    </dgm:pt>
    <dgm:pt modelId="{3101B163-0B36-45DE-9FA6-07B1BF51F8F5}" type="sibTrans" cxnId="{C6ADD7F5-190D-4FC0-944F-6E9AC0538BA1}">
      <dgm:prSet/>
      <dgm:spPr/>
      <dgm:t>
        <a:bodyPr/>
        <a:lstStyle/>
        <a:p>
          <a:endParaRPr lang="es-ES"/>
        </a:p>
      </dgm:t>
    </dgm:pt>
    <dgm:pt modelId="{007BEA0A-9B2B-43D2-96A6-299FD55F28B2}">
      <dgm:prSet phldrT="[Texto]"/>
      <dgm:spPr/>
      <dgm:t>
        <a:bodyPr/>
        <a:lstStyle/>
        <a:p>
          <a:r>
            <a:rPr lang="es-CL" dirty="0" smtClean="0"/>
            <a:t>Selección</a:t>
          </a:r>
          <a:endParaRPr lang="es-ES" dirty="0"/>
        </a:p>
      </dgm:t>
    </dgm:pt>
    <dgm:pt modelId="{271CBCA6-1C6C-47EB-979B-9802C2E23938}" type="parTrans" cxnId="{86050ABC-B112-4B62-B719-95E84C3ECA08}">
      <dgm:prSet/>
      <dgm:spPr/>
      <dgm:t>
        <a:bodyPr/>
        <a:lstStyle/>
        <a:p>
          <a:endParaRPr lang="es-ES"/>
        </a:p>
      </dgm:t>
    </dgm:pt>
    <dgm:pt modelId="{DDC2D595-DA4B-4895-BDB0-3E85D3A94151}" type="sibTrans" cxnId="{86050ABC-B112-4B62-B719-95E84C3ECA08}">
      <dgm:prSet/>
      <dgm:spPr/>
      <dgm:t>
        <a:bodyPr/>
        <a:lstStyle/>
        <a:p>
          <a:endParaRPr lang="es-ES"/>
        </a:p>
      </dgm:t>
    </dgm:pt>
    <dgm:pt modelId="{5CD5D864-3DCA-4C1E-A007-6B5070EABC3E}">
      <dgm:prSet phldrT="[Texto]"/>
      <dgm:spPr/>
      <dgm:t>
        <a:bodyPr/>
        <a:lstStyle/>
        <a:p>
          <a:r>
            <a:rPr lang="es-CL" dirty="0" smtClean="0"/>
            <a:t>Planes de acción</a:t>
          </a:r>
          <a:endParaRPr lang="es-ES" dirty="0"/>
        </a:p>
      </dgm:t>
    </dgm:pt>
    <dgm:pt modelId="{49146C3F-F6C8-49F7-8D93-2E17FEE279A8}" type="parTrans" cxnId="{2AD17B66-D442-4A22-AE62-ED7BD7A4AEE4}">
      <dgm:prSet/>
      <dgm:spPr/>
      <dgm:t>
        <a:bodyPr/>
        <a:lstStyle/>
        <a:p>
          <a:endParaRPr lang="es-ES"/>
        </a:p>
      </dgm:t>
    </dgm:pt>
    <dgm:pt modelId="{4527CE82-F4B7-4C66-88DF-D9B687B03738}" type="sibTrans" cxnId="{2AD17B66-D442-4A22-AE62-ED7BD7A4AEE4}">
      <dgm:prSet/>
      <dgm:spPr/>
      <dgm:t>
        <a:bodyPr/>
        <a:lstStyle/>
        <a:p>
          <a:endParaRPr lang="es-ES"/>
        </a:p>
      </dgm:t>
    </dgm:pt>
    <dgm:pt modelId="{1404CAD0-5D57-4007-A5D7-EBCFC459B4E0}" type="pres">
      <dgm:prSet presAssocID="{6D4C1839-5F9E-4D76-A339-04D184A100C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DB8B1D5-C919-4839-AD3A-87F2805B855D}" type="pres">
      <dgm:prSet presAssocID="{6D4C1839-5F9E-4D76-A339-04D184A100C0}" presName="children" presStyleCnt="0"/>
      <dgm:spPr/>
    </dgm:pt>
    <dgm:pt modelId="{6BE5686A-5FA5-458E-9F78-594BF6ED7350}" type="pres">
      <dgm:prSet presAssocID="{6D4C1839-5F9E-4D76-A339-04D184A100C0}" presName="child1group" presStyleCnt="0"/>
      <dgm:spPr/>
    </dgm:pt>
    <dgm:pt modelId="{0B21F9FF-E0D1-4336-AC45-C202C10893D8}" type="pres">
      <dgm:prSet presAssocID="{6D4C1839-5F9E-4D76-A339-04D184A100C0}" presName="child1" presStyleLbl="bgAcc1" presStyleIdx="0" presStyleCnt="4"/>
      <dgm:spPr/>
      <dgm:t>
        <a:bodyPr/>
        <a:lstStyle/>
        <a:p>
          <a:endParaRPr lang="es-ES"/>
        </a:p>
      </dgm:t>
    </dgm:pt>
    <dgm:pt modelId="{5E25A42C-5D6E-4957-AA3E-0318E7839310}" type="pres">
      <dgm:prSet presAssocID="{6D4C1839-5F9E-4D76-A339-04D184A100C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EE4BB9-0228-4A95-9679-85A96BB43583}" type="pres">
      <dgm:prSet presAssocID="{6D4C1839-5F9E-4D76-A339-04D184A100C0}" presName="child2group" presStyleCnt="0"/>
      <dgm:spPr/>
    </dgm:pt>
    <dgm:pt modelId="{FF9E2615-3BAA-4EA5-8045-D21195ECEA1B}" type="pres">
      <dgm:prSet presAssocID="{6D4C1839-5F9E-4D76-A339-04D184A100C0}" presName="child2" presStyleLbl="bgAcc1" presStyleIdx="1" presStyleCnt="4"/>
      <dgm:spPr/>
      <dgm:t>
        <a:bodyPr/>
        <a:lstStyle/>
        <a:p>
          <a:endParaRPr lang="es-ES"/>
        </a:p>
      </dgm:t>
    </dgm:pt>
    <dgm:pt modelId="{048B4ABB-F6FF-4F55-B3C9-6F2E4967BE81}" type="pres">
      <dgm:prSet presAssocID="{6D4C1839-5F9E-4D76-A339-04D184A100C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FD885B-2B45-422F-B67F-7CCC58B7A3FB}" type="pres">
      <dgm:prSet presAssocID="{6D4C1839-5F9E-4D76-A339-04D184A100C0}" presName="child3group" presStyleCnt="0"/>
      <dgm:spPr/>
    </dgm:pt>
    <dgm:pt modelId="{2C62E3D3-AB4A-44B8-A5BB-FB53A8ECB114}" type="pres">
      <dgm:prSet presAssocID="{6D4C1839-5F9E-4D76-A339-04D184A100C0}" presName="child3" presStyleLbl="bgAcc1" presStyleIdx="2" presStyleCnt="4"/>
      <dgm:spPr/>
      <dgm:t>
        <a:bodyPr/>
        <a:lstStyle/>
        <a:p>
          <a:endParaRPr lang="es-ES"/>
        </a:p>
      </dgm:t>
    </dgm:pt>
    <dgm:pt modelId="{57F64087-7105-47FA-87A0-2C428AE368FE}" type="pres">
      <dgm:prSet presAssocID="{6D4C1839-5F9E-4D76-A339-04D184A100C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75267-6593-4AB1-AA69-7C04B7D3E8FB}" type="pres">
      <dgm:prSet presAssocID="{6D4C1839-5F9E-4D76-A339-04D184A100C0}" presName="child4group" presStyleCnt="0"/>
      <dgm:spPr/>
    </dgm:pt>
    <dgm:pt modelId="{97C25539-E28C-4585-B59F-ED5ABB1D281B}" type="pres">
      <dgm:prSet presAssocID="{6D4C1839-5F9E-4D76-A339-04D184A100C0}" presName="child4" presStyleLbl="bgAcc1" presStyleIdx="3" presStyleCnt="4" custLinFactNeighborX="-6909"/>
      <dgm:spPr/>
      <dgm:t>
        <a:bodyPr/>
        <a:lstStyle/>
        <a:p>
          <a:endParaRPr lang="es-ES"/>
        </a:p>
      </dgm:t>
    </dgm:pt>
    <dgm:pt modelId="{6D047AF4-F272-42AE-A356-AB996EAC9E91}" type="pres">
      <dgm:prSet presAssocID="{6D4C1839-5F9E-4D76-A339-04D184A100C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FC0CD5-F459-4101-92FA-BEA462995C51}" type="pres">
      <dgm:prSet presAssocID="{6D4C1839-5F9E-4D76-A339-04D184A100C0}" presName="childPlaceholder" presStyleCnt="0"/>
      <dgm:spPr/>
    </dgm:pt>
    <dgm:pt modelId="{42E8D5AC-D0A3-4FE2-B10C-AD5A2B37477F}" type="pres">
      <dgm:prSet presAssocID="{6D4C1839-5F9E-4D76-A339-04D184A100C0}" presName="circle" presStyleCnt="0"/>
      <dgm:spPr/>
    </dgm:pt>
    <dgm:pt modelId="{6D880038-BEF3-40D4-AC7D-6CA52728089D}" type="pres">
      <dgm:prSet presAssocID="{6D4C1839-5F9E-4D76-A339-04D184A100C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903A58-3066-4FD7-B36F-C9E9A23C0212}" type="pres">
      <dgm:prSet presAssocID="{6D4C1839-5F9E-4D76-A339-04D184A100C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74A60D-DCBB-4F5E-A9C1-AE99914E1A1E}" type="pres">
      <dgm:prSet presAssocID="{6D4C1839-5F9E-4D76-A339-04D184A100C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124F1E-F2EE-439B-BD87-0FECE067183C}" type="pres">
      <dgm:prSet presAssocID="{6D4C1839-5F9E-4D76-A339-04D184A100C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144C51-59B4-4579-80E0-A2C24D9DA5C1}" type="pres">
      <dgm:prSet presAssocID="{6D4C1839-5F9E-4D76-A339-04D184A100C0}" presName="quadrantPlaceholder" presStyleCnt="0"/>
      <dgm:spPr/>
    </dgm:pt>
    <dgm:pt modelId="{07D6D178-55CA-405E-B99A-1DCA226E8A2D}" type="pres">
      <dgm:prSet presAssocID="{6D4C1839-5F9E-4D76-A339-04D184A100C0}" presName="center1" presStyleLbl="fgShp" presStyleIdx="0" presStyleCnt="2"/>
      <dgm:spPr/>
    </dgm:pt>
    <dgm:pt modelId="{6748BA8D-0D12-48DB-90E6-1E2BDC2D7534}" type="pres">
      <dgm:prSet presAssocID="{6D4C1839-5F9E-4D76-A339-04D184A100C0}" presName="center2" presStyleLbl="fgShp" presStyleIdx="1" presStyleCnt="2"/>
      <dgm:spPr/>
    </dgm:pt>
  </dgm:ptLst>
  <dgm:cxnLst>
    <dgm:cxn modelId="{EEDE63E7-6CE7-4020-9595-4229210D828B}" srcId="{159BE7B2-06D4-4C84-BBEF-762E1E11CDDD}" destId="{74BAD04D-37F6-4EF3-986A-BF46A6772E14}" srcOrd="1" destOrd="0" parTransId="{E04C45C7-7C96-4DEA-83F4-5FBEFDC22C5F}" sibTransId="{0F9E467D-C80E-4CBE-80A1-AEDD12D04FAD}"/>
    <dgm:cxn modelId="{F726CECC-8D71-49E9-BFF2-27782C1FF471}" type="presOf" srcId="{D43930FA-A2B8-4658-9D4F-ADAF0C2F6AB5}" destId="{57F64087-7105-47FA-87A0-2C428AE368FE}" srcOrd="1" destOrd="0" presId="urn:microsoft.com/office/officeart/2005/8/layout/cycle4"/>
    <dgm:cxn modelId="{BA988814-88D8-496D-A1A0-66F08DAFE4E7}" type="presOf" srcId="{159BE7B2-06D4-4C84-BBEF-762E1E11CDDD}" destId="{C4903A58-3066-4FD7-B36F-C9E9A23C0212}" srcOrd="0" destOrd="0" presId="urn:microsoft.com/office/officeart/2005/8/layout/cycle4"/>
    <dgm:cxn modelId="{2AD17B66-D442-4A22-AE62-ED7BD7A4AEE4}" srcId="{6AC0DC13-67FF-4F34-AFCC-55BF3B34FBB0}" destId="{5CD5D864-3DCA-4C1E-A007-6B5070EABC3E}" srcOrd="2" destOrd="0" parTransId="{49146C3F-F6C8-49F7-8D93-2E17FEE279A8}" sibTransId="{4527CE82-F4B7-4C66-88DF-D9B687B03738}"/>
    <dgm:cxn modelId="{5FDBE90B-F4AD-4725-A8AD-173310D32A5A}" type="presOf" srcId="{6D4C1839-5F9E-4D76-A339-04D184A100C0}" destId="{1404CAD0-5D57-4007-A5D7-EBCFC459B4E0}" srcOrd="0" destOrd="0" presId="urn:microsoft.com/office/officeart/2005/8/layout/cycle4"/>
    <dgm:cxn modelId="{2F43C52B-7E6D-4740-AD93-D7E55D8A2E0A}" type="presOf" srcId="{39E4CA98-E11B-44BD-9919-C8FEE8D96539}" destId="{5E25A42C-5D6E-4957-AA3E-0318E7839310}" srcOrd="1" destOrd="1" presId="urn:microsoft.com/office/officeart/2005/8/layout/cycle4"/>
    <dgm:cxn modelId="{83C948DA-2B68-4C1E-82B6-B16BD4B5A77F}" type="presOf" srcId="{6AC0DC13-67FF-4F34-AFCC-55BF3B34FBB0}" destId="{DE74A60D-DCBB-4F5E-A9C1-AE99914E1A1E}" srcOrd="0" destOrd="0" presId="urn:microsoft.com/office/officeart/2005/8/layout/cycle4"/>
    <dgm:cxn modelId="{4CA177A0-668F-4B5F-A1D7-ED27B24A8F8D}" type="presOf" srcId="{C7D6751D-4B0E-4DB7-B693-8927BA8F9F74}" destId="{048B4ABB-F6FF-4F55-B3C9-6F2E4967BE81}" srcOrd="1" destOrd="0" presId="urn:microsoft.com/office/officeart/2005/8/layout/cycle4"/>
    <dgm:cxn modelId="{BC83BCE7-C09C-443E-A045-A0658F98FCDD}" type="presOf" srcId="{23517EB6-A6D4-4430-AA33-37573DDC3697}" destId="{5E25A42C-5D6E-4957-AA3E-0318E7839310}" srcOrd="1" destOrd="0" presId="urn:microsoft.com/office/officeart/2005/8/layout/cycle4"/>
    <dgm:cxn modelId="{34A1FB8D-362A-4553-B4E1-A2F2881FEA8D}" srcId="{54C43499-E6FE-4E0B-B0F1-6A27E87F3945}" destId="{2DA65F7C-77C4-438E-9BFC-76CF1F392253}" srcOrd="0" destOrd="0" parTransId="{C7598965-8542-4C89-8685-15B9ECCEA5D6}" sibTransId="{466AAC4E-13BF-490A-8F11-E1B1B9CDCD6C}"/>
    <dgm:cxn modelId="{3FC5B350-08E4-42F4-B4B0-58755F924753}" srcId="{6D4C1839-5F9E-4D76-A339-04D184A100C0}" destId="{3E713C06-37E4-47C7-9CAB-3234CB374CDE}" srcOrd="0" destOrd="0" parTransId="{5E05EE1A-3E19-4686-ABB4-60D8E15506F5}" sibTransId="{2D8B9419-BC0B-4588-9B7A-384CCBF25389}"/>
    <dgm:cxn modelId="{0D0A6E30-45BA-49E8-8C19-D6BD34F81044}" srcId="{159BE7B2-06D4-4C84-BBEF-762E1E11CDDD}" destId="{C7D6751D-4B0E-4DB7-B693-8927BA8F9F74}" srcOrd="0" destOrd="0" parTransId="{DF212BA8-87CB-46ED-92B2-B47D4CD2A808}" sibTransId="{947A7655-445A-4441-B3EB-7547504F456B}"/>
    <dgm:cxn modelId="{86050ABC-B112-4B62-B719-95E84C3ECA08}" srcId="{6AC0DC13-67FF-4F34-AFCC-55BF3B34FBB0}" destId="{007BEA0A-9B2B-43D2-96A6-299FD55F28B2}" srcOrd="1" destOrd="0" parTransId="{271CBCA6-1C6C-47EB-979B-9802C2E23938}" sibTransId="{DDC2D595-DA4B-4895-BDB0-3E85D3A94151}"/>
    <dgm:cxn modelId="{073190A9-7E69-439C-BCDF-A23000D76D9C}" type="presOf" srcId="{C7D6751D-4B0E-4DB7-B693-8927BA8F9F74}" destId="{FF9E2615-3BAA-4EA5-8045-D21195ECEA1B}" srcOrd="0" destOrd="0" presId="urn:microsoft.com/office/officeart/2005/8/layout/cycle4"/>
    <dgm:cxn modelId="{B21DAA81-FE43-4DF6-80FD-51998B632397}" type="presOf" srcId="{74BAD04D-37F6-4EF3-986A-BF46A6772E14}" destId="{FF9E2615-3BAA-4EA5-8045-D21195ECEA1B}" srcOrd="0" destOrd="1" presId="urn:microsoft.com/office/officeart/2005/8/layout/cycle4"/>
    <dgm:cxn modelId="{9E432FD9-AEC8-4F87-A30E-4584D10E4CE0}" type="presOf" srcId="{39E4CA98-E11B-44BD-9919-C8FEE8D96539}" destId="{0B21F9FF-E0D1-4336-AC45-C202C10893D8}" srcOrd="0" destOrd="1" presId="urn:microsoft.com/office/officeart/2005/8/layout/cycle4"/>
    <dgm:cxn modelId="{B0060D26-82DE-43BA-A65F-9A57C86A30B1}" srcId="{6D4C1839-5F9E-4D76-A339-04D184A100C0}" destId="{54C43499-E6FE-4E0B-B0F1-6A27E87F3945}" srcOrd="3" destOrd="0" parTransId="{2406C821-92D9-4836-ABF0-02220701E238}" sibTransId="{F316E015-A3C3-4534-8584-4026CF6504FB}"/>
    <dgm:cxn modelId="{0AB537A4-4DF7-4AD2-99A2-B2D6DCF4D1EF}" type="presOf" srcId="{2DA65F7C-77C4-438E-9BFC-76CF1F392253}" destId="{97C25539-E28C-4585-B59F-ED5ABB1D281B}" srcOrd="0" destOrd="0" presId="urn:microsoft.com/office/officeart/2005/8/layout/cycle4"/>
    <dgm:cxn modelId="{CA4B954C-2887-409A-A882-6E49DED64A06}" srcId="{3E713C06-37E4-47C7-9CAB-3234CB374CDE}" destId="{23517EB6-A6D4-4430-AA33-37573DDC3697}" srcOrd="0" destOrd="0" parTransId="{B0E7517D-2D47-4D63-99E8-0B1F7D94507E}" sibTransId="{DB171F96-5211-41B0-BB62-3895A4FC78E1}"/>
    <dgm:cxn modelId="{EC6B1F1D-D72A-48D7-A13D-A7C76DC2B334}" srcId="{6D4C1839-5F9E-4D76-A339-04D184A100C0}" destId="{6AC0DC13-67FF-4F34-AFCC-55BF3B34FBB0}" srcOrd="2" destOrd="0" parTransId="{E30D275A-870E-4277-9553-E1C6BF9F72A8}" sibTransId="{A7923E91-EC1A-47D8-A940-2D291683ACBC}"/>
    <dgm:cxn modelId="{99A2E928-FFB0-4D55-BD1D-76156470EC2C}" type="presOf" srcId="{5CD5D864-3DCA-4C1E-A007-6B5070EABC3E}" destId="{2C62E3D3-AB4A-44B8-A5BB-FB53A8ECB114}" srcOrd="0" destOrd="2" presId="urn:microsoft.com/office/officeart/2005/8/layout/cycle4"/>
    <dgm:cxn modelId="{87A5AC08-0C2F-4DBD-8657-143E31CB91A7}" type="presOf" srcId="{007BEA0A-9B2B-43D2-96A6-299FD55F28B2}" destId="{57F64087-7105-47FA-87A0-2C428AE368FE}" srcOrd="1" destOrd="1" presId="urn:microsoft.com/office/officeart/2005/8/layout/cycle4"/>
    <dgm:cxn modelId="{C65707D3-3D6D-44F9-86B9-5B616C6A41D6}" type="presOf" srcId="{3E713C06-37E4-47C7-9CAB-3234CB374CDE}" destId="{6D880038-BEF3-40D4-AC7D-6CA52728089D}" srcOrd="0" destOrd="0" presId="urn:microsoft.com/office/officeart/2005/8/layout/cycle4"/>
    <dgm:cxn modelId="{1296B11E-662A-4BB9-B90B-EE6A18683168}" type="presOf" srcId="{54C43499-E6FE-4E0B-B0F1-6A27E87F3945}" destId="{10124F1E-F2EE-439B-BD87-0FECE067183C}" srcOrd="0" destOrd="0" presId="urn:microsoft.com/office/officeart/2005/8/layout/cycle4"/>
    <dgm:cxn modelId="{A7F9BDE7-B914-4900-99D5-A876511E9C8E}" type="presOf" srcId="{007BEA0A-9B2B-43D2-96A6-299FD55F28B2}" destId="{2C62E3D3-AB4A-44B8-A5BB-FB53A8ECB114}" srcOrd="0" destOrd="1" presId="urn:microsoft.com/office/officeart/2005/8/layout/cycle4"/>
    <dgm:cxn modelId="{92C75994-C0C3-408A-8802-757C2C077FF2}" type="presOf" srcId="{5CD5D864-3DCA-4C1E-A007-6B5070EABC3E}" destId="{57F64087-7105-47FA-87A0-2C428AE368FE}" srcOrd="1" destOrd="2" presId="urn:microsoft.com/office/officeart/2005/8/layout/cycle4"/>
    <dgm:cxn modelId="{4C208722-EDD2-48B8-A0B5-488CF316F858}" type="presOf" srcId="{2DA65F7C-77C4-438E-9BFC-76CF1F392253}" destId="{6D047AF4-F272-42AE-A356-AB996EAC9E91}" srcOrd="1" destOrd="0" presId="urn:microsoft.com/office/officeart/2005/8/layout/cycle4"/>
    <dgm:cxn modelId="{48D343A9-112A-4030-914B-A730387E2EE6}" srcId="{3E713C06-37E4-47C7-9CAB-3234CB374CDE}" destId="{39E4CA98-E11B-44BD-9919-C8FEE8D96539}" srcOrd="1" destOrd="0" parTransId="{4B2F34EB-456D-4A90-B4CC-D59A45A68C42}" sibTransId="{EB6562EA-2F38-46BC-8399-1D9B510F63E9}"/>
    <dgm:cxn modelId="{0A18827F-7BFA-4842-98DE-57B142DC682E}" srcId="{6AC0DC13-67FF-4F34-AFCC-55BF3B34FBB0}" destId="{D43930FA-A2B8-4658-9D4F-ADAF0C2F6AB5}" srcOrd="0" destOrd="0" parTransId="{32B38A05-6B9A-4159-922B-D20BBC73726C}" sibTransId="{54303425-6A44-4C27-94B1-90E3B6FA21AF}"/>
    <dgm:cxn modelId="{C6ADD7F5-190D-4FC0-944F-6E9AC0538BA1}" srcId="{3E713C06-37E4-47C7-9CAB-3234CB374CDE}" destId="{0B5FE773-35BB-424C-B8B3-B7A005AAD94B}" srcOrd="2" destOrd="0" parTransId="{ABE22A9F-32F3-4F18-ABBD-E681649C3BD7}" sibTransId="{3101B163-0B36-45DE-9FA6-07B1BF51F8F5}"/>
    <dgm:cxn modelId="{52F13A1F-F467-4663-ADB2-5429C282AE8E}" type="presOf" srcId="{74BAD04D-37F6-4EF3-986A-BF46A6772E14}" destId="{048B4ABB-F6FF-4F55-B3C9-6F2E4967BE81}" srcOrd="1" destOrd="1" presId="urn:microsoft.com/office/officeart/2005/8/layout/cycle4"/>
    <dgm:cxn modelId="{0B275075-1078-4368-A021-C8D2006B14FF}" type="presOf" srcId="{0B5FE773-35BB-424C-B8B3-B7A005AAD94B}" destId="{0B21F9FF-E0D1-4336-AC45-C202C10893D8}" srcOrd="0" destOrd="2" presId="urn:microsoft.com/office/officeart/2005/8/layout/cycle4"/>
    <dgm:cxn modelId="{B67FB050-AE36-49A9-863C-A285FD107B38}" type="presOf" srcId="{0B5FE773-35BB-424C-B8B3-B7A005AAD94B}" destId="{5E25A42C-5D6E-4957-AA3E-0318E7839310}" srcOrd="1" destOrd="2" presId="urn:microsoft.com/office/officeart/2005/8/layout/cycle4"/>
    <dgm:cxn modelId="{591058DF-8E2C-4F4D-A863-D54D962C9FC6}" srcId="{6D4C1839-5F9E-4D76-A339-04D184A100C0}" destId="{159BE7B2-06D4-4C84-BBEF-762E1E11CDDD}" srcOrd="1" destOrd="0" parTransId="{171F6B06-6350-45E6-B77E-C53B2667674B}" sibTransId="{F769211C-D3D7-41F1-9E8F-0E51135521BA}"/>
    <dgm:cxn modelId="{F1426500-5893-4320-B135-F59D7480C8D6}" type="presOf" srcId="{D43930FA-A2B8-4658-9D4F-ADAF0C2F6AB5}" destId="{2C62E3D3-AB4A-44B8-A5BB-FB53A8ECB114}" srcOrd="0" destOrd="0" presId="urn:microsoft.com/office/officeart/2005/8/layout/cycle4"/>
    <dgm:cxn modelId="{4C2C700F-EE97-435D-BE8F-7DA1FF71329E}" type="presOf" srcId="{23517EB6-A6D4-4430-AA33-37573DDC3697}" destId="{0B21F9FF-E0D1-4336-AC45-C202C10893D8}" srcOrd="0" destOrd="0" presId="urn:microsoft.com/office/officeart/2005/8/layout/cycle4"/>
    <dgm:cxn modelId="{461A3B2A-0215-438E-AB80-CFE055387652}" type="presParOf" srcId="{1404CAD0-5D57-4007-A5D7-EBCFC459B4E0}" destId="{5DB8B1D5-C919-4839-AD3A-87F2805B855D}" srcOrd="0" destOrd="0" presId="urn:microsoft.com/office/officeart/2005/8/layout/cycle4"/>
    <dgm:cxn modelId="{13DD81DA-35C2-4732-A764-2D752619CA08}" type="presParOf" srcId="{5DB8B1D5-C919-4839-AD3A-87F2805B855D}" destId="{6BE5686A-5FA5-458E-9F78-594BF6ED7350}" srcOrd="0" destOrd="0" presId="urn:microsoft.com/office/officeart/2005/8/layout/cycle4"/>
    <dgm:cxn modelId="{8E42CC3C-05D6-4337-823E-996684E10B2E}" type="presParOf" srcId="{6BE5686A-5FA5-458E-9F78-594BF6ED7350}" destId="{0B21F9FF-E0D1-4336-AC45-C202C10893D8}" srcOrd="0" destOrd="0" presId="urn:microsoft.com/office/officeart/2005/8/layout/cycle4"/>
    <dgm:cxn modelId="{5CDE508E-ECE7-4F5F-8153-161F0E01A3A2}" type="presParOf" srcId="{6BE5686A-5FA5-458E-9F78-594BF6ED7350}" destId="{5E25A42C-5D6E-4957-AA3E-0318E7839310}" srcOrd="1" destOrd="0" presId="urn:microsoft.com/office/officeart/2005/8/layout/cycle4"/>
    <dgm:cxn modelId="{6352CC14-C019-4F25-ADEF-11A5912AD5B5}" type="presParOf" srcId="{5DB8B1D5-C919-4839-AD3A-87F2805B855D}" destId="{41EE4BB9-0228-4A95-9679-85A96BB43583}" srcOrd="1" destOrd="0" presId="urn:microsoft.com/office/officeart/2005/8/layout/cycle4"/>
    <dgm:cxn modelId="{19FABF7E-80BC-48C2-8CBD-B28C4CC64C37}" type="presParOf" srcId="{41EE4BB9-0228-4A95-9679-85A96BB43583}" destId="{FF9E2615-3BAA-4EA5-8045-D21195ECEA1B}" srcOrd="0" destOrd="0" presId="urn:microsoft.com/office/officeart/2005/8/layout/cycle4"/>
    <dgm:cxn modelId="{609D3D29-7D42-4217-B39B-7A89C3C3996B}" type="presParOf" srcId="{41EE4BB9-0228-4A95-9679-85A96BB43583}" destId="{048B4ABB-F6FF-4F55-B3C9-6F2E4967BE81}" srcOrd="1" destOrd="0" presId="urn:microsoft.com/office/officeart/2005/8/layout/cycle4"/>
    <dgm:cxn modelId="{3203AE13-5A5F-4365-B5F1-1D5EFD5D0595}" type="presParOf" srcId="{5DB8B1D5-C919-4839-AD3A-87F2805B855D}" destId="{E1FD885B-2B45-422F-B67F-7CCC58B7A3FB}" srcOrd="2" destOrd="0" presId="urn:microsoft.com/office/officeart/2005/8/layout/cycle4"/>
    <dgm:cxn modelId="{C72B734B-B219-4AB5-A93D-BFFCD0372588}" type="presParOf" srcId="{E1FD885B-2B45-422F-B67F-7CCC58B7A3FB}" destId="{2C62E3D3-AB4A-44B8-A5BB-FB53A8ECB114}" srcOrd="0" destOrd="0" presId="urn:microsoft.com/office/officeart/2005/8/layout/cycle4"/>
    <dgm:cxn modelId="{DAD41FC7-8DEA-4E4D-A825-1AD9F675CEC1}" type="presParOf" srcId="{E1FD885B-2B45-422F-B67F-7CCC58B7A3FB}" destId="{57F64087-7105-47FA-87A0-2C428AE368FE}" srcOrd="1" destOrd="0" presId="urn:microsoft.com/office/officeart/2005/8/layout/cycle4"/>
    <dgm:cxn modelId="{E1B2ABD5-7603-451D-98DE-CFB9752805DC}" type="presParOf" srcId="{5DB8B1D5-C919-4839-AD3A-87F2805B855D}" destId="{27175267-6593-4AB1-AA69-7C04B7D3E8FB}" srcOrd="3" destOrd="0" presId="urn:microsoft.com/office/officeart/2005/8/layout/cycle4"/>
    <dgm:cxn modelId="{6CB2DC17-AC7A-4C27-A546-4AF841573D85}" type="presParOf" srcId="{27175267-6593-4AB1-AA69-7C04B7D3E8FB}" destId="{97C25539-E28C-4585-B59F-ED5ABB1D281B}" srcOrd="0" destOrd="0" presId="urn:microsoft.com/office/officeart/2005/8/layout/cycle4"/>
    <dgm:cxn modelId="{EB4BC708-72BF-4204-ADD0-1796419D2397}" type="presParOf" srcId="{27175267-6593-4AB1-AA69-7C04B7D3E8FB}" destId="{6D047AF4-F272-42AE-A356-AB996EAC9E91}" srcOrd="1" destOrd="0" presId="urn:microsoft.com/office/officeart/2005/8/layout/cycle4"/>
    <dgm:cxn modelId="{082CBDC1-4401-4892-948C-560F1C905364}" type="presParOf" srcId="{5DB8B1D5-C919-4839-AD3A-87F2805B855D}" destId="{B2FC0CD5-F459-4101-92FA-BEA462995C51}" srcOrd="4" destOrd="0" presId="urn:microsoft.com/office/officeart/2005/8/layout/cycle4"/>
    <dgm:cxn modelId="{2F39094D-F984-40EF-BDAB-4A0AAEC0C3F0}" type="presParOf" srcId="{1404CAD0-5D57-4007-A5D7-EBCFC459B4E0}" destId="{42E8D5AC-D0A3-4FE2-B10C-AD5A2B37477F}" srcOrd="1" destOrd="0" presId="urn:microsoft.com/office/officeart/2005/8/layout/cycle4"/>
    <dgm:cxn modelId="{243188E1-7486-460D-94FC-9369D31FED7F}" type="presParOf" srcId="{42E8D5AC-D0A3-4FE2-B10C-AD5A2B37477F}" destId="{6D880038-BEF3-40D4-AC7D-6CA52728089D}" srcOrd="0" destOrd="0" presId="urn:microsoft.com/office/officeart/2005/8/layout/cycle4"/>
    <dgm:cxn modelId="{146750BF-8CBD-498A-8B6B-8AE0F1B9C73F}" type="presParOf" srcId="{42E8D5AC-D0A3-4FE2-B10C-AD5A2B37477F}" destId="{C4903A58-3066-4FD7-B36F-C9E9A23C0212}" srcOrd="1" destOrd="0" presId="urn:microsoft.com/office/officeart/2005/8/layout/cycle4"/>
    <dgm:cxn modelId="{108482B5-BA33-4639-AAFD-0333EB9680C2}" type="presParOf" srcId="{42E8D5AC-D0A3-4FE2-B10C-AD5A2B37477F}" destId="{DE74A60D-DCBB-4F5E-A9C1-AE99914E1A1E}" srcOrd="2" destOrd="0" presId="urn:microsoft.com/office/officeart/2005/8/layout/cycle4"/>
    <dgm:cxn modelId="{FB58B80C-F617-46E2-9102-9249A22F2828}" type="presParOf" srcId="{42E8D5AC-D0A3-4FE2-B10C-AD5A2B37477F}" destId="{10124F1E-F2EE-439B-BD87-0FECE067183C}" srcOrd="3" destOrd="0" presId="urn:microsoft.com/office/officeart/2005/8/layout/cycle4"/>
    <dgm:cxn modelId="{766F280D-8E3E-4281-8845-B29099B7CDF0}" type="presParOf" srcId="{42E8D5AC-D0A3-4FE2-B10C-AD5A2B37477F}" destId="{08144C51-59B4-4579-80E0-A2C24D9DA5C1}" srcOrd="4" destOrd="0" presId="urn:microsoft.com/office/officeart/2005/8/layout/cycle4"/>
    <dgm:cxn modelId="{290ACFE1-82D1-4AFF-A3F6-8EB55D08C6FB}" type="presParOf" srcId="{1404CAD0-5D57-4007-A5D7-EBCFC459B4E0}" destId="{07D6D178-55CA-405E-B99A-1DCA226E8A2D}" srcOrd="2" destOrd="0" presId="urn:microsoft.com/office/officeart/2005/8/layout/cycle4"/>
    <dgm:cxn modelId="{FC1AA9CB-B5A6-4030-B429-6BA6AF3D5198}" type="presParOf" srcId="{1404CAD0-5D57-4007-A5D7-EBCFC459B4E0}" destId="{6748BA8D-0D12-48DB-90E6-1E2BDC2D753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D4A362-B347-4F42-8D9B-8B49AEC522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536B4E-2271-488A-9AB2-2731638F7634}">
      <dgm:prSet phldrT="[Texto]"/>
      <dgm:spPr/>
      <dgm:t>
        <a:bodyPr/>
        <a:lstStyle/>
        <a:p>
          <a:r>
            <a:rPr lang="es-CL" dirty="0" smtClean="0"/>
            <a:t>BBDD Académicas</a:t>
          </a:r>
          <a:endParaRPr lang="es-ES" dirty="0"/>
        </a:p>
      </dgm:t>
    </dgm:pt>
    <dgm:pt modelId="{3C91B522-C36D-4A61-83A2-D3A5EF4E5B8F}" type="parTrans" cxnId="{DE35D22F-42E5-4B35-8E9C-F459AB1ACC51}">
      <dgm:prSet/>
      <dgm:spPr/>
      <dgm:t>
        <a:bodyPr/>
        <a:lstStyle/>
        <a:p>
          <a:endParaRPr lang="es-ES"/>
        </a:p>
      </dgm:t>
    </dgm:pt>
    <dgm:pt modelId="{2685ECC1-07DA-4A1D-B5B0-E0590CD0DA54}" type="sibTrans" cxnId="{DE35D22F-42E5-4B35-8E9C-F459AB1ACC51}">
      <dgm:prSet/>
      <dgm:spPr/>
      <dgm:t>
        <a:bodyPr/>
        <a:lstStyle/>
        <a:p>
          <a:endParaRPr lang="es-ES"/>
        </a:p>
      </dgm:t>
    </dgm:pt>
    <dgm:pt modelId="{A72D7C63-5CCD-4D23-8393-6F6D81B89CD8}">
      <dgm:prSet phldrT="[Texto]"/>
      <dgm:spPr/>
      <dgm:t>
        <a:bodyPr/>
        <a:lstStyle/>
        <a:p>
          <a:r>
            <a:rPr lang="es-CL" dirty="0" smtClean="0"/>
            <a:t>ETL</a:t>
          </a:r>
          <a:endParaRPr lang="es-ES" dirty="0"/>
        </a:p>
      </dgm:t>
    </dgm:pt>
    <dgm:pt modelId="{3683B47D-D9BD-4AB0-83E7-4143CF9EE09E}" type="parTrans" cxnId="{984B9317-F67D-4385-841C-720861C1F73D}">
      <dgm:prSet/>
      <dgm:spPr/>
      <dgm:t>
        <a:bodyPr/>
        <a:lstStyle/>
        <a:p>
          <a:endParaRPr lang="es-ES"/>
        </a:p>
      </dgm:t>
    </dgm:pt>
    <dgm:pt modelId="{A6A2FE35-8CF6-46CE-8454-CE50F04D5DC8}" type="sibTrans" cxnId="{984B9317-F67D-4385-841C-720861C1F73D}">
      <dgm:prSet/>
      <dgm:spPr/>
      <dgm:t>
        <a:bodyPr/>
        <a:lstStyle/>
        <a:p>
          <a:endParaRPr lang="es-ES"/>
        </a:p>
      </dgm:t>
    </dgm:pt>
    <dgm:pt modelId="{BA811606-AB62-4E54-9E0D-C89BE80F89BF}">
      <dgm:prSet phldrT="[Texto]"/>
      <dgm:spPr/>
      <dgm:t>
        <a:bodyPr/>
        <a:lstStyle/>
        <a:p>
          <a:r>
            <a:rPr lang="es-CL" dirty="0" smtClean="0"/>
            <a:t>ROLAP</a:t>
          </a:r>
          <a:endParaRPr lang="es-ES" dirty="0"/>
        </a:p>
      </dgm:t>
    </dgm:pt>
    <dgm:pt modelId="{00FE52D6-0117-4E83-A3F4-095D9A3418E8}" type="parTrans" cxnId="{B77C7ED6-7009-4610-8854-30C4971BC996}">
      <dgm:prSet/>
      <dgm:spPr/>
      <dgm:t>
        <a:bodyPr/>
        <a:lstStyle/>
        <a:p>
          <a:endParaRPr lang="es-ES"/>
        </a:p>
      </dgm:t>
    </dgm:pt>
    <dgm:pt modelId="{C8FF5E84-8E5D-4DB4-B184-6F1FC07ED953}" type="sibTrans" cxnId="{B77C7ED6-7009-4610-8854-30C4971BC996}">
      <dgm:prSet/>
      <dgm:spPr/>
      <dgm:t>
        <a:bodyPr/>
        <a:lstStyle/>
        <a:p>
          <a:endParaRPr lang="es-ES"/>
        </a:p>
      </dgm:t>
    </dgm:pt>
    <dgm:pt modelId="{E7D963D9-0FB5-43D8-95AC-188556B09DC5}">
      <dgm:prSet/>
      <dgm:spPr/>
      <dgm:t>
        <a:bodyPr/>
        <a:lstStyle/>
        <a:p>
          <a:r>
            <a:rPr lang="es-CL" dirty="0" smtClean="0"/>
            <a:t>Minería de Datos</a:t>
          </a:r>
          <a:endParaRPr lang="es-ES" dirty="0"/>
        </a:p>
      </dgm:t>
    </dgm:pt>
    <dgm:pt modelId="{A1B3AE81-9E55-4239-9028-A808A03F1579}" type="parTrans" cxnId="{B4B8FECF-A57B-49C5-B044-E191CFF146A4}">
      <dgm:prSet/>
      <dgm:spPr/>
      <dgm:t>
        <a:bodyPr/>
        <a:lstStyle/>
        <a:p>
          <a:endParaRPr lang="es-ES"/>
        </a:p>
      </dgm:t>
    </dgm:pt>
    <dgm:pt modelId="{7B973F2B-31A8-4573-9B9F-1A7CA1EEE4A0}" type="sibTrans" cxnId="{B4B8FECF-A57B-49C5-B044-E191CFF146A4}">
      <dgm:prSet/>
      <dgm:spPr/>
      <dgm:t>
        <a:bodyPr/>
        <a:lstStyle/>
        <a:p>
          <a:endParaRPr lang="es-ES"/>
        </a:p>
      </dgm:t>
    </dgm:pt>
    <dgm:pt modelId="{08124510-A2A5-486B-AC8D-4563C8140ADA}" type="pres">
      <dgm:prSet presAssocID="{F5D4A362-B347-4F42-8D9B-8B49AEC52268}" presName="Name0" presStyleCnt="0">
        <dgm:presLayoutVars>
          <dgm:dir/>
          <dgm:resizeHandles val="exact"/>
        </dgm:presLayoutVars>
      </dgm:prSet>
      <dgm:spPr/>
    </dgm:pt>
    <dgm:pt modelId="{E6ADAFBB-BBF1-43E7-900F-4705104A8DA3}" type="pres">
      <dgm:prSet presAssocID="{26536B4E-2271-488A-9AB2-2731638F76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5EFF35-711E-4798-9287-CD1CB3941C03}" type="pres">
      <dgm:prSet presAssocID="{2685ECC1-07DA-4A1D-B5B0-E0590CD0DA54}" presName="sibTrans" presStyleLbl="sibTrans2D1" presStyleIdx="0" presStyleCnt="3"/>
      <dgm:spPr/>
      <dgm:t>
        <a:bodyPr/>
        <a:lstStyle/>
        <a:p>
          <a:endParaRPr lang="es-ES"/>
        </a:p>
      </dgm:t>
    </dgm:pt>
    <dgm:pt modelId="{671D4F84-72E5-4910-9E6A-0BBACBDCD8B4}" type="pres">
      <dgm:prSet presAssocID="{2685ECC1-07DA-4A1D-B5B0-E0590CD0DA54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61777CB8-67AD-4F45-AAA8-6AD501C780C4}" type="pres">
      <dgm:prSet presAssocID="{A72D7C63-5CCD-4D23-8393-6F6D81B89C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DFF9A-66B1-4371-B15A-F58F01B744F3}" type="pres">
      <dgm:prSet presAssocID="{A6A2FE35-8CF6-46CE-8454-CE50F04D5DC8}" presName="sibTrans" presStyleLbl="sibTrans2D1" presStyleIdx="1" presStyleCnt="3"/>
      <dgm:spPr/>
      <dgm:t>
        <a:bodyPr/>
        <a:lstStyle/>
        <a:p>
          <a:endParaRPr lang="es-ES"/>
        </a:p>
      </dgm:t>
    </dgm:pt>
    <dgm:pt modelId="{22233655-DFA6-4862-9BAB-4289CB6F4324}" type="pres">
      <dgm:prSet presAssocID="{A6A2FE35-8CF6-46CE-8454-CE50F04D5DC8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ED00C45B-956A-4997-9E38-B2C10A75403B}" type="pres">
      <dgm:prSet presAssocID="{BA811606-AB62-4E54-9E0D-C89BE80F89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B5F913-C121-4CCE-992E-5614FF3D8844}" type="pres">
      <dgm:prSet presAssocID="{C8FF5E84-8E5D-4DB4-B184-6F1FC07ED953}" presName="sibTrans" presStyleLbl="sibTrans2D1" presStyleIdx="2" presStyleCnt="3"/>
      <dgm:spPr/>
      <dgm:t>
        <a:bodyPr/>
        <a:lstStyle/>
        <a:p>
          <a:endParaRPr lang="es-ES"/>
        </a:p>
      </dgm:t>
    </dgm:pt>
    <dgm:pt modelId="{6382DE03-807E-4B0F-88DE-7FB079725B35}" type="pres">
      <dgm:prSet presAssocID="{C8FF5E84-8E5D-4DB4-B184-6F1FC07ED953}" presName="connectorText" presStyleLbl="sibTrans2D1" presStyleIdx="2" presStyleCnt="3"/>
      <dgm:spPr/>
      <dgm:t>
        <a:bodyPr/>
        <a:lstStyle/>
        <a:p>
          <a:endParaRPr lang="es-ES"/>
        </a:p>
      </dgm:t>
    </dgm:pt>
    <dgm:pt modelId="{0F458196-9C00-48B6-8F38-728DA3579B4A}" type="pres">
      <dgm:prSet presAssocID="{E7D963D9-0FB5-43D8-95AC-188556B09D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F9E6E00-AB63-4D2F-BC56-162D5980AE33}" type="presOf" srcId="{E7D963D9-0FB5-43D8-95AC-188556B09DC5}" destId="{0F458196-9C00-48B6-8F38-728DA3579B4A}" srcOrd="0" destOrd="0" presId="urn:microsoft.com/office/officeart/2005/8/layout/process1"/>
    <dgm:cxn modelId="{D690E55E-3C8C-461A-B637-2C13E7D28D26}" type="presOf" srcId="{A6A2FE35-8CF6-46CE-8454-CE50F04D5DC8}" destId="{F92DFF9A-66B1-4371-B15A-F58F01B744F3}" srcOrd="0" destOrd="0" presId="urn:microsoft.com/office/officeart/2005/8/layout/process1"/>
    <dgm:cxn modelId="{CCD21BFC-8233-4A59-A039-BA408F3B448C}" type="presOf" srcId="{C8FF5E84-8E5D-4DB4-B184-6F1FC07ED953}" destId="{0FB5F913-C121-4CCE-992E-5614FF3D8844}" srcOrd="0" destOrd="0" presId="urn:microsoft.com/office/officeart/2005/8/layout/process1"/>
    <dgm:cxn modelId="{0DDC14B6-9375-47F7-8155-DA9628D8E964}" type="presOf" srcId="{2685ECC1-07DA-4A1D-B5B0-E0590CD0DA54}" destId="{985EFF35-711E-4798-9287-CD1CB3941C03}" srcOrd="0" destOrd="0" presId="urn:microsoft.com/office/officeart/2005/8/layout/process1"/>
    <dgm:cxn modelId="{F233082C-99A1-41CF-8F10-36937A645526}" type="presOf" srcId="{F5D4A362-B347-4F42-8D9B-8B49AEC52268}" destId="{08124510-A2A5-486B-AC8D-4563C8140ADA}" srcOrd="0" destOrd="0" presId="urn:microsoft.com/office/officeart/2005/8/layout/process1"/>
    <dgm:cxn modelId="{E24E0FA7-3B0C-48D7-A25B-3DDA6874ACE1}" type="presOf" srcId="{A6A2FE35-8CF6-46CE-8454-CE50F04D5DC8}" destId="{22233655-DFA6-4862-9BAB-4289CB6F4324}" srcOrd="1" destOrd="0" presId="urn:microsoft.com/office/officeart/2005/8/layout/process1"/>
    <dgm:cxn modelId="{6531D9F6-4429-4D9C-8B7E-7362C83AD0D4}" type="presOf" srcId="{A72D7C63-5CCD-4D23-8393-6F6D81B89CD8}" destId="{61777CB8-67AD-4F45-AAA8-6AD501C780C4}" srcOrd="0" destOrd="0" presId="urn:microsoft.com/office/officeart/2005/8/layout/process1"/>
    <dgm:cxn modelId="{984B9317-F67D-4385-841C-720861C1F73D}" srcId="{F5D4A362-B347-4F42-8D9B-8B49AEC52268}" destId="{A72D7C63-5CCD-4D23-8393-6F6D81B89CD8}" srcOrd="1" destOrd="0" parTransId="{3683B47D-D9BD-4AB0-83E7-4143CF9EE09E}" sibTransId="{A6A2FE35-8CF6-46CE-8454-CE50F04D5DC8}"/>
    <dgm:cxn modelId="{F197EC35-2BF6-41DB-8BE2-CF52B69CE916}" type="presOf" srcId="{26536B4E-2271-488A-9AB2-2731638F7634}" destId="{E6ADAFBB-BBF1-43E7-900F-4705104A8DA3}" srcOrd="0" destOrd="0" presId="urn:microsoft.com/office/officeart/2005/8/layout/process1"/>
    <dgm:cxn modelId="{68A442F6-0AFE-470E-AA81-1AFF7863F4DA}" type="presOf" srcId="{C8FF5E84-8E5D-4DB4-B184-6F1FC07ED953}" destId="{6382DE03-807E-4B0F-88DE-7FB079725B35}" srcOrd="1" destOrd="0" presId="urn:microsoft.com/office/officeart/2005/8/layout/process1"/>
    <dgm:cxn modelId="{B77C7ED6-7009-4610-8854-30C4971BC996}" srcId="{F5D4A362-B347-4F42-8D9B-8B49AEC52268}" destId="{BA811606-AB62-4E54-9E0D-C89BE80F89BF}" srcOrd="2" destOrd="0" parTransId="{00FE52D6-0117-4E83-A3F4-095D9A3418E8}" sibTransId="{C8FF5E84-8E5D-4DB4-B184-6F1FC07ED953}"/>
    <dgm:cxn modelId="{B4B8FECF-A57B-49C5-B044-E191CFF146A4}" srcId="{F5D4A362-B347-4F42-8D9B-8B49AEC52268}" destId="{E7D963D9-0FB5-43D8-95AC-188556B09DC5}" srcOrd="3" destOrd="0" parTransId="{A1B3AE81-9E55-4239-9028-A808A03F1579}" sibTransId="{7B973F2B-31A8-4573-9B9F-1A7CA1EEE4A0}"/>
    <dgm:cxn modelId="{48C5ECD1-F547-4BF6-890F-27AB2156BB50}" type="presOf" srcId="{2685ECC1-07DA-4A1D-B5B0-E0590CD0DA54}" destId="{671D4F84-72E5-4910-9E6A-0BBACBDCD8B4}" srcOrd="1" destOrd="0" presId="urn:microsoft.com/office/officeart/2005/8/layout/process1"/>
    <dgm:cxn modelId="{284F162B-0C23-4CFD-BCF2-26511CA6E081}" type="presOf" srcId="{BA811606-AB62-4E54-9E0D-C89BE80F89BF}" destId="{ED00C45B-956A-4997-9E38-B2C10A75403B}" srcOrd="0" destOrd="0" presId="urn:microsoft.com/office/officeart/2005/8/layout/process1"/>
    <dgm:cxn modelId="{DE35D22F-42E5-4B35-8E9C-F459AB1ACC51}" srcId="{F5D4A362-B347-4F42-8D9B-8B49AEC52268}" destId="{26536B4E-2271-488A-9AB2-2731638F7634}" srcOrd="0" destOrd="0" parTransId="{3C91B522-C36D-4A61-83A2-D3A5EF4E5B8F}" sibTransId="{2685ECC1-07DA-4A1D-B5B0-E0590CD0DA54}"/>
    <dgm:cxn modelId="{7D11FB9D-E6A6-4750-BA5D-E8C5200B4169}" type="presParOf" srcId="{08124510-A2A5-486B-AC8D-4563C8140ADA}" destId="{E6ADAFBB-BBF1-43E7-900F-4705104A8DA3}" srcOrd="0" destOrd="0" presId="urn:microsoft.com/office/officeart/2005/8/layout/process1"/>
    <dgm:cxn modelId="{371EC8DA-1ABF-4A3F-A06E-4923DD60346A}" type="presParOf" srcId="{08124510-A2A5-486B-AC8D-4563C8140ADA}" destId="{985EFF35-711E-4798-9287-CD1CB3941C03}" srcOrd="1" destOrd="0" presId="urn:microsoft.com/office/officeart/2005/8/layout/process1"/>
    <dgm:cxn modelId="{F4A29C06-8CCA-48A1-BC6C-168E649724E8}" type="presParOf" srcId="{985EFF35-711E-4798-9287-CD1CB3941C03}" destId="{671D4F84-72E5-4910-9E6A-0BBACBDCD8B4}" srcOrd="0" destOrd="0" presId="urn:microsoft.com/office/officeart/2005/8/layout/process1"/>
    <dgm:cxn modelId="{37FA7211-8160-40B5-9464-DCDD73DB2D64}" type="presParOf" srcId="{08124510-A2A5-486B-AC8D-4563C8140ADA}" destId="{61777CB8-67AD-4F45-AAA8-6AD501C780C4}" srcOrd="2" destOrd="0" presId="urn:microsoft.com/office/officeart/2005/8/layout/process1"/>
    <dgm:cxn modelId="{52A4407A-4B71-4103-885D-3E5E7C649ACD}" type="presParOf" srcId="{08124510-A2A5-486B-AC8D-4563C8140ADA}" destId="{F92DFF9A-66B1-4371-B15A-F58F01B744F3}" srcOrd="3" destOrd="0" presId="urn:microsoft.com/office/officeart/2005/8/layout/process1"/>
    <dgm:cxn modelId="{56A4E973-5D94-4714-920A-3C5FF7942764}" type="presParOf" srcId="{F92DFF9A-66B1-4371-B15A-F58F01B744F3}" destId="{22233655-DFA6-4862-9BAB-4289CB6F4324}" srcOrd="0" destOrd="0" presId="urn:microsoft.com/office/officeart/2005/8/layout/process1"/>
    <dgm:cxn modelId="{4AB6ED43-C545-45C0-86BF-23214B823DA9}" type="presParOf" srcId="{08124510-A2A5-486B-AC8D-4563C8140ADA}" destId="{ED00C45B-956A-4997-9E38-B2C10A75403B}" srcOrd="4" destOrd="0" presId="urn:microsoft.com/office/officeart/2005/8/layout/process1"/>
    <dgm:cxn modelId="{ED8ABF19-E6DC-4D5C-BFC4-62059862FEE4}" type="presParOf" srcId="{08124510-A2A5-486B-AC8D-4563C8140ADA}" destId="{0FB5F913-C121-4CCE-992E-5614FF3D8844}" srcOrd="5" destOrd="0" presId="urn:microsoft.com/office/officeart/2005/8/layout/process1"/>
    <dgm:cxn modelId="{472EE51B-1581-485D-9E5E-955CDD7B2083}" type="presParOf" srcId="{0FB5F913-C121-4CCE-992E-5614FF3D8844}" destId="{6382DE03-807E-4B0F-88DE-7FB079725B35}" srcOrd="0" destOrd="0" presId="urn:microsoft.com/office/officeart/2005/8/layout/process1"/>
    <dgm:cxn modelId="{562B309C-928E-49E4-9AA9-23D52C69059F}" type="presParOf" srcId="{08124510-A2A5-486B-AC8D-4563C8140ADA}" destId="{0F458196-9C00-48B6-8F38-728DA3579B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9AE274-88E9-4D02-B618-CEF06D9423B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9A31C2E-8131-4DBD-8561-634384C714CA}">
      <dgm:prSet phldrT="[Texto]"/>
      <dgm:spPr/>
      <dgm:t>
        <a:bodyPr/>
        <a:lstStyle/>
        <a:p>
          <a:r>
            <a:rPr lang="es-CL" dirty="0" smtClean="0"/>
            <a:t>Extracción</a:t>
          </a:r>
          <a:endParaRPr lang="es-ES" dirty="0"/>
        </a:p>
      </dgm:t>
    </dgm:pt>
    <dgm:pt modelId="{3D6A97A6-BDA8-4453-99D2-3894480E69C8}" type="parTrans" cxnId="{49CD22DE-1A6E-408C-AC15-C5AD3EE3FF5D}">
      <dgm:prSet/>
      <dgm:spPr/>
      <dgm:t>
        <a:bodyPr/>
        <a:lstStyle/>
        <a:p>
          <a:endParaRPr lang="es-ES"/>
        </a:p>
      </dgm:t>
    </dgm:pt>
    <dgm:pt modelId="{04E269DC-4F69-44B0-9387-709D215D02B8}" type="sibTrans" cxnId="{49CD22DE-1A6E-408C-AC15-C5AD3EE3FF5D}">
      <dgm:prSet/>
      <dgm:spPr/>
      <dgm:t>
        <a:bodyPr/>
        <a:lstStyle/>
        <a:p>
          <a:endParaRPr lang="es-ES"/>
        </a:p>
      </dgm:t>
    </dgm:pt>
    <dgm:pt modelId="{E28EBCB6-BEF8-402D-8C24-2D62881489DA}">
      <dgm:prSet phldrT="[Texto]"/>
      <dgm:spPr/>
      <dgm:t>
        <a:bodyPr/>
        <a:lstStyle/>
        <a:p>
          <a:r>
            <a:rPr lang="es-CL" dirty="0" smtClean="0"/>
            <a:t>Transformación</a:t>
          </a:r>
          <a:endParaRPr lang="es-ES" dirty="0"/>
        </a:p>
      </dgm:t>
    </dgm:pt>
    <dgm:pt modelId="{46390026-4188-496D-B091-3C81BA217743}" type="parTrans" cxnId="{20406E4C-4B03-413B-A588-87872241BBDC}">
      <dgm:prSet/>
      <dgm:spPr/>
      <dgm:t>
        <a:bodyPr/>
        <a:lstStyle/>
        <a:p>
          <a:endParaRPr lang="es-ES"/>
        </a:p>
      </dgm:t>
    </dgm:pt>
    <dgm:pt modelId="{487FB87B-DE63-4C95-BA7E-EC3834AF951A}" type="sibTrans" cxnId="{20406E4C-4B03-413B-A588-87872241BBDC}">
      <dgm:prSet/>
      <dgm:spPr/>
      <dgm:t>
        <a:bodyPr/>
        <a:lstStyle/>
        <a:p>
          <a:endParaRPr lang="es-ES"/>
        </a:p>
      </dgm:t>
    </dgm:pt>
    <dgm:pt modelId="{C02CA07E-AE94-4328-AB83-E3D60C8FFCD6}">
      <dgm:prSet/>
      <dgm:spPr/>
      <dgm:t>
        <a:bodyPr/>
        <a:lstStyle/>
        <a:p>
          <a:r>
            <a:rPr lang="es-CL" dirty="0" smtClean="0"/>
            <a:t>Carga</a:t>
          </a:r>
          <a:endParaRPr lang="es-ES" dirty="0"/>
        </a:p>
      </dgm:t>
    </dgm:pt>
    <dgm:pt modelId="{5C12DD10-D9A1-403B-875C-FFDEF65FFE66}" type="parTrans" cxnId="{F8F38587-1D86-4355-955C-1E034D290D02}">
      <dgm:prSet/>
      <dgm:spPr/>
      <dgm:t>
        <a:bodyPr/>
        <a:lstStyle/>
        <a:p>
          <a:endParaRPr lang="es-ES"/>
        </a:p>
      </dgm:t>
    </dgm:pt>
    <dgm:pt modelId="{158964CE-25A4-4563-9D30-648E810F6BE8}" type="sibTrans" cxnId="{F8F38587-1D86-4355-955C-1E034D290D02}">
      <dgm:prSet/>
      <dgm:spPr/>
      <dgm:t>
        <a:bodyPr/>
        <a:lstStyle/>
        <a:p>
          <a:endParaRPr lang="es-ES"/>
        </a:p>
      </dgm:t>
    </dgm:pt>
    <dgm:pt modelId="{09CB2B69-BBC9-4723-BB91-78901E3BD86F}">
      <dgm:prSet/>
      <dgm:spPr/>
      <dgm:t>
        <a:bodyPr/>
        <a:lstStyle/>
        <a:p>
          <a:r>
            <a:rPr lang="es-CL" dirty="0" smtClean="0"/>
            <a:t>Análisis</a:t>
          </a:r>
          <a:endParaRPr lang="es-ES" dirty="0"/>
        </a:p>
      </dgm:t>
    </dgm:pt>
    <dgm:pt modelId="{175693BE-6190-4D60-9495-197C4DA4B5AF}" type="parTrans" cxnId="{B1181CDE-A24B-470E-8EF0-FE2E90533E19}">
      <dgm:prSet/>
      <dgm:spPr/>
      <dgm:t>
        <a:bodyPr/>
        <a:lstStyle/>
        <a:p>
          <a:endParaRPr lang="es-ES"/>
        </a:p>
      </dgm:t>
    </dgm:pt>
    <dgm:pt modelId="{58750133-45D8-4D26-8D6B-F886FB38BE59}" type="sibTrans" cxnId="{B1181CDE-A24B-470E-8EF0-FE2E90533E19}">
      <dgm:prSet/>
      <dgm:spPr/>
      <dgm:t>
        <a:bodyPr/>
        <a:lstStyle/>
        <a:p>
          <a:endParaRPr lang="es-ES"/>
        </a:p>
      </dgm:t>
    </dgm:pt>
    <dgm:pt modelId="{DF7CB088-8E6B-4523-AFEB-F3C807E08695}" type="pres">
      <dgm:prSet presAssocID="{B39AE274-88E9-4D02-B618-CEF06D9423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15F5DCD-56EC-4F3F-ABB5-977FBB014C17}" type="pres">
      <dgm:prSet presAssocID="{29A31C2E-8131-4DBD-8561-634384C714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69068F-6B47-47C6-933A-96CF2CE7209B}" type="pres">
      <dgm:prSet presAssocID="{04E269DC-4F69-44B0-9387-709D215D02B8}" presName="parTxOnlySpace" presStyleCnt="0"/>
      <dgm:spPr/>
    </dgm:pt>
    <dgm:pt modelId="{BEFACDB2-3BD8-49A7-9A03-C8E65B031E37}" type="pres">
      <dgm:prSet presAssocID="{E28EBCB6-BEF8-402D-8C24-2D62881489D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FB57D-84B3-400B-9589-4DED2DB550B4}" type="pres">
      <dgm:prSet presAssocID="{487FB87B-DE63-4C95-BA7E-EC3834AF951A}" presName="parTxOnlySpace" presStyleCnt="0"/>
      <dgm:spPr/>
    </dgm:pt>
    <dgm:pt modelId="{FF4E61BF-26B9-451E-840C-8491EABF2443}" type="pres">
      <dgm:prSet presAssocID="{C02CA07E-AE94-4328-AB83-E3D60C8FFCD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11B376-9540-48AC-91D7-8D5D56E5C18B}" type="pres">
      <dgm:prSet presAssocID="{158964CE-25A4-4563-9D30-648E810F6BE8}" presName="parTxOnlySpace" presStyleCnt="0"/>
      <dgm:spPr/>
    </dgm:pt>
    <dgm:pt modelId="{E29F7972-CCD5-489E-8C31-A5215895B56E}" type="pres">
      <dgm:prSet presAssocID="{09CB2B69-BBC9-4723-BB91-78901E3BD8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259063-2B91-4DE5-A047-3CAF5972F938}" type="presOf" srcId="{09CB2B69-BBC9-4723-BB91-78901E3BD86F}" destId="{E29F7972-CCD5-489E-8C31-A5215895B56E}" srcOrd="0" destOrd="0" presId="urn:microsoft.com/office/officeart/2005/8/layout/chevron1"/>
    <dgm:cxn modelId="{0013CD03-9C0F-4740-B871-5BAA989439B2}" type="presOf" srcId="{C02CA07E-AE94-4328-AB83-E3D60C8FFCD6}" destId="{FF4E61BF-26B9-451E-840C-8491EABF2443}" srcOrd="0" destOrd="0" presId="urn:microsoft.com/office/officeart/2005/8/layout/chevron1"/>
    <dgm:cxn modelId="{F8F38587-1D86-4355-955C-1E034D290D02}" srcId="{B39AE274-88E9-4D02-B618-CEF06D9423B4}" destId="{C02CA07E-AE94-4328-AB83-E3D60C8FFCD6}" srcOrd="2" destOrd="0" parTransId="{5C12DD10-D9A1-403B-875C-FFDEF65FFE66}" sibTransId="{158964CE-25A4-4563-9D30-648E810F6BE8}"/>
    <dgm:cxn modelId="{C201D423-404A-4F91-8F43-88D97CA9D5CD}" type="presOf" srcId="{29A31C2E-8131-4DBD-8561-634384C714CA}" destId="{C15F5DCD-56EC-4F3F-ABB5-977FBB014C17}" srcOrd="0" destOrd="0" presId="urn:microsoft.com/office/officeart/2005/8/layout/chevron1"/>
    <dgm:cxn modelId="{B1181CDE-A24B-470E-8EF0-FE2E90533E19}" srcId="{B39AE274-88E9-4D02-B618-CEF06D9423B4}" destId="{09CB2B69-BBC9-4723-BB91-78901E3BD86F}" srcOrd="3" destOrd="0" parTransId="{175693BE-6190-4D60-9495-197C4DA4B5AF}" sibTransId="{58750133-45D8-4D26-8D6B-F886FB38BE59}"/>
    <dgm:cxn modelId="{B4044B3A-6A76-4EF2-AF80-E6FC6241B6ED}" type="presOf" srcId="{B39AE274-88E9-4D02-B618-CEF06D9423B4}" destId="{DF7CB088-8E6B-4523-AFEB-F3C807E08695}" srcOrd="0" destOrd="0" presId="urn:microsoft.com/office/officeart/2005/8/layout/chevron1"/>
    <dgm:cxn modelId="{B20C5FCB-8735-4A7C-A8B3-BB32DF91356C}" type="presOf" srcId="{E28EBCB6-BEF8-402D-8C24-2D62881489DA}" destId="{BEFACDB2-3BD8-49A7-9A03-C8E65B031E37}" srcOrd="0" destOrd="0" presId="urn:microsoft.com/office/officeart/2005/8/layout/chevron1"/>
    <dgm:cxn modelId="{49CD22DE-1A6E-408C-AC15-C5AD3EE3FF5D}" srcId="{B39AE274-88E9-4D02-B618-CEF06D9423B4}" destId="{29A31C2E-8131-4DBD-8561-634384C714CA}" srcOrd="0" destOrd="0" parTransId="{3D6A97A6-BDA8-4453-99D2-3894480E69C8}" sibTransId="{04E269DC-4F69-44B0-9387-709D215D02B8}"/>
    <dgm:cxn modelId="{20406E4C-4B03-413B-A588-87872241BBDC}" srcId="{B39AE274-88E9-4D02-B618-CEF06D9423B4}" destId="{E28EBCB6-BEF8-402D-8C24-2D62881489DA}" srcOrd="1" destOrd="0" parTransId="{46390026-4188-496D-B091-3C81BA217743}" sibTransId="{487FB87B-DE63-4C95-BA7E-EC3834AF951A}"/>
    <dgm:cxn modelId="{7C3F9A73-0F12-4942-AC74-152D199AC9AF}" type="presParOf" srcId="{DF7CB088-8E6B-4523-AFEB-F3C807E08695}" destId="{C15F5DCD-56EC-4F3F-ABB5-977FBB014C17}" srcOrd="0" destOrd="0" presId="urn:microsoft.com/office/officeart/2005/8/layout/chevron1"/>
    <dgm:cxn modelId="{DD693D35-7FDE-461A-ACBC-113A16015EAD}" type="presParOf" srcId="{DF7CB088-8E6B-4523-AFEB-F3C807E08695}" destId="{1F69068F-6B47-47C6-933A-96CF2CE7209B}" srcOrd="1" destOrd="0" presId="urn:microsoft.com/office/officeart/2005/8/layout/chevron1"/>
    <dgm:cxn modelId="{F7892BBB-AB7A-4D60-8A00-A0A78C4A5A47}" type="presParOf" srcId="{DF7CB088-8E6B-4523-AFEB-F3C807E08695}" destId="{BEFACDB2-3BD8-49A7-9A03-C8E65B031E37}" srcOrd="2" destOrd="0" presId="urn:microsoft.com/office/officeart/2005/8/layout/chevron1"/>
    <dgm:cxn modelId="{4EA7C09A-4233-4E3F-B3F2-277859AF6982}" type="presParOf" srcId="{DF7CB088-8E6B-4523-AFEB-F3C807E08695}" destId="{F92FB57D-84B3-400B-9589-4DED2DB550B4}" srcOrd="3" destOrd="0" presId="urn:microsoft.com/office/officeart/2005/8/layout/chevron1"/>
    <dgm:cxn modelId="{B11135FE-3852-42E9-A641-BFB1C5780387}" type="presParOf" srcId="{DF7CB088-8E6B-4523-AFEB-F3C807E08695}" destId="{FF4E61BF-26B9-451E-840C-8491EABF2443}" srcOrd="4" destOrd="0" presId="urn:microsoft.com/office/officeart/2005/8/layout/chevron1"/>
    <dgm:cxn modelId="{62ADEAAE-DAB8-4462-B854-EDE90926E9AC}" type="presParOf" srcId="{DF7CB088-8E6B-4523-AFEB-F3C807E08695}" destId="{0811B376-9540-48AC-91D7-8D5D56E5C18B}" srcOrd="5" destOrd="0" presId="urn:microsoft.com/office/officeart/2005/8/layout/chevron1"/>
    <dgm:cxn modelId="{BA66B330-BB3A-4908-B682-1C8155458382}" type="presParOf" srcId="{DF7CB088-8E6B-4523-AFEB-F3C807E08695}" destId="{E29F7972-CCD5-489E-8C31-A5215895B5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C42D90-DF62-490F-B3E9-4DF4CF826DDA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0866C1D8-0EB1-4A7C-B0DB-66D375E80775}">
      <dgm:prSet phldrT="[Texto]"/>
      <dgm:spPr/>
      <dgm:t>
        <a:bodyPr/>
        <a:lstStyle/>
        <a:p>
          <a:r>
            <a:rPr lang="es-CL" dirty="0" smtClean="0"/>
            <a:t>Hechos</a:t>
          </a:r>
          <a:endParaRPr lang="es-ES" dirty="0"/>
        </a:p>
      </dgm:t>
    </dgm:pt>
    <dgm:pt modelId="{80AA62EA-9531-426F-AAA4-7FDCD38835CA}" type="parTrans" cxnId="{2C22AE24-C7D1-4E6E-A780-990E5187BD75}">
      <dgm:prSet/>
      <dgm:spPr/>
      <dgm:t>
        <a:bodyPr/>
        <a:lstStyle/>
        <a:p>
          <a:endParaRPr lang="es-ES"/>
        </a:p>
      </dgm:t>
    </dgm:pt>
    <dgm:pt modelId="{48FECE92-F794-47D2-AFE9-AADBBFFE5845}" type="sibTrans" cxnId="{2C22AE24-C7D1-4E6E-A780-990E5187BD75}">
      <dgm:prSet/>
      <dgm:spPr/>
      <dgm:t>
        <a:bodyPr/>
        <a:lstStyle/>
        <a:p>
          <a:endParaRPr lang="es-ES"/>
        </a:p>
      </dgm:t>
    </dgm:pt>
    <dgm:pt modelId="{0593859E-F4AC-44E5-9945-34356FEADA66}">
      <dgm:prSet phldrT="[Texto]"/>
      <dgm:spPr/>
      <dgm:t>
        <a:bodyPr/>
        <a:lstStyle/>
        <a:p>
          <a:r>
            <a:rPr lang="es-CL" dirty="0" smtClean="0"/>
            <a:t> Dimensión</a:t>
          </a:r>
          <a:endParaRPr lang="es-ES" dirty="0"/>
        </a:p>
      </dgm:t>
    </dgm:pt>
    <dgm:pt modelId="{BA57DE36-EB88-47DC-BA34-183AA63FD6E1}" type="parTrans" cxnId="{C10D097D-D581-4B45-82C9-1B262594BDBE}">
      <dgm:prSet/>
      <dgm:spPr/>
      <dgm:t>
        <a:bodyPr/>
        <a:lstStyle/>
        <a:p>
          <a:endParaRPr lang="es-ES"/>
        </a:p>
      </dgm:t>
    </dgm:pt>
    <dgm:pt modelId="{DB925DA4-9FCE-48E8-B687-8949D8EA36F2}" type="sibTrans" cxnId="{C10D097D-D581-4B45-82C9-1B262594BDBE}">
      <dgm:prSet/>
      <dgm:spPr/>
      <dgm:t>
        <a:bodyPr/>
        <a:lstStyle/>
        <a:p>
          <a:endParaRPr lang="es-ES"/>
        </a:p>
      </dgm:t>
    </dgm:pt>
    <dgm:pt modelId="{C6E18B65-3644-41B7-9C2A-40A718B507BF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A3594A3E-F6C1-446E-9092-E8B2DDF852DA}" type="parTrans" cxnId="{91E21F17-FB7B-4923-942C-6D1EDB104964}">
      <dgm:prSet/>
      <dgm:spPr/>
      <dgm:t>
        <a:bodyPr/>
        <a:lstStyle/>
        <a:p>
          <a:endParaRPr lang="es-ES"/>
        </a:p>
      </dgm:t>
    </dgm:pt>
    <dgm:pt modelId="{EA742C1A-964D-41E0-95D5-594F8CE76B0D}" type="sibTrans" cxnId="{91E21F17-FB7B-4923-942C-6D1EDB104964}">
      <dgm:prSet/>
      <dgm:spPr/>
      <dgm:t>
        <a:bodyPr/>
        <a:lstStyle/>
        <a:p>
          <a:endParaRPr lang="es-ES"/>
        </a:p>
      </dgm:t>
    </dgm:pt>
    <dgm:pt modelId="{77E64E07-8C40-4EAA-8FB6-C7B7D11A9B81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886B259E-788A-4A2B-9B89-FE718F68A6F7}" type="parTrans" cxnId="{81C3699E-6074-438C-B98F-90937BD7F621}">
      <dgm:prSet/>
      <dgm:spPr/>
      <dgm:t>
        <a:bodyPr/>
        <a:lstStyle/>
        <a:p>
          <a:endParaRPr lang="es-ES"/>
        </a:p>
      </dgm:t>
    </dgm:pt>
    <dgm:pt modelId="{494EE391-1715-46CD-B277-512E9E6964E8}" type="sibTrans" cxnId="{81C3699E-6074-438C-B98F-90937BD7F621}">
      <dgm:prSet/>
      <dgm:spPr/>
      <dgm:t>
        <a:bodyPr/>
        <a:lstStyle/>
        <a:p>
          <a:endParaRPr lang="es-ES"/>
        </a:p>
      </dgm:t>
    </dgm:pt>
    <dgm:pt modelId="{EFCE51D9-7C5A-4A17-8896-95861CD91BB5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C1A37336-8800-450D-9D9B-69634350DC19}" type="parTrans" cxnId="{901F5F44-093A-45FC-AD32-B71E72D8BDA5}">
      <dgm:prSet/>
      <dgm:spPr/>
      <dgm:t>
        <a:bodyPr/>
        <a:lstStyle/>
        <a:p>
          <a:endParaRPr lang="es-ES"/>
        </a:p>
      </dgm:t>
    </dgm:pt>
    <dgm:pt modelId="{EE70FB35-C001-4E77-8116-4CF6568EB62E}" type="sibTrans" cxnId="{901F5F44-093A-45FC-AD32-B71E72D8BDA5}">
      <dgm:prSet/>
      <dgm:spPr/>
      <dgm:t>
        <a:bodyPr/>
        <a:lstStyle/>
        <a:p>
          <a:endParaRPr lang="es-ES"/>
        </a:p>
      </dgm:t>
    </dgm:pt>
    <dgm:pt modelId="{73E1FEFB-7712-453D-84CF-CF8575B5B848}">
      <dgm:prSet/>
      <dgm:spPr/>
      <dgm:t>
        <a:bodyPr/>
        <a:lstStyle/>
        <a:p>
          <a:r>
            <a:rPr lang="es-CL" smtClean="0"/>
            <a:t>Dimensión</a:t>
          </a:r>
          <a:endParaRPr lang="es-ES"/>
        </a:p>
      </dgm:t>
    </dgm:pt>
    <dgm:pt modelId="{6A563FBB-DB79-46E2-B2DB-618AC8AED2B7}" type="parTrans" cxnId="{8671744D-345F-4FE9-A7C6-57DF5EA98EDC}">
      <dgm:prSet/>
      <dgm:spPr/>
      <dgm:t>
        <a:bodyPr/>
        <a:lstStyle/>
        <a:p>
          <a:endParaRPr lang="es-ES"/>
        </a:p>
      </dgm:t>
    </dgm:pt>
    <dgm:pt modelId="{868FA268-447F-4A89-A065-EB87ABC973BF}" type="sibTrans" cxnId="{8671744D-345F-4FE9-A7C6-57DF5EA98EDC}">
      <dgm:prSet/>
      <dgm:spPr/>
      <dgm:t>
        <a:bodyPr/>
        <a:lstStyle/>
        <a:p>
          <a:endParaRPr lang="es-ES"/>
        </a:p>
      </dgm:t>
    </dgm:pt>
    <dgm:pt modelId="{A146892C-89C1-46DB-897A-8BFB1DDDAD30}" type="pres">
      <dgm:prSet presAssocID="{C9C42D90-DF62-490F-B3E9-4DF4CF826DD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21DB49D4-111D-4CFF-8BCE-6BC876BE8843}" type="pres">
      <dgm:prSet presAssocID="{0866C1D8-0EB1-4A7C-B0DB-66D375E80775}" presName="singleCycle" presStyleCnt="0"/>
      <dgm:spPr/>
    </dgm:pt>
    <dgm:pt modelId="{AEC9D12F-8C05-47CB-BC58-BB0EB1F4A0B9}" type="pres">
      <dgm:prSet presAssocID="{0866C1D8-0EB1-4A7C-B0DB-66D375E80775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6C56E18D-DC06-476D-9758-9F04B258FDC2}" type="pres">
      <dgm:prSet presAssocID="{886B259E-788A-4A2B-9B89-FE718F68A6F7}" presName="Name56" presStyleLbl="parChTrans1D2" presStyleIdx="0" presStyleCnt="5"/>
      <dgm:spPr/>
      <dgm:t>
        <a:bodyPr/>
        <a:lstStyle/>
        <a:p>
          <a:endParaRPr lang="es-ES"/>
        </a:p>
      </dgm:t>
    </dgm:pt>
    <dgm:pt modelId="{5456A74F-A497-4176-87A2-6211B27F46D6}" type="pres">
      <dgm:prSet presAssocID="{77E64E07-8C40-4EAA-8FB6-C7B7D11A9B81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DDBF13-55C2-4C6A-B90D-9F8767E7887B}" type="pres">
      <dgm:prSet presAssocID="{A3594A3E-F6C1-446E-9092-E8B2DDF852DA}" presName="Name56" presStyleLbl="parChTrans1D2" presStyleIdx="1" presStyleCnt="5"/>
      <dgm:spPr/>
      <dgm:t>
        <a:bodyPr/>
        <a:lstStyle/>
        <a:p>
          <a:endParaRPr lang="es-ES"/>
        </a:p>
      </dgm:t>
    </dgm:pt>
    <dgm:pt modelId="{BDEA6C7F-FAC2-460C-8AF5-286C8D785ABA}" type="pres">
      <dgm:prSet presAssocID="{C6E18B65-3644-41B7-9C2A-40A718B507BF}" presName="text0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40E234-2340-40C1-AEDD-9B9B4A30F058}" type="pres">
      <dgm:prSet presAssocID="{C1A37336-8800-450D-9D9B-69634350DC19}" presName="Name56" presStyleLbl="parChTrans1D2" presStyleIdx="2" presStyleCnt="5"/>
      <dgm:spPr/>
      <dgm:t>
        <a:bodyPr/>
        <a:lstStyle/>
        <a:p>
          <a:endParaRPr lang="es-ES"/>
        </a:p>
      </dgm:t>
    </dgm:pt>
    <dgm:pt modelId="{33B5AF32-7361-455D-8CBE-8348F1ECBDD4}" type="pres">
      <dgm:prSet presAssocID="{EFCE51D9-7C5A-4A17-8896-95861CD91BB5}" presName="text0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F4BBB9-FE5D-4A8D-BBF2-37DA0312C6D9}" type="pres">
      <dgm:prSet presAssocID="{6A563FBB-DB79-46E2-B2DB-618AC8AED2B7}" presName="Name56" presStyleLbl="parChTrans1D2" presStyleIdx="3" presStyleCnt="5"/>
      <dgm:spPr/>
      <dgm:t>
        <a:bodyPr/>
        <a:lstStyle/>
        <a:p>
          <a:endParaRPr lang="es-ES"/>
        </a:p>
      </dgm:t>
    </dgm:pt>
    <dgm:pt modelId="{DBAF89DD-AC51-49EF-A997-E939CA7FBAB7}" type="pres">
      <dgm:prSet presAssocID="{73E1FEFB-7712-453D-84CF-CF8575B5B848}" presName="text0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3E610A-4800-4A30-BF63-23A8B6ED5B35}" type="pres">
      <dgm:prSet presAssocID="{BA57DE36-EB88-47DC-BA34-183AA63FD6E1}" presName="Name56" presStyleLbl="parChTrans1D2" presStyleIdx="4" presStyleCnt="5"/>
      <dgm:spPr/>
      <dgm:t>
        <a:bodyPr/>
        <a:lstStyle/>
        <a:p>
          <a:endParaRPr lang="es-ES"/>
        </a:p>
      </dgm:t>
    </dgm:pt>
    <dgm:pt modelId="{92913CBB-1DD6-4347-9E1D-BCC75E6B0402}" type="pres">
      <dgm:prSet presAssocID="{0593859E-F4AC-44E5-9945-34356FEADA66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09C2E6-A444-4802-83D8-389C0A08C4D1}" type="presOf" srcId="{EFCE51D9-7C5A-4A17-8896-95861CD91BB5}" destId="{33B5AF32-7361-455D-8CBE-8348F1ECBDD4}" srcOrd="0" destOrd="0" presId="urn:microsoft.com/office/officeart/2008/layout/RadialCluster"/>
    <dgm:cxn modelId="{91E21F17-FB7B-4923-942C-6D1EDB104964}" srcId="{0866C1D8-0EB1-4A7C-B0DB-66D375E80775}" destId="{C6E18B65-3644-41B7-9C2A-40A718B507BF}" srcOrd="1" destOrd="0" parTransId="{A3594A3E-F6C1-446E-9092-E8B2DDF852DA}" sibTransId="{EA742C1A-964D-41E0-95D5-594F8CE76B0D}"/>
    <dgm:cxn modelId="{22C115EC-B7FB-445B-930C-32CFF258CF58}" type="presOf" srcId="{C1A37336-8800-450D-9D9B-69634350DC19}" destId="{B740E234-2340-40C1-AEDD-9B9B4A30F058}" srcOrd="0" destOrd="0" presId="urn:microsoft.com/office/officeart/2008/layout/RadialCluster"/>
    <dgm:cxn modelId="{901F5F44-093A-45FC-AD32-B71E72D8BDA5}" srcId="{0866C1D8-0EB1-4A7C-B0DB-66D375E80775}" destId="{EFCE51D9-7C5A-4A17-8896-95861CD91BB5}" srcOrd="2" destOrd="0" parTransId="{C1A37336-8800-450D-9D9B-69634350DC19}" sibTransId="{EE70FB35-C001-4E77-8116-4CF6568EB62E}"/>
    <dgm:cxn modelId="{31DD82A8-7855-4AA6-B7AE-62133EA476AF}" type="presOf" srcId="{6A563FBB-DB79-46E2-B2DB-618AC8AED2B7}" destId="{42F4BBB9-FE5D-4A8D-BBF2-37DA0312C6D9}" srcOrd="0" destOrd="0" presId="urn:microsoft.com/office/officeart/2008/layout/RadialCluster"/>
    <dgm:cxn modelId="{AABB86A5-8C45-49EC-B40D-040873D682AE}" type="presOf" srcId="{886B259E-788A-4A2B-9B89-FE718F68A6F7}" destId="{6C56E18D-DC06-476D-9758-9F04B258FDC2}" srcOrd="0" destOrd="0" presId="urn:microsoft.com/office/officeart/2008/layout/RadialCluster"/>
    <dgm:cxn modelId="{5478BA70-3C29-43EB-8831-1CCCF3C498AE}" type="presOf" srcId="{C6E18B65-3644-41B7-9C2A-40A718B507BF}" destId="{BDEA6C7F-FAC2-460C-8AF5-286C8D785ABA}" srcOrd="0" destOrd="0" presId="urn:microsoft.com/office/officeart/2008/layout/RadialCluster"/>
    <dgm:cxn modelId="{06311E94-8E9D-454E-BBE6-A10D2F8F9F08}" type="presOf" srcId="{77E64E07-8C40-4EAA-8FB6-C7B7D11A9B81}" destId="{5456A74F-A497-4176-87A2-6211B27F46D6}" srcOrd="0" destOrd="0" presId="urn:microsoft.com/office/officeart/2008/layout/RadialCluster"/>
    <dgm:cxn modelId="{0545C70D-EFB0-41B7-BCF3-B67C624A031F}" type="presOf" srcId="{BA57DE36-EB88-47DC-BA34-183AA63FD6E1}" destId="{043E610A-4800-4A30-BF63-23A8B6ED5B35}" srcOrd="0" destOrd="0" presId="urn:microsoft.com/office/officeart/2008/layout/RadialCluster"/>
    <dgm:cxn modelId="{B4CE5DE0-2F59-4AF8-95A6-A1A0304F0722}" type="presOf" srcId="{C9C42D90-DF62-490F-B3E9-4DF4CF826DDA}" destId="{A146892C-89C1-46DB-897A-8BFB1DDDAD30}" srcOrd="0" destOrd="0" presId="urn:microsoft.com/office/officeart/2008/layout/RadialCluster"/>
    <dgm:cxn modelId="{2C22AE24-C7D1-4E6E-A780-990E5187BD75}" srcId="{C9C42D90-DF62-490F-B3E9-4DF4CF826DDA}" destId="{0866C1D8-0EB1-4A7C-B0DB-66D375E80775}" srcOrd="0" destOrd="0" parTransId="{80AA62EA-9531-426F-AAA4-7FDCD38835CA}" sibTransId="{48FECE92-F794-47D2-AFE9-AADBBFFE5845}"/>
    <dgm:cxn modelId="{D644FE85-E16E-440F-853A-08846CC79292}" type="presOf" srcId="{0593859E-F4AC-44E5-9945-34356FEADA66}" destId="{92913CBB-1DD6-4347-9E1D-BCC75E6B0402}" srcOrd="0" destOrd="0" presId="urn:microsoft.com/office/officeart/2008/layout/RadialCluster"/>
    <dgm:cxn modelId="{C10D097D-D581-4B45-82C9-1B262594BDBE}" srcId="{0866C1D8-0EB1-4A7C-B0DB-66D375E80775}" destId="{0593859E-F4AC-44E5-9945-34356FEADA66}" srcOrd="4" destOrd="0" parTransId="{BA57DE36-EB88-47DC-BA34-183AA63FD6E1}" sibTransId="{DB925DA4-9FCE-48E8-B687-8949D8EA36F2}"/>
    <dgm:cxn modelId="{5EFCE9A1-0434-43B9-B4E3-C74E29D8870D}" type="presOf" srcId="{A3594A3E-F6C1-446E-9092-E8B2DDF852DA}" destId="{33DDBF13-55C2-4C6A-B90D-9F8767E7887B}" srcOrd="0" destOrd="0" presId="urn:microsoft.com/office/officeart/2008/layout/RadialCluster"/>
    <dgm:cxn modelId="{259D0338-10E6-4214-BCB8-E9935C6B171D}" type="presOf" srcId="{73E1FEFB-7712-453D-84CF-CF8575B5B848}" destId="{DBAF89DD-AC51-49EF-A997-E939CA7FBAB7}" srcOrd="0" destOrd="0" presId="urn:microsoft.com/office/officeart/2008/layout/RadialCluster"/>
    <dgm:cxn modelId="{81C3699E-6074-438C-B98F-90937BD7F621}" srcId="{0866C1D8-0EB1-4A7C-B0DB-66D375E80775}" destId="{77E64E07-8C40-4EAA-8FB6-C7B7D11A9B81}" srcOrd="0" destOrd="0" parTransId="{886B259E-788A-4A2B-9B89-FE718F68A6F7}" sibTransId="{494EE391-1715-46CD-B277-512E9E6964E8}"/>
    <dgm:cxn modelId="{97839349-7759-4363-90DD-761601DF4010}" type="presOf" srcId="{0866C1D8-0EB1-4A7C-B0DB-66D375E80775}" destId="{AEC9D12F-8C05-47CB-BC58-BB0EB1F4A0B9}" srcOrd="0" destOrd="0" presId="urn:microsoft.com/office/officeart/2008/layout/RadialCluster"/>
    <dgm:cxn modelId="{8671744D-345F-4FE9-A7C6-57DF5EA98EDC}" srcId="{0866C1D8-0EB1-4A7C-B0DB-66D375E80775}" destId="{73E1FEFB-7712-453D-84CF-CF8575B5B848}" srcOrd="3" destOrd="0" parTransId="{6A563FBB-DB79-46E2-B2DB-618AC8AED2B7}" sibTransId="{868FA268-447F-4A89-A065-EB87ABC973BF}"/>
    <dgm:cxn modelId="{70B3521F-2499-4427-AEE2-FC402F3C6A01}" type="presParOf" srcId="{A146892C-89C1-46DB-897A-8BFB1DDDAD30}" destId="{21DB49D4-111D-4CFF-8BCE-6BC876BE8843}" srcOrd="0" destOrd="0" presId="urn:microsoft.com/office/officeart/2008/layout/RadialCluster"/>
    <dgm:cxn modelId="{503222FD-CE79-4727-9676-6240A89B5177}" type="presParOf" srcId="{21DB49D4-111D-4CFF-8BCE-6BC876BE8843}" destId="{AEC9D12F-8C05-47CB-BC58-BB0EB1F4A0B9}" srcOrd="0" destOrd="0" presId="urn:microsoft.com/office/officeart/2008/layout/RadialCluster"/>
    <dgm:cxn modelId="{5FDE0A59-8AAA-457C-A893-4CFF39F14EE3}" type="presParOf" srcId="{21DB49D4-111D-4CFF-8BCE-6BC876BE8843}" destId="{6C56E18D-DC06-476D-9758-9F04B258FDC2}" srcOrd="1" destOrd="0" presId="urn:microsoft.com/office/officeart/2008/layout/RadialCluster"/>
    <dgm:cxn modelId="{23D8E30E-A873-4622-9136-0DFD57AEA046}" type="presParOf" srcId="{21DB49D4-111D-4CFF-8BCE-6BC876BE8843}" destId="{5456A74F-A497-4176-87A2-6211B27F46D6}" srcOrd="2" destOrd="0" presId="urn:microsoft.com/office/officeart/2008/layout/RadialCluster"/>
    <dgm:cxn modelId="{DBA1C507-1145-49BD-A51D-06ACC85E0B4C}" type="presParOf" srcId="{21DB49D4-111D-4CFF-8BCE-6BC876BE8843}" destId="{33DDBF13-55C2-4C6A-B90D-9F8767E7887B}" srcOrd="3" destOrd="0" presId="urn:microsoft.com/office/officeart/2008/layout/RadialCluster"/>
    <dgm:cxn modelId="{EEB6149D-963D-439E-9C11-FDB2433CB8BF}" type="presParOf" srcId="{21DB49D4-111D-4CFF-8BCE-6BC876BE8843}" destId="{BDEA6C7F-FAC2-460C-8AF5-286C8D785ABA}" srcOrd="4" destOrd="0" presId="urn:microsoft.com/office/officeart/2008/layout/RadialCluster"/>
    <dgm:cxn modelId="{F28AA026-7596-454C-B01F-6F3CF975110B}" type="presParOf" srcId="{21DB49D4-111D-4CFF-8BCE-6BC876BE8843}" destId="{B740E234-2340-40C1-AEDD-9B9B4A30F058}" srcOrd="5" destOrd="0" presId="urn:microsoft.com/office/officeart/2008/layout/RadialCluster"/>
    <dgm:cxn modelId="{D761ACE7-AFF9-4231-A6E3-A71B673240DE}" type="presParOf" srcId="{21DB49D4-111D-4CFF-8BCE-6BC876BE8843}" destId="{33B5AF32-7361-455D-8CBE-8348F1ECBDD4}" srcOrd="6" destOrd="0" presId="urn:microsoft.com/office/officeart/2008/layout/RadialCluster"/>
    <dgm:cxn modelId="{37BD7C17-A562-4837-8E21-36EB05404043}" type="presParOf" srcId="{21DB49D4-111D-4CFF-8BCE-6BC876BE8843}" destId="{42F4BBB9-FE5D-4A8D-BBF2-37DA0312C6D9}" srcOrd="7" destOrd="0" presId="urn:microsoft.com/office/officeart/2008/layout/RadialCluster"/>
    <dgm:cxn modelId="{5CAF94E9-55A5-4043-A1D7-B9BD09036769}" type="presParOf" srcId="{21DB49D4-111D-4CFF-8BCE-6BC876BE8843}" destId="{DBAF89DD-AC51-49EF-A997-E939CA7FBAB7}" srcOrd="8" destOrd="0" presId="urn:microsoft.com/office/officeart/2008/layout/RadialCluster"/>
    <dgm:cxn modelId="{88C0BA8B-3238-448D-8F29-905CFE691C45}" type="presParOf" srcId="{21DB49D4-111D-4CFF-8BCE-6BC876BE8843}" destId="{043E610A-4800-4A30-BF63-23A8B6ED5B35}" srcOrd="9" destOrd="0" presId="urn:microsoft.com/office/officeart/2008/layout/RadialCluster"/>
    <dgm:cxn modelId="{43DB887A-2641-4471-AFDC-4EDCF712085A}" type="presParOf" srcId="{21DB49D4-111D-4CFF-8BCE-6BC876BE8843}" destId="{92913CBB-1DD6-4347-9E1D-BCC75E6B040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0810A-A803-4967-8344-FCFFCD9147F7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9F55B-41DB-4B2B-A8F5-A0A6AC5050BB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8682-F1AB-4DDC-997D-131792EAAD0E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66CF-A512-42C7-AD1C-A47E179B998E}">
      <dsp:nvSpPr>
        <dsp:cNvPr id="0" name=""/>
        <dsp:cNvSpPr/>
      </dsp:nvSpPr>
      <dsp:spPr>
        <a:xfrm>
          <a:off x="2373658" y="521839"/>
          <a:ext cx="3482283" cy="3482283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E48D8-D0DB-450A-AD60-DA67488861FC}">
      <dsp:nvSpPr>
        <dsp:cNvPr id="0" name=""/>
        <dsp:cNvSpPr/>
      </dsp:nvSpPr>
      <dsp:spPr>
        <a:xfrm>
          <a:off x="3313137" y="1461318"/>
          <a:ext cx="1603325" cy="1603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4200" kern="1200" dirty="0" smtClean="0"/>
            <a:t>Data</a:t>
          </a:r>
          <a:endParaRPr lang="es-ES" sz="4200" kern="1200" dirty="0"/>
        </a:p>
      </dsp:txBody>
      <dsp:txXfrm>
        <a:off x="3547939" y="1696120"/>
        <a:ext cx="1133721" cy="1133721"/>
      </dsp:txXfrm>
    </dsp:sp>
    <dsp:sp modelId="{3DB20F9A-702C-4A81-84B6-36425210AE5B}">
      <dsp:nvSpPr>
        <dsp:cNvPr id="0" name=""/>
        <dsp:cNvSpPr/>
      </dsp:nvSpPr>
      <dsp:spPr>
        <a:xfrm>
          <a:off x="3553636" y="1079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OLAP</a:t>
          </a:r>
          <a:endParaRPr lang="es-ES" sz="900" kern="1200" dirty="0"/>
        </a:p>
      </dsp:txBody>
      <dsp:txXfrm>
        <a:off x="3717997" y="165440"/>
        <a:ext cx="793605" cy="793605"/>
      </dsp:txXfrm>
    </dsp:sp>
    <dsp:sp modelId="{10435F54-401D-439D-A6D5-2B300EA26322}">
      <dsp:nvSpPr>
        <dsp:cNvPr id="0" name=""/>
        <dsp:cNvSpPr/>
      </dsp:nvSpPr>
      <dsp:spPr>
        <a:xfrm>
          <a:off x="5254373" y="1701817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Carga</a:t>
          </a:r>
          <a:endParaRPr lang="es-ES" sz="900" kern="1200" dirty="0"/>
        </a:p>
      </dsp:txBody>
      <dsp:txXfrm>
        <a:off x="5418734" y="1866178"/>
        <a:ext cx="793605" cy="793605"/>
      </dsp:txXfrm>
    </dsp:sp>
    <dsp:sp modelId="{A562AB6B-2D0E-4C67-9B37-E6E2CF56BA1B}">
      <dsp:nvSpPr>
        <dsp:cNvPr id="0" name=""/>
        <dsp:cNvSpPr/>
      </dsp:nvSpPr>
      <dsp:spPr>
        <a:xfrm>
          <a:off x="3553636" y="3402555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Transformación</a:t>
          </a:r>
          <a:endParaRPr lang="es-ES" sz="900" kern="1200" dirty="0"/>
        </a:p>
      </dsp:txBody>
      <dsp:txXfrm>
        <a:off x="3717997" y="3566916"/>
        <a:ext cx="793605" cy="793605"/>
      </dsp:txXfrm>
    </dsp:sp>
    <dsp:sp modelId="{94D001F4-B65E-4644-9D07-3EBBAC881418}">
      <dsp:nvSpPr>
        <dsp:cNvPr id="0" name=""/>
        <dsp:cNvSpPr/>
      </dsp:nvSpPr>
      <dsp:spPr>
        <a:xfrm>
          <a:off x="1852898" y="1701817"/>
          <a:ext cx="1122327" cy="1122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Extracción</a:t>
          </a:r>
          <a:endParaRPr lang="es-ES" sz="900" kern="1200" dirty="0"/>
        </a:p>
      </dsp:txBody>
      <dsp:txXfrm>
        <a:off x="2017259" y="1866178"/>
        <a:ext cx="793605" cy="79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2E3D3-AB4A-44B8-A5BB-FB53A8ECB114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Apoyo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Selección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Planes de acción</a:t>
          </a:r>
          <a:endParaRPr lang="es-ES" sz="1400" kern="1200" dirty="0"/>
        </a:p>
      </dsp:txBody>
      <dsp:txXfrm>
        <a:off x="5523412" y="3471546"/>
        <a:ext cx="1501448" cy="1022601"/>
      </dsp:txXfrm>
    </dsp:sp>
    <dsp:sp modelId="{97C25539-E28C-4585-B59F-ED5ABB1D281B}">
      <dsp:nvSpPr>
        <dsp:cNvPr id="0" name=""/>
        <dsp:cNvSpPr/>
      </dsp:nvSpPr>
      <dsp:spPr>
        <a:xfrm>
          <a:off x="10184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Data Histórica</a:t>
          </a:r>
          <a:endParaRPr lang="es-ES" sz="1400" kern="1200" dirty="0"/>
        </a:p>
      </dsp:txBody>
      <dsp:txXfrm>
        <a:off x="1050265" y="3471546"/>
        <a:ext cx="1501448" cy="1022601"/>
      </dsp:txXfrm>
    </dsp:sp>
    <dsp:sp modelId="{FF9E2615-3BAA-4EA5-8045-D21195ECEA1B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Extraer conclusiones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Crear modelos predictivos</a:t>
          </a:r>
          <a:endParaRPr lang="es-ES" sz="1400" kern="1200" dirty="0"/>
        </a:p>
      </dsp:txBody>
      <dsp:txXfrm>
        <a:off x="5523412" y="31815"/>
        <a:ext cx="1501448" cy="1022601"/>
      </dsp:txXfrm>
    </dsp:sp>
    <dsp:sp modelId="{0B21F9FF-E0D1-4336-AC45-C202C10893D8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ETL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OLAP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Reportes</a:t>
          </a:r>
          <a:endParaRPr lang="es-ES" sz="1400" kern="1200" dirty="0"/>
        </a:p>
      </dsp:txBody>
      <dsp:txXfrm>
        <a:off x="1204739" y="31815"/>
        <a:ext cx="1501448" cy="1022601"/>
      </dsp:txXfrm>
    </dsp:sp>
    <dsp:sp modelId="{6D880038-BEF3-40D4-AC7D-6CA52728089D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AIDA</a:t>
          </a:r>
          <a:endParaRPr lang="es-ES" sz="1800" kern="1200" dirty="0"/>
        </a:p>
      </dsp:txBody>
      <dsp:txXfrm>
        <a:off x="2683793" y="831974"/>
        <a:ext cx="1385746" cy="1385746"/>
      </dsp:txXfrm>
    </dsp:sp>
    <dsp:sp modelId="{C4903A58-3066-4FD7-B36F-C9E9A23C0212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Minería de Datos</a:t>
          </a:r>
          <a:endParaRPr lang="es-ES" sz="1800" kern="1200" dirty="0"/>
        </a:p>
      </dsp:txBody>
      <dsp:txXfrm rot="-5400000">
        <a:off x="4160059" y="831974"/>
        <a:ext cx="1385746" cy="1385746"/>
      </dsp:txXfrm>
    </dsp:sp>
    <dsp:sp modelId="{DE74A60D-DCBB-4F5E-A9C1-AE99914E1A1E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Toma de </a:t>
          </a:r>
          <a:r>
            <a:rPr lang="es-CL" sz="1800" kern="1200" dirty="0" err="1" smtClean="0"/>
            <a:t>Desiciones</a:t>
          </a:r>
          <a:endParaRPr lang="es-ES" sz="1800" kern="1200" dirty="0"/>
        </a:p>
      </dsp:txBody>
      <dsp:txXfrm rot="10800000">
        <a:off x="4160059" y="2308241"/>
        <a:ext cx="1385746" cy="1385746"/>
      </dsp:txXfrm>
    </dsp:sp>
    <dsp:sp modelId="{10124F1E-F2EE-439B-BD87-0FECE067183C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BBDD Académicas</a:t>
          </a:r>
          <a:endParaRPr lang="es-ES" sz="1800" kern="1200" dirty="0"/>
        </a:p>
      </dsp:txBody>
      <dsp:txXfrm rot="5400000">
        <a:off x="2683793" y="2308241"/>
        <a:ext cx="1385746" cy="1385746"/>
      </dsp:txXfrm>
    </dsp:sp>
    <dsp:sp modelId="{07D6D178-55CA-405E-B99A-1DCA226E8A2D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8BA8D-0D12-48DB-90E6-1E2BDC2D7534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DAFBB-BBF1-43E7-900F-4705104A8DA3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BBDD Académicas</a:t>
          </a:r>
          <a:endParaRPr lang="es-ES" sz="2200" kern="1200" dirty="0"/>
        </a:p>
      </dsp:txBody>
      <dsp:txXfrm>
        <a:off x="31403" y="1816401"/>
        <a:ext cx="1525650" cy="893160"/>
      </dsp:txXfrm>
    </dsp:sp>
    <dsp:sp modelId="{985EFF35-711E-4798-9287-CD1CB3941C03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1742963" y="2145338"/>
        <a:ext cx="234653" cy="235285"/>
      </dsp:txXfrm>
    </dsp:sp>
    <dsp:sp modelId="{61777CB8-67AD-4F45-AAA8-6AD501C780C4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ETL</a:t>
          </a:r>
          <a:endParaRPr lang="es-ES" sz="2200" kern="1200" dirty="0"/>
        </a:p>
      </dsp:txBody>
      <dsp:txXfrm>
        <a:off x="2245117" y="1816401"/>
        <a:ext cx="1525650" cy="893160"/>
      </dsp:txXfrm>
    </dsp:sp>
    <dsp:sp modelId="{F92DFF9A-66B1-4371-B15A-F58F01B744F3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956677" y="2145338"/>
        <a:ext cx="234653" cy="235285"/>
      </dsp:txXfrm>
    </dsp:sp>
    <dsp:sp modelId="{ED00C45B-956A-4997-9E38-B2C10A75403B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ROLAP</a:t>
          </a:r>
          <a:endParaRPr lang="es-ES" sz="2200" kern="1200" dirty="0"/>
        </a:p>
      </dsp:txBody>
      <dsp:txXfrm>
        <a:off x="4458831" y="1816401"/>
        <a:ext cx="1525650" cy="893160"/>
      </dsp:txXfrm>
    </dsp:sp>
    <dsp:sp modelId="{0FB5F913-C121-4CCE-992E-5614FF3D8844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6170391" y="2145338"/>
        <a:ext cx="234653" cy="235285"/>
      </dsp:txXfrm>
    </dsp:sp>
    <dsp:sp modelId="{0F458196-9C00-48B6-8F38-728DA3579B4A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Minería de Datos</a:t>
          </a:r>
          <a:endParaRPr lang="es-ES" sz="2200" kern="1200" dirty="0"/>
        </a:p>
      </dsp:txBody>
      <dsp:txXfrm>
        <a:off x="6672546" y="1816401"/>
        <a:ext cx="1525650" cy="893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5DCD-56EC-4F3F-ABB5-977FBB014C17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Extracción</a:t>
          </a:r>
          <a:endParaRPr lang="es-ES" sz="1500" kern="1200" dirty="0"/>
        </a:p>
      </dsp:txBody>
      <dsp:txXfrm>
        <a:off x="448248" y="1818550"/>
        <a:ext cx="1333291" cy="888861"/>
      </dsp:txXfrm>
    </dsp:sp>
    <dsp:sp modelId="{BEFACDB2-3BD8-49A7-9A03-C8E65B031E37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Transformación</a:t>
          </a:r>
          <a:endParaRPr lang="es-ES" sz="1500" kern="1200" dirty="0"/>
        </a:p>
      </dsp:txBody>
      <dsp:txXfrm>
        <a:off x="2448185" y="1818550"/>
        <a:ext cx="1333291" cy="888861"/>
      </dsp:txXfrm>
    </dsp:sp>
    <dsp:sp modelId="{FF4E61BF-26B9-451E-840C-8491EABF2443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Carga</a:t>
          </a:r>
          <a:endParaRPr lang="es-ES" sz="1500" kern="1200" dirty="0"/>
        </a:p>
      </dsp:txBody>
      <dsp:txXfrm>
        <a:off x="4448123" y="1818550"/>
        <a:ext cx="1333291" cy="888861"/>
      </dsp:txXfrm>
    </dsp:sp>
    <dsp:sp modelId="{E29F7972-CCD5-489E-8C31-A5215895B56E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Análisis</a:t>
          </a:r>
          <a:endParaRPr lang="es-ES" sz="1500" kern="1200" dirty="0"/>
        </a:p>
      </dsp:txBody>
      <dsp:txXfrm>
        <a:off x="6448060" y="1818550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9D12F-8C05-47CB-BC58-BB0EB1F4A0B9}">
      <dsp:nvSpPr>
        <dsp:cNvPr id="0" name=""/>
        <dsp:cNvSpPr/>
      </dsp:nvSpPr>
      <dsp:spPr>
        <a:xfrm>
          <a:off x="1099003" y="994315"/>
          <a:ext cx="764664" cy="764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Hechos</a:t>
          </a:r>
          <a:endParaRPr lang="es-ES" sz="1600" kern="1200" dirty="0"/>
        </a:p>
      </dsp:txBody>
      <dsp:txXfrm>
        <a:off x="1136331" y="1031643"/>
        <a:ext cx="690008" cy="690008"/>
      </dsp:txXfrm>
    </dsp:sp>
    <dsp:sp modelId="{6C56E18D-DC06-476D-9758-9F04B258FDC2}">
      <dsp:nvSpPr>
        <dsp:cNvPr id="0" name=""/>
        <dsp:cNvSpPr/>
      </dsp:nvSpPr>
      <dsp:spPr>
        <a:xfrm rot="16200000">
          <a:off x="1265417" y="778397"/>
          <a:ext cx="4318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1836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A74F-A497-4176-87A2-6211B27F46D6}">
      <dsp:nvSpPr>
        <dsp:cNvPr id="0" name=""/>
        <dsp:cNvSpPr/>
      </dsp:nvSpPr>
      <dsp:spPr>
        <a:xfrm>
          <a:off x="1225173" y="5015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1250183" y="75164"/>
        <a:ext cx="462304" cy="462304"/>
      </dsp:txXfrm>
    </dsp:sp>
    <dsp:sp modelId="{33DDBF13-55C2-4C6A-B90D-9F8767E7887B}">
      <dsp:nvSpPr>
        <dsp:cNvPr id="0" name=""/>
        <dsp:cNvSpPr/>
      </dsp:nvSpPr>
      <dsp:spPr>
        <a:xfrm rot="20520000">
          <a:off x="1853904" y="1190774"/>
          <a:ext cx="3989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97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6C7F-FAC2-460C-8AF5-286C8D785ABA}">
      <dsp:nvSpPr>
        <dsp:cNvPr id="0" name=""/>
        <dsp:cNvSpPr/>
      </dsp:nvSpPr>
      <dsp:spPr>
        <a:xfrm>
          <a:off x="2243118" y="78973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2268128" y="814744"/>
        <a:ext cx="462304" cy="462304"/>
      </dsp:txXfrm>
    </dsp:sp>
    <dsp:sp modelId="{B740E234-2340-40C1-AEDD-9B9B4A30F058}">
      <dsp:nvSpPr>
        <dsp:cNvPr id="0" name=""/>
        <dsp:cNvSpPr/>
      </dsp:nvSpPr>
      <dsp:spPr>
        <a:xfrm rot="3240000">
          <a:off x="1701178" y="1872690"/>
          <a:ext cx="2811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AF32-7361-455D-8CBE-8348F1ECBDD4}">
      <dsp:nvSpPr>
        <dsp:cNvPr id="0" name=""/>
        <dsp:cNvSpPr/>
      </dsp:nvSpPr>
      <dsp:spPr>
        <a:xfrm>
          <a:off x="1854298" y="1986400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1879308" y="2011410"/>
        <a:ext cx="462304" cy="462304"/>
      </dsp:txXfrm>
    </dsp:sp>
    <dsp:sp modelId="{42F4BBB9-FE5D-4A8D-BBF2-37DA0312C6D9}">
      <dsp:nvSpPr>
        <dsp:cNvPr id="0" name=""/>
        <dsp:cNvSpPr/>
      </dsp:nvSpPr>
      <dsp:spPr>
        <a:xfrm rot="7560000">
          <a:off x="980386" y="1872690"/>
          <a:ext cx="2811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F89DD-AC51-49EF-A997-E939CA7FBAB7}">
      <dsp:nvSpPr>
        <dsp:cNvPr id="0" name=""/>
        <dsp:cNvSpPr/>
      </dsp:nvSpPr>
      <dsp:spPr>
        <a:xfrm>
          <a:off x="596049" y="1986400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smtClean="0"/>
            <a:t>Dimensión</a:t>
          </a:r>
          <a:endParaRPr lang="es-ES" sz="700" kern="1200"/>
        </a:p>
      </dsp:txBody>
      <dsp:txXfrm>
        <a:off x="621059" y="2011410"/>
        <a:ext cx="462304" cy="462304"/>
      </dsp:txXfrm>
    </dsp:sp>
    <dsp:sp modelId="{043E610A-4800-4A30-BF63-23A8B6ED5B35}">
      <dsp:nvSpPr>
        <dsp:cNvPr id="0" name=""/>
        <dsp:cNvSpPr/>
      </dsp:nvSpPr>
      <dsp:spPr>
        <a:xfrm rot="11880000">
          <a:off x="709789" y="1190774"/>
          <a:ext cx="3989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97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13CBB-1DD6-4347-9E1D-BCC75E6B0402}">
      <dsp:nvSpPr>
        <dsp:cNvPr id="0" name=""/>
        <dsp:cNvSpPr/>
      </dsp:nvSpPr>
      <dsp:spPr>
        <a:xfrm>
          <a:off x="207228" y="789734"/>
          <a:ext cx="512324" cy="512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700" kern="1200" dirty="0" smtClean="0"/>
            <a:t> Dimensión</a:t>
          </a:r>
          <a:endParaRPr lang="es-ES" sz="700" kern="1200" dirty="0"/>
        </a:p>
      </dsp:txBody>
      <dsp:txXfrm>
        <a:off x="232238" y="814744"/>
        <a:ext cx="462304" cy="46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1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9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2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0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9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8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6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2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8139-5F63-4211-A78E-86EABFCAEA0F}" type="datetimeFigureOut">
              <a:rPr lang="es-ES" smtClean="0"/>
              <a:t>11/09/2011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B2C5-383F-4039-A438-DC420D172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5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2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79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86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30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444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24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1115616" y="2060848"/>
            <a:ext cx="3384376" cy="23762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2066161" y="4821574"/>
            <a:ext cx="1515616" cy="10528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BBDD Históricas</a:t>
            </a:r>
            <a:endParaRPr lang="es-ES" dirty="0"/>
          </a:p>
        </p:txBody>
      </p:sp>
      <p:sp>
        <p:nvSpPr>
          <p:cNvPr id="6" name="5 Disco magnético"/>
          <p:cNvSpPr/>
          <p:nvPr/>
        </p:nvSpPr>
        <p:spPr>
          <a:xfrm>
            <a:off x="1749388" y="2846110"/>
            <a:ext cx="601216" cy="44171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DW</a:t>
            </a:r>
            <a:endParaRPr lang="es-ES" dirty="0"/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2356965" y="3636865"/>
            <a:ext cx="934008" cy="56301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ETL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115616" y="209867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Análisis Inteligente de Datos</a:t>
            </a:r>
            <a:endParaRPr lang="es-ES" dirty="0"/>
          </a:p>
        </p:txBody>
      </p:sp>
      <p:sp>
        <p:nvSpPr>
          <p:cNvPr id="10" name="9 Cubo"/>
          <p:cNvSpPr/>
          <p:nvPr/>
        </p:nvSpPr>
        <p:spPr>
          <a:xfrm>
            <a:off x="3351319" y="2703597"/>
            <a:ext cx="1069268" cy="60807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ROLAP</a:t>
            </a:r>
            <a:endParaRPr lang="es-ES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5185289" y="2094616"/>
            <a:ext cx="3024336" cy="1542249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12 Conector recto de flecha"/>
          <p:cNvCxnSpPr>
            <a:stCxn id="5" idx="1"/>
            <a:endCxn id="8" idx="1"/>
          </p:cNvCxnSpPr>
          <p:nvPr/>
        </p:nvCxnSpPr>
        <p:spPr>
          <a:xfrm flipV="1">
            <a:off x="2823969" y="4199881"/>
            <a:ext cx="0" cy="621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2"/>
            <a:endCxn id="6" idx="3"/>
          </p:cNvCxnSpPr>
          <p:nvPr/>
        </p:nvCxnSpPr>
        <p:spPr>
          <a:xfrm flipH="1" flipV="1">
            <a:off x="2049996" y="3287821"/>
            <a:ext cx="306969" cy="63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6" idx="4"/>
            <a:endCxn id="10" idx="2"/>
          </p:cNvCxnSpPr>
          <p:nvPr/>
        </p:nvCxnSpPr>
        <p:spPr>
          <a:xfrm>
            <a:off x="2350604" y="3066966"/>
            <a:ext cx="1000715" cy="16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4"/>
            <a:endCxn id="11" idx="2"/>
          </p:cNvCxnSpPr>
          <p:nvPr/>
        </p:nvCxnSpPr>
        <p:spPr>
          <a:xfrm flipV="1">
            <a:off x="4268568" y="2865741"/>
            <a:ext cx="916721" cy="217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3809944" y="4629343"/>
            <a:ext cx="1944216" cy="12450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Desempeño Estudiantil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9" idx="1"/>
            <a:endCxn id="10" idx="3"/>
          </p:cNvCxnSpPr>
          <p:nvPr/>
        </p:nvCxnSpPr>
        <p:spPr>
          <a:xfrm flipH="1" flipV="1">
            <a:off x="3809944" y="3311673"/>
            <a:ext cx="284724" cy="150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0" idx="3"/>
          </p:cNvCxnSpPr>
          <p:nvPr/>
        </p:nvCxnSpPr>
        <p:spPr>
          <a:xfrm flipH="1">
            <a:off x="3290973" y="3311673"/>
            <a:ext cx="518971" cy="693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Redondear rectángulo de esquina diagonal"/>
          <p:cNvSpPr/>
          <p:nvPr/>
        </p:nvSpPr>
        <p:spPr>
          <a:xfrm>
            <a:off x="5887891" y="2999709"/>
            <a:ext cx="1619132" cy="56301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Modelo Predictivo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185290" y="211443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Minería de Datos</a:t>
            </a:r>
            <a:endParaRPr lang="es-ES" dirty="0"/>
          </a:p>
        </p:txBody>
      </p:sp>
      <p:sp>
        <p:nvSpPr>
          <p:cNvPr id="42" name="41 Rombo"/>
          <p:cNvSpPr/>
          <p:nvPr/>
        </p:nvSpPr>
        <p:spPr>
          <a:xfrm>
            <a:off x="5670733" y="3864909"/>
            <a:ext cx="2053450" cy="119590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Toma de Decisiones</a:t>
            </a:r>
            <a:endParaRPr lang="es-ES" sz="1400" dirty="0"/>
          </a:p>
        </p:txBody>
      </p:sp>
      <p:cxnSp>
        <p:nvCxnSpPr>
          <p:cNvPr id="43" name="42 Conector recto de flecha"/>
          <p:cNvCxnSpPr>
            <a:stCxn id="11" idx="1"/>
            <a:endCxn id="42" idx="0"/>
          </p:cNvCxnSpPr>
          <p:nvPr/>
        </p:nvCxnSpPr>
        <p:spPr>
          <a:xfrm>
            <a:off x="6697457" y="3636865"/>
            <a:ext cx="1" cy="22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42" idx="2"/>
            <a:endCxn id="29" idx="6"/>
          </p:cNvCxnSpPr>
          <p:nvPr/>
        </p:nvCxnSpPr>
        <p:spPr>
          <a:xfrm flipH="1">
            <a:off x="5754160" y="5060817"/>
            <a:ext cx="943298" cy="19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7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0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61017"/>
              </p:ext>
            </p:extLst>
          </p:nvPr>
        </p:nvGraphicFramePr>
        <p:xfrm>
          <a:off x="457200" y="1600200"/>
          <a:ext cx="2962672" cy="254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23 Grupo"/>
          <p:cNvGrpSpPr/>
          <p:nvPr/>
        </p:nvGrpSpPr>
        <p:grpSpPr>
          <a:xfrm>
            <a:off x="3843010" y="1701027"/>
            <a:ext cx="2553448" cy="2548441"/>
            <a:chOff x="3843010" y="1701027"/>
            <a:chExt cx="2553448" cy="2548441"/>
          </a:xfrm>
        </p:grpSpPr>
        <p:grpSp>
          <p:nvGrpSpPr>
            <p:cNvPr id="8" name="7 Grupo"/>
            <p:cNvGrpSpPr/>
            <p:nvPr/>
          </p:nvGrpSpPr>
          <p:grpSpPr>
            <a:xfrm>
              <a:off x="3843010" y="1701027"/>
              <a:ext cx="2548441" cy="2548441"/>
              <a:chOff x="3843011" y="1701027"/>
              <a:chExt cx="2548441" cy="2548441"/>
            </a:xfrm>
          </p:grpSpPr>
          <p:sp>
            <p:nvSpPr>
              <p:cNvPr id="9" name="8 Forma libre"/>
              <p:cNvSpPr/>
              <p:nvPr/>
            </p:nvSpPr>
            <p:spPr>
              <a:xfrm>
                <a:off x="4734900" y="2592916"/>
                <a:ext cx="764664" cy="764664"/>
              </a:xfrm>
              <a:custGeom>
                <a:avLst/>
                <a:gdLst>
                  <a:gd name="connsiteX0" fmla="*/ 0 w 764664"/>
                  <a:gd name="connsiteY0" fmla="*/ 127447 h 764664"/>
                  <a:gd name="connsiteX1" fmla="*/ 127447 w 764664"/>
                  <a:gd name="connsiteY1" fmla="*/ 0 h 764664"/>
                  <a:gd name="connsiteX2" fmla="*/ 637217 w 764664"/>
                  <a:gd name="connsiteY2" fmla="*/ 0 h 764664"/>
                  <a:gd name="connsiteX3" fmla="*/ 764664 w 764664"/>
                  <a:gd name="connsiteY3" fmla="*/ 127447 h 764664"/>
                  <a:gd name="connsiteX4" fmla="*/ 764664 w 764664"/>
                  <a:gd name="connsiteY4" fmla="*/ 637217 h 764664"/>
                  <a:gd name="connsiteX5" fmla="*/ 637217 w 764664"/>
                  <a:gd name="connsiteY5" fmla="*/ 764664 h 764664"/>
                  <a:gd name="connsiteX6" fmla="*/ 127447 w 764664"/>
                  <a:gd name="connsiteY6" fmla="*/ 764664 h 764664"/>
                  <a:gd name="connsiteX7" fmla="*/ 0 w 764664"/>
                  <a:gd name="connsiteY7" fmla="*/ 637217 h 764664"/>
                  <a:gd name="connsiteX8" fmla="*/ 0 w 764664"/>
                  <a:gd name="connsiteY8" fmla="*/ 127447 h 76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4664" h="764664">
                    <a:moveTo>
                      <a:pt x="0" y="127447"/>
                    </a:moveTo>
                    <a:cubicBezTo>
                      <a:pt x="0" y="57060"/>
                      <a:pt x="57060" y="0"/>
                      <a:pt x="127447" y="0"/>
                    </a:cubicBezTo>
                    <a:lnTo>
                      <a:pt x="637217" y="0"/>
                    </a:lnTo>
                    <a:cubicBezTo>
                      <a:pt x="707604" y="0"/>
                      <a:pt x="764664" y="57060"/>
                      <a:pt x="764664" y="127447"/>
                    </a:cubicBezTo>
                    <a:lnTo>
                      <a:pt x="764664" y="637217"/>
                    </a:lnTo>
                    <a:cubicBezTo>
                      <a:pt x="764664" y="707604"/>
                      <a:pt x="707604" y="764664"/>
                      <a:pt x="637217" y="764664"/>
                    </a:cubicBezTo>
                    <a:lnTo>
                      <a:pt x="127447" y="764664"/>
                    </a:lnTo>
                    <a:cubicBezTo>
                      <a:pt x="57060" y="764664"/>
                      <a:pt x="0" y="707604"/>
                      <a:pt x="0" y="637217"/>
                    </a:cubicBezTo>
                    <a:lnTo>
                      <a:pt x="0" y="127447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77968" tIns="77968" rIns="77968" bIns="7796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1600" kern="1200" dirty="0" smtClean="0"/>
                  <a:t>Hechos</a:t>
                </a:r>
                <a:endParaRPr lang="es-ES" sz="1600" kern="1200" dirty="0"/>
              </a:p>
            </p:txBody>
          </p:sp>
          <p:sp>
            <p:nvSpPr>
              <p:cNvPr id="10" name="9 Forma libre"/>
              <p:cNvSpPr/>
              <p:nvPr/>
            </p:nvSpPr>
            <p:spPr>
              <a:xfrm rot="16200000">
                <a:off x="4927449" y="2403133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" name="10 Forma libre"/>
              <p:cNvSpPr/>
              <p:nvPr/>
            </p:nvSpPr>
            <p:spPr>
              <a:xfrm>
                <a:off x="4861069" y="1701027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Dimensión</a:t>
                </a:r>
                <a:endParaRPr lang="es-ES" sz="700" kern="1200" dirty="0"/>
              </a:p>
            </p:txBody>
          </p:sp>
          <p:sp>
            <p:nvSpPr>
              <p:cNvPr id="12" name="11 Forma libre"/>
              <p:cNvSpPr/>
              <p:nvPr/>
            </p:nvSpPr>
            <p:spPr>
              <a:xfrm>
                <a:off x="5499564" y="2975247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3" name="12 Forma libre"/>
              <p:cNvSpPr/>
              <p:nvPr/>
            </p:nvSpPr>
            <p:spPr>
              <a:xfrm>
                <a:off x="5879128" y="2719085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Dimensión</a:t>
                </a:r>
                <a:endParaRPr lang="es-ES" sz="700" kern="1200" dirty="0"/>
              </a:p>
            </p:txBody>
          </p:sp>
          <p:sp>
            <p:nvSpPr>
              <p:cNvPr id="14" name="13 Forma libre"/>
              <p:cNvSpPr/>
              <p:nvPr/>
            </p:nvSpPr>
            <p:spPr>
              <a:xfrm rot="5400000">
                <a:off x="4927449" y="3547362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5" name="14 Forma libre"/>
              <p:cNvSpPr/>
              <p:nvPr/>
            </p:nvSpPr>
            <p:spPr>
              <a:xfrm>
                <a:off x="4861069" y="3737144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smtClean="0"/>
                  <a:t>Dimensión</a:t>
                </a:r>
                <a:endParaRPr lang="es-ES" sz="700" kern="1200"/>
              </a:p>
            </p:txBody>
          </p:sp>
          <p:sp>
            <p:nvSpPr>
              <p:cNvPr id="16" name="15 Forma libre"/>
              <p:cNvSpPr/>
              <p:nvPr/>
            </p:nvSpPr>
            <p:spPr>
              <a:xfrm rot="10800000">
                <a:off x="4355335" y="2975248"/>
                <a:ext cx="37956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379564" y="0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7" name="16 Forma libre"/>
              <p:cNvSpPr/>
              <p:nvPr/>
            </p:nvSpPr>
            <p:spPr>
              <a:xfrm>
                <a:off x="3843011" y="2719085"/>
                <a:ext cx="512324" cy="512324"/>
              </a:xfrm>
              <a:custGeom>
                <a:avLst/>
                <a:gdLst>
                  <a:gd name="connsiteX0" fmla="*/ 0 w 512324"/>
                  <a:gd name="connsiteY0" fmla="*/ 85389 h 512324"/>
                  <a:gd name="connsiteX1" fmla="*/ 85389 w 512324"/>
                  <a:gd name="connsiteY1" fmla="*/ 0 h 512324"/>
                  <a:gd name="connsiteX2" fmla="*/ 426935 w 512324"/>
                  <a:gd name="connsiteY2" fmla="*/ 0 h 512324"/>
                  <a:gd name="connsiteX3" fmla="*/ 512324 w 512324"/>
                  <a:gd name="connsiteY3" fmla="*/ 85389 h 512324"/>
                  <a:gd name="connsiteX4" fmla="*/ 512324 w 512324"/>
                  <a:gd name="connsiteY4" fmla="*/ 426935 h 512324"/>
                  <a:gd name="connsiteX5" fmla="*/ 426935 w 512324"/>
                  <a:gd name="connsiteY5" fmla="*/ 512324 h 512324"/>
                  <a:gd name="connsiteX6" fmla="*/ 85389 w 512324"/>
                  <a:gd name="connsiteY6" fmla="*/ 512324 h 512324"/>
                  <a:gd name="connsiteX7" fmla="*/ 0 w 512324"/>
                  <a:gd name="connsiteY7" fmla="*/ 426935 h 512324"/>
                  <a:gd name="connsiteX8" fmla="*/ 0 w 512324"/>
                  <a:gd name="connsiteY8" fmla="*/ 85389 h 5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324" h="512324">
                    <a:moveTo>
                      <a:pt x="0" y="85389"/>
                    </a:moveTo>
                    <a:cubicBezTo>
                      <a:pt x="0" y="38230"/>
                      <a:pt x="38230" y="0"/>
                      <a:pt x="85389" y="0"/>
                    </a:cubicBezTo>
                    <a:lnTo>
                      <a:pt x="426935" y="0"/>
                    </a:lnTo>
                    <a:cubicBezTo>
                      <a:pt x="474094" y="0"/>
                      <a:pt x="512324" y="38230"/>
                      <a:pt x="512324" y="85389"/>
                    </a:cubicBezTo>
                    <a:lnTo>
                      <a:pt x="512324" y="426935"/>
                    </a:lnTo>
                    <a:cubicBezTo>
                      <a:pt x="512324" y="474094"/>
                      <a:pt x="474094" y="512324"/>
                      <a:pt x="426935" y="512324"/>
                    </a:cubicBezTo>
                    <a:lnTo>
                      <a:pt x="85389" y="512324"/>
                    </a:lnTo>
                    <a:cubicBezTo>
                      <a:pt x="38230" y="512324"/>
                      <a:pt x="0" y="474094"/>
                      <a:pt x="0" y="426935"/>
                    </a:cubicBezTo>
                    <a:lnTo>
                      <a:pt x="0" y="85389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2790" tIns="42790" rIns="42790" bIns="427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700" kern="1200" dirty="0" smtClean="0"/>
                  <a:t> Dimensión</a:t>
                </a:r>
                <a:endParaRPr lang="es-ES" sz="700" kern="1200" dirty="0"/>
              </a:p>
            </p:txBody>
          </p:sp>
        </p:grpSp>
        <p:sp>
          <p:nvSpPr>
            <p:cNvPr id="18" name="17 Forma libre"/>
            <p:cNvSpPr/>
            <p:nvPr/>
          </p:nvSpPr>
          <p:spPr>
            <a:xfrm>
              <a:off x="3843011" y="3547362"/>
              <a:ext cx="512324" cy="512324"/>
            </a:xfrm>
            <a:custGeom>
              <a:avLst/>
              <a:gdLst>
                <a:gd name="connsiteX0" fmla="*/ 0 w 512324"/>
                <a:gd name="connsiteY0" fmla="*/ 85389 h 512324"/>
                <a:gd name="connsiteX1" fmla="*/ 85389 w 512324"/>
                <a:gd name="connsiteY1" fmla="*/ 0 h 512324"/>
                <a:gd name="connsiteX2" fmla="*/ 426935 w 512324"/>
                <a:gd name="connsiteY2" fmla="*/ 0 h 512324"/>
                <a:gd name="connsiteX3" fmla="*/ 512324 w 512324"/>
                <a:gd name="connsiteY3" fmla="*/ 85389 h 512324"/>
                <a:gd name="connsiteX4" fmla="*/ 512324 w 512324"/>
                <a:gd name="connsiteY4" fmla="*/ 426935 h 512324"/>
                <a:gd name="connsiteX5" fmla="*/ 426935 w 512324"/>
                <a:gd name="connsiteY5" fmla="*/ 512324 h 512324"/>
                <a:gd name="connsiteX6" fmla="*/ 85389 w 512324"/>
                <a:gd name="connsiteY6" fmla="*/ 512324 h 512324"/>
                <a:gd name="connsiteX7" fmla="*/ 0 w 512324"/>
                <a:gd name="connsiteY7" fmla="*/ 426935 h 512324"/>
                <a:gd name="connsiteX8" fmla="*/ 0 w 512324"/>
                <a:gd name="connsiteY8" fmla="*/ 85389 h 51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24" h="512324">
                  <a:moveTo>
                    <a:pt x="0" y="85389"/>
                  </a:moveTo>
                  <a:cubicBezTo>
                    <a:pt x="0" y="38230"/>
                    <a:pt x="38230" y="0"/>
                    <a:pt x="85389" y="0"/>
                  </a:cubicBezTo>
                  <a:lnTo>
                    <a:pt x="426935" y="0"/>
                  </a:lnTo>
                  <a:cubicBezTo>
                    <a:pt x="474094" y="0"/>
                    <a:pt x="512324" y="38230"/>
                    <a:pt x="512324" y="85389"/>
                  </a:cubicBezTo>
                  <a:lnTo>
                    <a:pt x="512324" y="426935"/>
                  </a:lnTo>
                  <a:cubicBezTo>
                    <a:pt x="512324" y="474094"/>
                    <a:pt x="474094" y="512324"/>
                    <a:pt x="426935" y="512324"/>
                  </a:cubicBezTo>
                  <a:lnTo>
                    <a:pt x="85389" y="512324"/>
                  </a:lnTo>
                  <a:cubicBezTo>
                    <a:pt x="38230" y="512324"/>
                    <a:pt x="0" y="474094"/>
                    <a:pt x="0" y="426935"/>
                  </a:cubicBezTo>
                  <a:lnTo>
                    <a:pt x="0" y="85389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2790" tIns="42790" rIns="42790" bIns="427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700" kern="1200" dirty="0" smtClean="0"/>
                <a:t> Dimensión</a:t>
              </a:r>
              <a:endParaRPr lang="es-ES" sz="700" kern="1200" dirty="0"/>
            </a:p>
          </p:txBody>
        </p:sp>
        <p:sp>
          <p:nvSpPr>
            <p:cNvPr id="19" name="18 Forma libre"/>
            <p:cNvSpPr/>
            <p:nvPr/>
          </p:nvSpPr>
          <p:spPr>
            <a:xfrm rot="5400000">
              <a:off x="3909390" y="3421191"/>
              <a:ext cx="37956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79564" y="0"/>
                  </a:ln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0" name="19 Forma libre"/>
            <p:cNvSpPr/>
            <p:nvPr/>
          </p:nvSpPr>
          <p:spPr>
            <a:xfrm>
              <a:off x="5884134" y="1898188"/>
              <a:ext cx="512324" cy="512324"/>
            </a:xfrm>
            <a:custGeom>
              <a:avLst/>
              <a:gdLst>
                <a:gd name="connsiteX0" fmla="*/ 0 w 512324"/>
                <a:gd name="connsiteY0" fmla="*/ 85389 h 512324"/>
                <a:gd name="connsiteX1" fmla="*/ 85389 w 512324"/>
                <a:gd name="connsiteY1" fmla="*/ 0 h 512324"/>
                <a:gd name="connsiteX2" fmla="*/ 426935 w 512324"/>
                <a:gd name="connsiteY2" fmla="*/ 0 h 512324"/>
                <a:gd name="connsiteX3" fmla="*/ 512324 w 512324"/>
                <a:gd name="connsiteY3" fmla="*/ 85389 h 512324"/>
                <a:gd name="connsiteX4" fmla="*/ 512324 w 512324"/>
                <a:gd name="connsiteY4" fmla="*/ 426935 h 512324"/>
                <a:gd name="connsiteX5" fmla="*/ 426935 w 512324"/>
                <a:gd name="connsiteY5" fmla="*/ 512324 h 512324"/>
                <a:gd name="connsiteX6" fmla="*/ 85389 w 512324"/>
                <a:gd name="connsiteY6" fmla="*/ 512324 h 512324"/>
                <a:gd name="connsiteX7" fmla="*/ 0 w 512324"/>
                <a:gd name="connsiteY7" fmla="*/ 426935 h 512324"/>
                <a:gd name="connsiteX8" fmla="*/ 0 w 512324"/>
                <a:gd name="connsiteY8" fmla="*/ 85389 h 51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24" h="512324">
                  <a:moveTo>
                    <a:pt x="0" y="85389"/>
                  </a:moveTo>
                  <a:cubicBezTo>
                    <a:pt x="0" y="38230"/>
                    <a:pt x="38230" y="0"/>
                    <a:pt x="85389" y="0"/>
                  </a:cubicBezTo>
                  <a:lnTo>
                    <a:pt x="426935" y="0"/>
                  </a:lnTo>
                  <a:cubicBezTo>
                    <a:pt x="474094" y="0"/>
                    <a:pt x="512324" y="38230"/>
                    <a:pt x="512324" y="85389"/>
                  </a:cubicBezTo>
                  <a:lnTo>
                    <a:pt x="512324" y="426935"/>
                  </a:lnTo>
                  <a:cubicBezTo>
                    <a:pt x="512324" y="474094"/>
                    <a:pt x="474094" y="512324"/>
                    <a:pt x="426935" y="512324"/>
                  </a:cubicBezTo>
                  <a:lnTo>
                    <a:pt x="85389" y="512324"/>
                  </a:lnTo>
                  <a:cubicBezTo>
                    <a:pt x="38230" y="512324"/>
                    <a:pt x="0" y="474094"/>
                    <a:pt x="0" y="426935"/>
                  </a:cubicBezTo>
                  <a:lnTo>
                    <a:pt x="0" y="85389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2790" tIns="42790" rIns="42790" bIns="427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700" kern="1200" dirty="0" smtClean="0"/>
                <a:t> Dimensión</a:t>
              </a:r>
              <a:endParaRPr lang="es-ES" sz="700" kern="1200" dirty="0"/>
            </a:p>
          </p:txBody>
        </p:sp>
        <p:sp>
          <p:nvSpPr>
            <p:cNvPr id="22" name="21 Forma libre"/>
            <p:cNvSpPr/>
            <p:nvPr/>
          </p:nvSpPr>
          <p:spPr>
            <a:xfrm rot="5400000">
              <a:off x="5950514" y="2600294"/>
              <a:ext cx="37956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79564" y="0"/>
                  </a:ln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  <p:sp>
        <p:nvSpPr>
          <p:cNvPr id="23" name="22 CuadroTexto"/>
          <p:cNvSpPr txBox="1"/>
          <p:nvPr/>
        </p:nvSpPr>
        <p:spPr>
          <a:xfrm>
            <a:off x="3744625" y="4499828"/>
            <a:ext cx="274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Esquema Copo de nieve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55576" y="44998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Esquema Estrella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55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82</Words>
  <Application>Microsoft Office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Bocaz L.</dc:creator>
  <cp:lastModifiedBy>Ricardo Bocaz L.</cp:lastModifiedBy>
  <cp:revision>3</cp:revision>
  <dcterms:created xsi:type="dcterms:W3CDTF">2011-09-09T06:20:27Z</dcterms:created>
  <dcterms:modified xsi:type="dcterms:W3CDTF">2011-09-11T09:15:23Z</dcterms:modified>
</cp:coreProperties>
</file>