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70" r:id="rId5"/>
    <p:sldId id="271" r:id="rId6"/>
    <p:sldId id="289" r:id="rId7"/>
    <p:sldId id="287" r:id="rId8"/>
    <p:sldId id="290" r:id="rId9"/>
    <p:sldId id="292" r:id="rId10"/>
    <p:sldId id="295" r:id="rId11"/>
    <p:sldId id="337" r:id="rId12"/>
    <p:sldId id="336" r:id="rId13"/>
    <p:sldId id="297" r:id="rId14"/>
    <p:sldId id="299" r:id="rId15"/>
    <p:sldId id="303" r:id="rId16"/>
    <p:sldId id="300" r:id="rId17"/>
    <p:sldId id="302" r:id="rId18"/>
    <p:sldId id="301" r:id="rId19"/>
    <p:sldId id="306" r:id="rId20"/>
    <p:sldId id="304" r:id="rId21"/>
    <p:sldId id="307" r:id="rId22"/>
    <p:sldId id="308" r:id="rId23"/>
    <p:sldId id="309" r:id="rId24"/>
    <p:sldId id="311" r:id="rId25"/>
    <p:sldId id="310" r:id="rId26"/>
    <p:sldId id="313" r:id="rId27"/>
    <p:sldId id="312" r:id="rId28"/>
    <p:sldId id="325" r:id="rId29"/>
    <p:sldId id="305" r:id="rId30"/>
    <p:sldId id="314" r:id="rId31"/>
    <p:sldId id="315" r:id="rId32"/>
    <p:sldId id="326" r:id="rId33"/>
    <p:sldId id="328" r:id="rId34"/>
    <p:sldId id="327" r:id="rId35"/>
    <p:sldId id="329" r:id="rId36"/>
    <p:sldId id="330" r:id="rId37"/>
    <p:sldId id="331" r:id="rId38"/>
    <p:sldId id="332" r:id="rId39"/>
    <p:sldId id="333" r:id="rId40"/>
    <p:sldId id="335" r:id="rId41"/>
    <p:sldId id="334" r:id="rId42"/>
    <p:sldId id="316" r:id="rId43"/>
    <p:sldId id="320" r:id="rId44"/>
    <p:sldId id="317" r:id="rId45"/>
    <p:sldId id="321" r:id="rId46"/>
    <p:sldId id="323" r:id="rId47"/>
    <p:sldId id="322" r:id="rId48"/>
    <p:sldId id="32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89474" autoAdjust="0"/>
  </p:normalViewPr>
  <p:slideViewPr>
    <p:cSldViewPr snapToGrid="0" showGuides="1">
      <p:cViewPr varScale="1">
        <p:scale>
          <a:sx n="66" d="100"/>
          <a:sy n="66" d="100"/>
        </p:scale>
        <p:origin x="320" y="48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 smtClean="0"/>
              <a:t>TITLE OF THE</a:t>
            </a:r>
            <a:br>
              <a:rPr lang="en-US" dirty="0" smtClean="0"/>
            </a:br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WILL GO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of the presentation will be no longer than three lines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Presenter One</a:t>
            </a:r>
          </a:p>
          <a:p>
            <a:pPr lvl="0"/>
            <a:r>
              <a:rPr lang="en-US" dirty="0" smtClean="0"/>
              <a:t>Presenter Two	</a:t>
            </a:r>
          </a:p>
          <a:p>
            <a:pPr lvl="0"/>
            <a:r>
              <a:rPr lang="en-US" dirty="0" smtClean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XX.XX.16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 smtClean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 smtClean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 smtClean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  <a:endParaRPr lang="en-US" sz="6500" b="0" i="1" dirty="0">
              <a:solidFill>
                <a:srgbClr val="56565A"/>
              </a:solidFill>
              <a:latin typeface="+mn-lt"/>
              <a:ea typeface="Dotum" panose="020B0600000101010101" pitchFamily="34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 dirty="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846" y="1454203"/>
            <a:ext cx="8577222" cy="1862379"/>
          </a:xfrm>
        </p:spPr>
        <p:txBody>
          <a:bodyPr/>
          <a:lstStyle/>
          <a:p>
            <a:r>
              <a:rPr lang="en-US" dirty="0" err="1" smtClean="0"/>
              <a:t>Magenic</a:t>
            </a:r>
            <a:r>
              <a:rPr lang="en-US" dirty="0" smtClean="0"/>
              <a:t> Masters React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Mily </a:t>
            </a:r>
            <a:r>
              <a:rPr lang="en-US" dirty="0" err="1" smtClean="0"/>
              <a:t>Opena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smtClean="0"/>
              <a:t>Jan 17, </a:t>
            </a:r>
            <a:r>
              <a:rPr lang="en-US" dirty="0" smtClean="0"/>
              <a:t>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Meet React</a:t>
            </a:r>
          </a:p>
        </p:txBody>
      </p:sp>
    </p:spTree>
    <p:extLst>
      <p:ext uri="{BB962C8B-B14F-4D97-AF65-F5344CB8AC3E}">
        <p14:creationId xmlns:p14="http://schemas.microsoft.com/office/powerpoint/2010/main" val="4648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A library for creating user interfaces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It’s just the V in MVC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Declarative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Code is more predictable </a:t>
            </a:r>
            <a:r>
              <a:rPr lang="en-US" smtClean="0">
                <a:solidFill>
                  <a:srgbClr val="78BE42"/>
                </a:solidFill>
              </a:rPr>
              <a:t>and easier to debug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Component based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Build small component, compose complex UI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Plays nicely with your stack 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Learn once, write anywhere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One-way data binding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Renders UI and respond to events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React Syntax Demo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“Hello React”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Meet Components</a:t>
            </a:r>
          </a:p>
        </p:txBody>
      </p:sp>
    </p:spTree>
    <p:extLst>
      <p:ext uri="{BB962C8B-B14F-4D97-AF65-F5344CB8AC3E}">
        <p14:creationId xmlns:p14="http://schemas.microsoft.com/office/powerpoint/2010/main" val="31737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We all like separation of concerns, right?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Reduce coupling, increase cohesion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Coupling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T</a:t>
            </a:r>
            <a:r>
              <a:rPr lang="en-US" dirty="0" smtClean="0">
                <a:solidFill>
                  <a:srgbClr val="78BE42"/>
                </a:solidFill>
              </a:rPr>
              <a:t>he </a:t>
            </a:r>
            <a:r>
              <a:rPr lang="en-US" dirty="0">
                <a:solidFill>
                  <a:srgbClr val="78BE42"/>
                </a:solidFill>
              </a:rPr>
              <a:t>degree to which software components </a:t>
            </a:r>
            <a:endParaRPr lang="en-US" dirty="0" smtClean="0">
              <a:solidFill>
                <a:srgbClr val="78BE42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are dependent </a:t>
            </a:r>
            <a:r>
              <a:rPr lang="en-US" dirty="0">
                <a:solidFill>
                  <a:srgbClr val="78BE42"/>
                </a:solidFill>
              </a:rPr>
              <a:t>upon each </a:t>
            </a:r>
            <a:r>
              <a:rPr lang="en-US" dirty="0" smtClean="0">
                <a:solidFill>
                  <a:srgbClr val="78BE42"/>
                </a:solidFill>
              </a:rPr>
              <a:t>other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 smtClean="0"/>
              <a:t> </a:t>
            </a:r>
            <a:endParaRPr lang="en-PH" dirty="0" smtClean="0"/>
          </a:p>
          <a:p>
            <a:r>
              <a:rPr lang="en-PH" dirty="0" smtClean="0"/>
              <a:t> What </a:t>
            </a:r>
            <a:r>
              <a:rPr lang="en-PH" dirty="0" smtClean="0"/>
              <a:t>is </a:t>
            </a:r>
            <a:r>
              <a:rPr lang="en-PH" dirty="0" smtClean="0"/>
              <a:t>React</a:t>
            </a:r>
            <a:endParaRPr lang="en-PH" dirty="0" smtClean="0"/>
          </a:p>
          <a:p>
            <a:endParaRPr lang="en-PH" dirty="0" smtClean="0"/>
          </a:p>
          <a:p>
            <a:r>
              <a:rPr lang="en-US" dirty="0" smtClean="0"/>
              <a:t> Thinking in Components</a:t>
            </a:r>
          </a:p>
          <a:p>
            <a:endParaRPr lang="en-US" dirty="0"/>
          </a:p>
          <a:p>
            <a:r>
              <a:rPr lang="en-US" dirty="0" smtClean="0"/>
              <a:t> Virtual DOM</a:t>
            </a:r>
          </a:p>
          <a:p>
            <a:endParaRPr lang="en-US" dirty="0"/>
          </a:p>
          <a:p>
            <a:r>
              <a:rPr lang="en-US" dirty="0" smtClean="0"/>
              <a:t> JSX</a:t>
            </a:r>
            <a:endParaRPr lang="en-PH" dirty="0" smtClean="0"/>
          </a:p>
          <a:p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You’ll Learn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86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Cohesion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The degree </a:t>
            </a:r>
            <a:r>
              <a:rPr lang="en-US" dirty="0">
                <a:solidFill>
                  <a:srgbClr val="78BE42"/>
                </a:solidFill>
              </a:rPr>
              <a:t>to which the elements of a module belong together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Templates separate technologies,</a:t>
            </a:r>
          </a:p>
          <a:p>
            <a:pPr marL="0" indent="0" algn="ctr">
              <a:buNone/>
            </a:pPr>
            <a:r>
              <a:rPr lang="en-US" sz="4800" dirty="0" smtClean="0"/>
              <a:t>not concerns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2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Display logic and markups are inevitably tightly coupled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How do you bind to DOM element?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Use React components to separate your concerns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React components are reusable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React components can be nested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React components are self-contained, concern-specific building blocks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React favors the creation of simple </a:t>
            </a:r>
            <a:r>
              <a:rPr lang="en-US" b="1" dirty="0" smtClean="0">
                <a:solidFill>
                  <a:srgbClr val="78BE42"/>
                </a:solidFill>
              </a:rPr>
              <a:t>reusable</a:t>
            </a:r>
            <a:r>
              <a:rPr lang="en-US" dirty="0" smtClean="0">
                <a:solidFill>
                  <a:srgbClr val="78BE42"/>
                </a:solidFill>
              </a:rPr>
              <a:t> components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Since React components are concern-specific, it is easy to unit test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After all, a component is a </a:t>
            </a:r>
            <a:r>
              <a:rPr lang="en-US" b="1" dirty="0" smtClean="0">
                <a:solidFill>
                  <a:srgbClr val="78BE42"/>
                </a:solidFill>
              </a:rPr>
              <a:t>unit</a:t>
            </a:r>
            <a:endParaRPr lang="en-US" b="1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Think in component as React developer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In React application, everything is made of components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Demo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“Shopping List”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Meet Virtual DOM</a:t>
            </a:r>
          </a:p>
        </p:txBody>
      </p:sp>
    </p:spTree>
    <p:extLst>
      <p:ext uri="{BB962C8B-B14F-4D97-AF65-F5344CB8AC3E}">
        <p14:creationId xmlns:p14="http://schemas.microsoft.com/office/powerpoint/2010/main" val="3544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 90’s it was easier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Just refresh the page when the data changes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2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Why Learn React?</a:t>
            </a:r>
            <a:endParaRPr lang="en-PH" sz="7200" dirty="0"/>
          </a:p>
        </p:txBody>
      </p:sp>
    </p:spTree>
    <p:extLst>
      <p:ext uri="{BB962C8B-B14F-4D97-AF65-F5344CB8AC3E}">
        <p14:creationId xmlns:p14="http://schemas.microsoft.com/office/powerpoint/2010/main" val="9048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In React, when the data changes, React re-renders the entire component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Every place data is displayed is guaranteed to be up-to-date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Re-rendering on every change makes things simple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No more magical data-binding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No more dirty-checking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No more explicit DOM operations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“Re-render on every change? That seems expensive”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Virtual DOM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Makes re-rendering on every change </a:t>
            </a:r>
            <a:r>
              <a:rPr lang="en-US" b="1" dirty="0" smtClean="0">
                <a:solidFill>
                  <a:srgbClr val="78BE42"/>
                </a:solidFill>
              </a:rPr>
              <a:t>fast</a:t>
            </a:r>
            <a:endParaRPr lang="en-US" b="1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3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/>
              <a:t>You can’t just throw out the DOM and rebuild it on each update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It’s too slow</a:t>
            </a:r>
            <a:endParaRPr lang="en-US" b="1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So Facebook built a Virtual DOM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Optimized for performance and memory</a:t>
            </a:r>
            <a:endParaRPr lang="en-US" b="1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On every update…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React builds a new </a:t>
            </a:r>
            <a:r>
              <a:rPr lang="en-US" b="1" dirty="0" smtClean="0">
                <a:solidFill>
                  <a:srgbClr val="78BE42"/>
                </a:solidFill>
              </a:rPr>
              <a:t>virtual DOM</a:t>
            </a:r>
            <a:r>
              <a:rPr lang="en-US" dirty="0" smtClean="0">
                <a:solidFill>
                  <a:srgbClr val="78BE42"/>
                </a:solidFill>
              </a:rPr>
              <a:t> subtree</a:t>
            </a:r>
            <a:endParaRPr lang="en-US" b="1" dirty="0">
              <a:solidFill>
                <a:srgbClr val="78BE42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Diffs it with the </a:t>
            </a:r>
            <a:r>
              <a:rPr lang="en-US" b="1" dirty="0" smtClean="0">
                <a:solidFill>
                  <a:srgbClr val="78BE42"/>
                </a:solidFill>
              </a:rPr>
              <a:t>browser DOM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Computes the minimal set of DOM mutations and puts them in a queue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Batch executes all updates</a:t>
            </a:r>
          </a:p>
          <a:p>
            <a:pPr algn="ctr"/>
            <a:endParaRPr lang="en-US" dirty="0" smtClean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It’s </a:t>
            </a:r>
            <a:r>
              <a:rPr lang="en-US" sz="4800" b="1" dirty="0" smtClean="0"/>
              <a:t>fast</a:t>
            </a:r>
            <a:r>
              <a:rPr lang="en-US" sz="4800" dirty="0" smtClean="0"/>
              <a:t>!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Manipulating the in-memory representation of DOM is faster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than manipulating the real DOM</a:t>
            </a:r>
          </a:p>
          <a:p>
            <a:pPr algn="ctr"/>
            <a:endParaRPr lang="en-US" dirty="0" smtClean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6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Demo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“Angular vs React”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Meet JSX</a:t>
            </a:r>
          </a:p>
        </p:txBody>
      </p:sp>
    </p:spTree>
    <p:extLst>
      <p:ext uri="{BB962C8B-B14F-4D97-AF65-F5344CB8AC3E}">
        <p14:creationId xmlns:p14="http://schemas.microsoft.com/office/powerpoint/2010/main" val="250715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Small Learning Curve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React?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503440"/>
            <a:ext cx="4187591" cy="446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3600" dirty="0" smtClean="0"/>
              <a:t>The funny tag syntax inside React components that is neither string nor HTML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JSX</a:t>
            </a:r>
            <a:endParaRPr lang="en-US" dirty="0"/>
          </a:p>
        </p:txBody>
      </p:sp>
      <p:pic>
        <p:nvPicPr>
          <p:cNvPr id="1026" name="Picture 2" descr="http://speed.examples.500tech.com/dog-dude-wait-wh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55" y="2256652"/>
            <a:ext cx="4516837" cy="338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9" y="2253380"/>
            <a:ext cx="6019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Perhaps, the most confusing about React isn’t React at all, it’s JSX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But Facebook recommend using it with React</a:t>
            </a:r>
            <a:endParaRPr lang="en-US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It is just </a:t>
            </a:r>
            <a:r>
              <a:rPr lang="en-US" sz="4800" dirty="0"/>
              <a:t>a syntax extension to JavaScript</a:t>
            </a:r>
            <a:endParaRPr lang="en-US" sz="4800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Fundamentally, JSX just provides syntactic sugar for the </a:t>
            </a:r>
            <a:r>
              <a:rPr lang="en-US" dirty="0" err="1">
                <a:solidFill>
                  <a:srgbClr val="78BE42"/>
                </a:solidFill>
              </a:rPr>
              <a:t>React.createElement</a:t>
            </a:r>
            <a:r>
              <a:rPr lang="en-US" dirty="0">
                <a:solidFill>
                  <a:srgbClr val="78BE42"/>
                </a:solidFill>
              </a:rPr>
              <a:t>()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You will eventually become more comfortable using JSX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78BE42"/>
                </a:solidFill>
              </a:rPr>
              <a:t>More </a:t>
            </a:r>
            <a:r>
              <a:rPr lang="en-US" dirty="0">
                <a:solidFill>
                  <a:srgbClr val="78BE42"/>
                </a:solidFill>
              </a:rPr>
              <a:t>details to follow in the coming sessions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Demo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78BE42"/>
                </a:solidFill>
              </a:rPr>
              <a:t>“</a:t>
            </a:r>
            <a:r>
              <a:rPr lang="en-US" dirty="0" smtClean="0">
                <a:solidFill>
                  <a:srgbClr val="78BE42"/>
                </a:solidFill>
              </a:rPr>
              <a:t>babel”</a:t>
            </a:r>
            <a:endParaRPr lang="en-US" sz="4800" dirty="0">
              <a:solidFill>
                <a:srgbClr val="78BE4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JSX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 Quiz</a:t>
            </a:r>
          </a:p>
          <a:p>
            <a:endParaRPr lang="en-PH" dirty="0" smtClean="0"/>
          </a:p>
          <a:p>
            <a:r>
              <a:rPr lang="en-US" dirty="0" smtClean="0"/>
              <a:t> Environment Setup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Assignment</a:t>
            </a:r>
            <a:endParaRPr lang="en-PH" dirty="0"/>
          </a:p>
          <a:p>
            <a:endParaRPr lang="en-PH" dirty="0" smtClean="0"/>
          </a:p>
          <a:p>
            <a:pPr marL="0" indent="0">
              <a:buNone/>
            </a:pPr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Agenda Next Session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11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React is Fast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React?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76" y="1456926"/>
            <a:ext cx="4222915" cy="42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JSX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React?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04" y="1473417"/>
            <a:ext cx="6958086" cy="3916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8" y="1487754"/>
            <a:ext cx="45910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Great Community, Battle Tested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React?</a:t>
            </a:r>
            <a:endParaRPr lang="en-PH" dirty="0"/>
          </a:p>
        </p:txBody>
      </p:sp>
      <p:pic>
        <p:nvPicPr>
          <p:cNvPr id="1028" name="Picture 4" descr="https://www.facebook.com/images/fb_icon_325x32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88" y="1911191"/>
            <a:ext cx="2180092" cy="21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3835642c2693476aa717-d4b78efce91b9730bcca725cf9bb0b37.r51.cf1.rackcdn.com/Instagram_App_Large_May2016_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79" y="3140107"/>
            <a:ext cx="1049110" cy="104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paypalobjects.com/webstatic/mktg/logo-center/PP_Acceptance_Marks_for_LogoCenter_266x142.png?01AD=3C0uhGg37_B-pa_QoexHh3lIBothhY1LYc8sHLZBRGf1Skdn2Dd9A8A&amp;01RI=7C27C751BF2A1EE&amp;01NA=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53" y="1648687"/>
            <a:ext cx="25336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-media-cache-ak0.pinimg.com/564x/27/e4/40/27e440e08ecf700cc6d9b38c02ab5d5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17" y="4570528"/>
            <a:ext cx="1535389" cy="11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allvectorlogo.com/img/2016/07/yahoo-mail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819" y="1407575"/>
            <a:ext cx="3022879" cy="1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logodesignlove.com/images/evolution/bbc-logo-design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219" y="4626130"/>
            <a:ext cx="3007452" cy="104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en.wikifur.com/w/images/2/25/DeviantArt201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665" y="3309448"/>
            <a:ext cx="2737390" cy="69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gos-download.com/wp-content/uploads/2016/07/Dropbox_logo_small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70" y="4457921"/>
            <a:ext cx="1487959" cy="148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workinghomeguide.com/wp-content/uploads/2012/01/reddit-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97" y="3336071"/>
            <a:ext cx="18478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/>
              <a:t>Encapsulated Components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Codes are easier to reason about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Learn once, write everywhere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It pays well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React?</a:t>
            </a:r>
            <a:endParaRPr lang="en-US" dirty="0"/>
          </a:p>
        </p:txBody>
      </p:sp>
      <p:pic>
        <p:nvPicPr>
          <p:cNvPr id="1026" name="Picture 2" descr="http://hd.wallpaperswide.com/thumbs/shut_up_and_take_my_money-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26" y="1198184"/>
            <a:ext cx="5509481" cy="356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0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54" y="436099"/>
            <a:ext cx="11430000" cy="528597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7200" dirty="0" smtClean="0"/>
              <a:t>Lets start Reacting </a:t>
            </a:r>
            <a:r>
              <a:rPr lang="en-US" sz="7200" dirty="0" smtClean="0">
                <a:sym typeface="Wingdings" panose="05000000000000000000" pitchFamily="2" charset="2"/>
              </a:rPr>
              <a:t>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24800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732beed655f90311345169d5c7f55f96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4ef6a310962b90ee3fe3c0e9cfa1177a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5D891D-18BB-4FBC-9954-A01A3A7BC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A3A91F-3324-4EE4-8BF2-C3B78E1D1674}">
  <ds:schemaRefs>
    <ds:schemaRef ds:uri="http://schemas.microsoft.com/office/2006/metadata/properties"/>
    <ds:schemaRef ds:uri="http://schemas.microsoft.com/office/infopath/2007/PartnerControls"/>
    <ds:schemaRef ds:uri="f0d6b4bb-fd12-4740-8884-687737dcca9a"/>
  </ds:schemaRefs>
</ds:datastoreItem>
</file>

<file path=customXml/itemProps3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W1D1</Template>
  <TotalTime>1829</TotalTime>
  <Words>591</Words>
  <Application>Microsoft Office PowerPoint</Application>
  <PresentationFormat>Widescreen</PresentationFormat>
  <Paragraphs>146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Black</vt:lpstr>
      <vt:lpstr>Calibri</vt:lpstr>
      <vt:lpstr>Cordia New</vt:lpstr>
      <vt:lpstr>Dotum</vt:lpstr>
      <vt:lpstr>Franklin Gothic Book</vt:lpstr>
      <vt:lpstr>Franklin Gothic Medium Cond</vt:lpstr>
      <vt:lpstr>Wingdings</vt:lpstr>
      <vt:lpstr>MGNC_PPT_FINAL</vt:lpstr>
      <vt:lpstr>Magenic Masters React  Introduction </vt:lpstr>
      <vt:lpstr>What You’ll Learn</vt:lpstr>
      <vt:lpstr>PowerPoint Presentation</vt:lpstr>
      <vt:lpstr>Why Learn React?</vt:lpstr>
      <vt:lpstr>Why Learn React?</vt:lpstr>
      <vt:lpstr>Why Learn React?</vt:lpstr>
      <vt:lpstr>Why Learn React?</vt:lpstr>
      <vt:lpstr>Why Learn React?</vt:lpstr>
      <vt:lpstr>PowerPoint Presentation</vt:lpstr>
      <vt:lpstr>PowerPoint Presentation</vt:lpstr>
      <vt:lpstr>Meet React</vt:lpstr>
      <vt:lpstr>Meet React</vt:lpstr>
      <vt:lpstr>Meet React</vt:lpstr>
      <vt:lpstr>Meet React</vt:lpstr>
      <vt:lpstr>Meet React</vt:lpstr>
      <vt:lpstr>Meet React</vt:lpstr>
      <vt:lpstr>PowerPoint Presentation</vt:lpstr>
      <vt:lpstr>Meet Components</vt:lpstr>
      <vt:lpstr>Meet Components</vt:lpstr>
      <vt:lpstr>Meet Components</vt:lpstr>
      <vt:lpstr>Meet Components</vt:lpstr>
      <vt:lpstr>Meet Components</vt:lpstr>
      <vt:lpstr>Meet Components</vt:lpstr>
      <vt:lpstr>Meet Components</vt:lpstr>
      <vt:lpstr>Meet Components</vt:lpstr>
      <vt:lpstr>Meet Components</vt:lpstr>
      <vt:lpstr>Meet Components</vt:lpstr>
      <vt:lpstr>PowerPoint Presentation</vt:lpstr>
      <vt:lpstr>Meet Virtual DOM</vt:lpstr>
      <vt:lpstr>Meet Virtual DOM</vt:lpstr>
      <vt:lpstr>Meet Virtual DOM</vt:lpstr>
      <vt:lpstr>Meet Virtual DOM</vt:lpstr>
      <vt:lpstr>Meet Virtual DOM</vt:lpstr>
      <vt:lpstr>Meet Virtual DOM</vt:lpstr>
      <vt:lpstr>Meet Virtual DOM</vt:lpstr>
      <vt:lpstr>Meet Virtual DOM</vt:lpstr>
      <vt:lpstr>Meet Virtual DOM</vt:lpstr>
      <vt:lpstr>Meet Virtual DOM</vt:lpstr>
      <vt:lpstr>PowerPoint Presentation</vt:lpstr>
      <vt:lpstr>Meet JSX</vt:lpstr>
      <vt:lpstr>Meet JSX</vt:lpstr>
      <vt:lpstr>Meet JSX</vt:lpstr>
      <vt:lpstr>Meet JSX</vt:lpstr>
      <vt:lpstr>Meet JSX</vt:lpstr>
      <vt:lpstr>Agenda Next Session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Magenic Masters Angular Directives</dc:title>
  <dc:creator>Mily Opena</dc:creator>
  <cp:lastModifiedBy>Mily Opeña</cp:lastModifiedBy>
  <cp:revision>79</cp:revision>
  <dcterms:created xsi:type="dcterms:W3CDTF">2016-10-20T22:58:26Z</dcterms:created>
  <dcterms:modified xsi:type="dcterms:W3CDTF">2017-01-17T01:20:00Z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