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6" r:id="rId9"/>
    <p:sldId id="263" r:id="rId10"/>
    <p:sldId id="264" r:id="rId11"/>
    <p:sldId id="265" r:id="rId12"/>
    <p:sldId id="275" r:id="rId13"/>
    <p:sldId id="266" r:id="rId14"/>
    <p:sldId id="269" r:id="rId15"/>
    <p:sldId id="267" r:id="rId16"/>
    <p:sldId id="268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0" autoAdjust="0"/>
    <p:restoredTop sz="80104" autoAdjust="0"/>
  </p:normalViewPr>
  <p:slideViewPr>
    <p:cSldViewPr snapToGrid="0">
      <p:cViewPr varScale="1">
        <p:scale>
          <a:sx n="79" d="100"/>
          <a:sy n="79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D0A7A-BF7B-4933-BC76-BDA4213898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393AC-6D52-438D-AA5D-F2511F9E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2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ED-35C5-4BD2-9D2D-ECCF2F81720F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E155-A30B-41F1-A2F3-CDE04B4313E9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AD8-7E3E-4786-AA65-17E9DB850792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18BB-8AB2-43B8-800A-76963ED6ADC7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DDFF-431C-4A6F-A14B-FF1AF97FE7A8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64A-C304-4EA2-B1CE-DE58D7C72CC5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FA34-5866-4EB2-B72C-93750A2CE3AB}" type="datetime1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5D5B-1BDC-4DBC-8936-9F3D5B1A256B}" type="datetime1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6BD-6366-4EE7-8295-6D14276CF656}" type="datetime1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489596-7034-4658-8407-37926A24657A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BEFA-FF7A-4B7F-9896-DE5DF32F32E2}" type="datetime1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FCBB43-7E26-4C0D-888E-934844182D3A}" type="datetime1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 Lecture A – Content </a:t>
            </a:r>
            <a:r>
              <a:rPr lang="en-US"/>
              <a:t>and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EA28-7EF0-9735-90CD-E0770F09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BA29-1CAD-E18B-3CA6-9361E6A2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Disctussion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38E3-6785-5C9D-AB87-4151BB5C5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3ABB-2044-76C0-76EB-EE66A370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0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12EA-0B9F-367A-4335-9228F8C5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Penrose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925D-35F0-D93D-F764-6B7764442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0CBDB-DB7B-16BA-D6A5-2726D3A2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1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4477-A464-3C03-6B30-EF21D46C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B2F60-FC09-FCCB-C076-99765D7F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F2A2E-AA8B-A6B3-A9FB-B9C8A557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5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E015-BAD2-6417-5F6B-CA516CB5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6805-614C-0902-7913-10058F723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3E2DE-7340-062A-18ED-2D8FCFE9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7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33FA-1726-DC76-8D76-F0AB4B59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7C1B-D8D0-F961-94A3-727556498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BC02D-5F6E-6FD3-7842-4B96E83A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2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E8D6-7111-EB3A-6B9B-8ABD9F30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CDC67-D0FF-95BD-757A-AC54F2B26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0D095-F519-BA27-9CDE-97DAE098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8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AC11-1146-B901-3E6F-D9BE11B7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E1B8-0E5E-1DC7-12F6-6CD58FC3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E60E8-E528-027A-9EBF-ADD35736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08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A430-B02E-B0E7-501A-188E8F3A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Satisfaction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DFC7F-F3A4-4F5C-C7FD-23AFEFB12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AA5D-27E8-A6F3-9626-A9F54463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71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56B7-2B6B-E0BC-A743-AA9E2BAF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F541-390F-92C4-31F1-BB7E7F6D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6144D-4071-678A-433E-C1570E22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80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E298-8A5F-B559-87D1-A6D4CA94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BFAF2-4FF5-33CD-73A1-B3D4C977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EFD6B-446A-1543-E620-A1020EF4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1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9155-7263-DA0A-A4A1-0FB3194C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53CB-0C10-5BD9-BF10-B2912775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Introduction</a:t>
            </a:r>
          </a:p>
          <a:p>
            <a:pPr lvl="2"/>
            <a:r>
              <a:rPr lang="en-US" dirty="0"/>
              <a:t>Visual Design</a:t>
            </a:r>
          </a:p>
          <a:p>
            <a:pPr lvl="2"/>
            <a:r>
              <a:rPr lang="en-US" dirty="0"/>
              <a:t>Content-Style Separation</a:t>
            </a:r>
          </a:p>
          <a:p>
            <a:pPr lvl="2"/>
            <a:r>
              <a:rPr lang="en-US" dirty="0"/>
              <a:t>Automation</a:t>
            </a:r>
          </a:p>
          <a:p>
            <a:pPr lvl="1"/>
            <a:r>
              <a:rPr lang="en-US" dirty="0"/>
              <a:t>Case studies</a:t>
            </a:r>
          </a:p>
          <a:p>
            <a:pPr lvl="2"/>
            <a:r>
              <a:rPr lang="en-US" dirty="0"/>
              <a:t>HTML + CSS</a:t>
            </a:r>
          </a:p>
          <a:p>
            <a:pPr lvl="2"/>
            <a:r>
              <a:rPr lang="en-US" dirty="0"/>
              <a:t>Penrose</a:t>
            </a:r>
          </a:p>
          <a:p>
            <a:pPr lvl="2"/>
            <a:r>
              <a:rPr lang="en-US" dirty="0"/>
              <a:t>Constraint Satisfaction Programming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57918-3D7D-3F47-C855-17E9CB67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9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7867-EFB1-8132-7C09-F7487543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4168-69E9-EF79-599D-3B3104911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102F7-A48C-1153-1C48-B9DB919D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10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31F8-44E0-C684-EABC-E8A26E80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19BF-F89D-6A84-65F5-B4BE28F7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00E06-3A49-8AB7-9A7B-1D44ADF4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3E65-8E6D-257C-CC38-D40392EC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Topic: Visual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FEA9-CA1F-B696-D1E9-C016A43E3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4A360-1320-E804-4A06-AEB5367B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1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C284-00BA-70E6-034F-523983BC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Question: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3F9B-AA63-4214-863E-A7E3A74A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E227C-B928-3AF2-EF7A-8A02D1C3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0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8AC2-C694-4CCA-1A73-0CA08EA0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Idea: Content-Style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45E2-9524-8EF8-9A5D-79081351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EF17A-F06E-4463-02A6-09B0CF83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4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A77B-FDA4-F4BB-1F7E-046B3827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D77E-DED5-2284-4D1F-A4EED865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97903-E959-788C-3828-746E3C4E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9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DCDA-C2BF-936E-A097-B1E4C6BF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06F1-83E6-F87A-D4AB-0D961F102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F2714-A08D-3F6E-2150-0E35FD48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2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92C5-9047-82EF-9185-A4939578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523A8-20B1-337C-198F-06BBD3787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9AB3A-C96E-0230-A313-90D6C1AD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9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6580-2B0E-DFBD-1E81-26A8E8C6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2A53-F9D9-E131-9657-AC8B08C8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9782A-431D-D9B6-F0D5-4E073C44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522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108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Grad Lecture A – Content and Style</vt:lpstr>
      <vt:lpstr>Outline</vt:lpstr>
      <vt:lpstr>Core Topic: Visual Design</vt:lpstr>
      <vt:lpstr>Guiding Question: Automation</vt:lpstr>
      <vt:lpstr>Design Idea: Content-Style Separation</vt:lpstr>
      <vt:lpstr>Section: Case Studies</vt:lpstr>
      <vt:lpstr>HTML+CSS</vt:lpstr>
      <vt:lpstr>Defining Audience</vt:lpstr>
      <vt:lpstr>Example</vt:lpstr>
      <vt:lpstr>Disctussion</vt:lpstr>
      <vt:lpstr>Penrose</vt:lpstr>
      <vt:lpstr>Defining Audience</vt:lpstr>
      <vt:lpstr>Example</vt:lpstr>
      <vt:lpstr>Language Definition</vt:lpstr>
      <vt:lpstr>Discussion</vt:lpstr>
      <vt:lpstr>Solving for Layout</vt:lpstr>
      <vt:lpstr>Constraint Satisfaction Programming</vt:lpstr>
      <vt:lpstr>Defining Audience</vt:lpstr>
      <vt:lpstr>Defining CSP</vt:lpstr>
      <vt:lpstr>CSP Applications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119</cp:revision>
  <dcterms:created xsi:type="dcterms:W3CDTF">2023-08-13T16:19:48Z</dcterms:created>
  <dcterms:modified xsi:type="dcterms:W3CDTF">2023-10-27T21:02:39Z</dcterms:modified>
</cp:coreProperties>
</file>