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06,07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09250" cy="4023360"/>
          </a:xfrm>
        </p:spPr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33CD5A2-93DD-405F-06F1-2B16D8E8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7126" y="1631092"/>
            <a:ext cx="6262150" cy="43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60FE9-2A70-F702-3E20-E2BCC3CC1B1F}"/>
              </a:ext>
            </a:extLst>
          </p:cNvPr>
          <p:cNvCxnSpPr>
            <a:cxnSpLocks/>
          </p:cNvCxnSpPr>
          <p:nvPr/>
        </p:nvCxnSpPr>
        <p:spPr>
          <a:xfrm flipV="1">
            <a:off x="7772400" y="3544765"/>
            <a:ext cx="764508" cy="12174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06,07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134</cp:revision>
  <dcterms:created xsi:type="dcterms:W3CDTF">2023-08-13T16:19:48Z</dcterms:created>
  <dcterms:modified xsi:type="dcterms:W3CDTF">2025-02-04T20:40:02Z</dcterms:modified>
</cp:coreProperties>
</file>