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95969" autoAdjust="0"/>
  </p:normalViewPr>
  <p:slideViewPr>
    <p:cSldViewPr snapToGrid="0">
      <p:cViewPr varScale="1">
        <p:scale>
          <a:sx n="59" d="100"/>
          <a:sy n="59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49178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(g: bool </a:t>
            </a:r>
            <a:r>
              <a:rPr lang="en-US" sz="2000" dirty="0"/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HW2?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140</cp:revision>
  <dcterms:created xsi:type="dcterms:W3CDTF">2023-08-13T16:19:48Z</dcterms:created>
  <dcterms:modified xsi:type="dcterms:W3CDTF">2023-10-02T18:31:31Z</dcterms:modified>
</cp:coreProperties>
</file>