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289" r:id="rId49"/>
    <p:sldId id="273" r:id="rId50"/>
    <p:sldId id="283" r:id="rId51"/>
    <p:sldId id="274" r:id="rId52"/>
    <p:sldId id="276" r:id="rId53"/>
    <p:sldId id="277" r:id="rId54"/>
    <p:sldId id="279" r:id="rId55"/>
    <p:sldId id="280" r:id="rId56"/>
    <p:sldId id="265" r:id="rId57"/>
    <p:sldId id="2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9B11-6628-4CD7-8A88-CC5C9899824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B5F1-5A25-4176-B840-1B8173C0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8C1-AF99-4F6F-A201-F88754460A48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720-3199-44E7-A8A2-3CE60DDB3D6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D066-00C9-4A7C-BCC4-8A69EF7F726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CD6D-00CA-4312-BE5C-A302359C5947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4AF-A591-482C-8079-7630332FEBB0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939-46EB-465E-804D-44ABF525CDB3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EF7-AF49-483A-9A1C-9204F609980A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902-C23D-42EB-837A-FC6CBB54F647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B96-E6FD-4D8D-B8D7-F0C3F9BD0B04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C70DA-58E5-4674-839E-F18C556C36AD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6CF-9F6C-41B7-8A9B-DFD6629C3C9D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2B532B-E832-49B0-9AAD-D2E16859C6A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0D64-B733-9166-8A73-FC30395B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4620-AAEC-11C1-7167-FD261C0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9F7C-3F7E-6A9C-5251-B48A279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D72A-A472-8EE5-4131-044DB3A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E691-80F4-4353-F7BE-BA9C5CAE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D9BA2-87CD-B24B-92D4-6366898E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4E93-FF4F-E2D5-12A4-74C65434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B8DE-4101-1072-6446-765A317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B5F93-81A1-4077-5D4E-41A6E3B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84EF20-D2F0-C4EE-B0BF-302E55D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39366-62C8-0B88-A12F-372E5F79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C30F3-C146-9211-6623-31FC3B4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0858-ABA2-29AE-A298-C10F8C8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42BB-BEE3-5516-7472-27B90418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664E-F099-19CC-6DEF-7A383AA4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66FA-EE76-A671-9804-4D4298E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BA38-0109-285E-8139-4D708312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7DA1-61E5-69D2-5966-19C6E50C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E68F8-A65D-D56C-707D-1C5239E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92E1-0DB6-0790-CDC1-8AFE56F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68B45E-B3F8-2454-54E6-CD6073A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D9FB-05B6-B2AA-F41B-1CA8D1B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A9D8-90CE-022C-4BDF-6A18BEFC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4BAF0-199F-9E4C-55FC-2D01300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1BF34-06C4-8E2A-34FB-AA500D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6CF99-5B58-59E3-0471-E86B5CD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446B2-FC94-F656-3990-782C85C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BCF67-E4EC-3EFB-D5B1-AAA521B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C2BE-EE0A-DE88-5B65-B8D891E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71B9-1A4E-6828-F90A-D069B3A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5869-4EC7-14D9-6069-639EDEFF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63E3-377B-5EAE-B111-295AC0F4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AA93-201B-B6B2-A0CF-131C272C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1A20E-AC6F-5436-CBE3-3F72EAA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75015-AA88-C6CD-73E9-48A3D3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BE373-FDE7-EA3E-EB92-6EBF40C7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6B52-B6C1-04A3-57B0-07DCBF1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0E9EC-A646-C925-E1B3-502D667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5DA04-6C38-BD36-FBFA-571E063D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668EF-ACB7-4289-FE92-5828A991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A8D385-9D56-8A4C-4F4D-EFD56A7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method for effective and precise communication with the Theorist and Practitioner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5EE6-6261-AC05-1447-084F293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EE447-BA50-F7A0-6BCC-32C2FD9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DB0D-5DA8-F3F9-64D8-2CFE580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DFF7-BC73-E183-78E7-B985091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D35E-2F4C-B704-B46F-F561C37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4CE5-8612-AFBF-6AAB-09489F5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C529-3276-F015-DF1C-8242F39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2A61-D0A7-149A-4CC0-77C0602A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704655-156F-D61E-AC78-554D2D4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D5A0-31AD-5F08-CA35-AD458C0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78BE820-C8C9-94C1-31C4-2FE092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D8BF-B153-BE42-175D-E94BCD0A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2502-D039-CEA9-ABCF-D6B2981A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3371</Words>
  <Application>Microsoft Office PowerPoint</Application>
  <PresentationFormat>Widescreen</PresentationFormat>
  <Paragraphs>467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source_sans_proregular</vt:lpstr>
      <vt:lpstr>Aptos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86</cp:revision>
  <dcterms:created xsi:type="dcterms:W3CDTF">2023-08-13T16:19:48Z</dcterms:created>
  <dcterms:modified xsi:type="dcterms:W3CDTF">2024-11-11T22:05:00Z</dcterms:modified>
</cp:coreProperties>
</file>