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353" r:id="rId49"/>
    <p:sldId id="289" r:id="rId50"/>
    <p:sldId id="273" r:id="rId51"/>
    <p:sldId id="283" r:id="rId52"/>
    <p:sldId id="274" r:id="rId53"/>
    <p:sldId id="276" r:id="rId54"/>
    <p:sldId id="277" r:id="rId55"/>
    <p:sldId id="279" r:id="rId56"/>
    <p:sldId id="280" r:id="rId57"/>
    <p:sldId id="26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weeks: Focus on Theorist, as a bridge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Judgements Relate?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47E0D-BDFA-EFDD-5960-31704410C481}"/>
              </a:ext>
            </a:extLst>
          </p:cNvPr>
          <p:cNvSpPr txBox="1"/>
          <p:nvPr/>
        </p:nvSpPr>
        <p:spPr>
          <a:xfrm>
            <a:off x="1097280" y="1839742"/>
            <a:ext cx="6579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>
                <a:solidFill>
                  <a:schemeClr val="tx1"/>
                </a:solidFill>
              </a:rPr>
              <a:t>As a class, try to come up (at least) one rule that relates some different notations like =,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⟼*,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⤷, and </a:t>
            </a:r>
            <a:r>
              <a:rPr lang="en-US" b="1" i="1" dirty="0">
                <a:solidFill>
                  <a:srgbClr val="222222"/>
                </a:solidFill>
                <a:effectLst/>
                <a:latin typeface="source_sans_proregular"/>
              </a:rPr>
              <a:t>value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1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Answers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way to effective and precise communication with the Theorist and Practitioner</a:t>
            </a:r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3349</Words>
  <Application>Microsoft Office PowerPoint</Application>
  <PresentationFormat>Widescreen</PresentationFormat>
  <Paragraphs>415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 New</vt:lpstr>
      <vt:lpstr>Noto Serif</vt:lpstr>
      <vt:lpstr>source_sans_proregular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Example Answers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82</cp:revision>
  <dcterms:created xsi:type="dcterms:W3CDTF">2023-08-13T16:19:48Z</dcterms:created>
  <dcterms:modified xsi:type="dcterms:W3CDTF">2023-09-25T20:55:40Z</dcterms:modified>
</cp:coreProperties>
</file>