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1"/>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316" r:id="rId29"/>
    <p:sldId id="283" r:id="rId30"/>
    <p:sldId id="286" r:id="rId31"/>
    <p:sldId id="285" r:id="rId32"/>
    <p:sldId id="287" r:id="rId33"/>
    <p:sldId id="284" r:id="rId34"/>
    <p:sldId id="289" r:id="rId35"/>
    <p:sldId id="317" r:id="rId36"/>
    <p:sldId id="291" r:id="rId37"/>
    <p:sldId id="292" r:id="rId38"/>
    <p:sldId id="296" r:id="rId39"/>
    <p:sldId id="293" r:id="rId40"/>
    <p:sldId id="294" r:id="rId41"/>
    <p:sldId id="297" r:id="rId42"/>
    <p:sldId id="298" r:id="rId43"/>
    <p:sldId id="299" r:id="rId44"/>
    <p:sldId id="300" r:id="rId45"/>
    <p:sldId id="295" r:id="rId46"/>
    <p:sldId id="260" r:id="rId47"/>
    <p:sldId id="301" r:id="rId48"/>
    <p:sldId id="302" r:id="rId49"/>
    <p:sldId id="305" r:id="rId50"/>
    <p:sldId id="303" r:id="rId51"/>
    <p:sldId id="304" r:id="rId52"/>
    <p:sldId id="306" r:id="rId53"/>
    <p:sldId id="307" r:id="rId54"/>
    <p:sldId id="308" r:id="rId55"/>
    <p:sldId id="309" r:id="rId56"/>
    <p:sldId id="310" r:id="rId57"/>
    <p:sldId id="261" r:id="rId58"/>
    <p:sldId id="311"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varScale="1">
        <p:scale>
          <a:sx n="57" d="100"/>
          <a:sy n="57" d="100"/>
        </p:scale>
        <p:origin x="8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49</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10/23/2023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10/23/2023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10/23/2023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a:t>
            </a:r>
          </a:p>
          <a:p>
            <a:r>
              <a:rPr lang="en-US" dirty="0"/>
              <a:t>2. I may continue to edit book + </a:t>
            </a:r>
            <a:r>
              <a:rPr lang="en-US"/>
              <a:t>slides throughout term</a:t>
            </a:r>
            <a:endParaRPr lang="en-US" dirty="0"/>
          </a:p>
          <a:p>
            <a:r>
              <a:rPr lang="en-US" dirty="0"/>
              <a:t>3. User studies: Nov 8,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5-Minute Break</a:t>
            </a:r>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6" name="Content Placeholder 5">
            <a:extLst>
              <a:ext uri="{FF2B5EF4-FFF2-40B4-BE49-F238E27FC236}">
                <a16:creationId xmlns:a16="http://schemas.microsoft.com/office/drawing/2014/main" id="{81D5D2BF-77CB-0BA9-CE93-F29814CDE0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229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29</a:t>
            </a:fld>
            <a:endParaRPr lang="en-US"/>
          </a:p>
        </p:txBody>
      </p:sp>
      <p:sp>
        <p:nvSpPr>
          <p:cNvPr id="8" name="Content Placeholder 7">
            <a:extLst>
              <a:ext uri="{FF2B5EF4-FFF2-40B4-BE49-F238E27FC236}">
                <a16:creationId xmlns:a16="http://schemas.microsoft.com/office/drawing/2014/main" id="{A94DB65B-C4D9-B32C-B01E-CE78A6FBAB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27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30</a:t>
            </a:fld>
            <a:endParaRPr lang="en-US"/>
          </a:p>
        </p:txBody>
      </p:sp>
      <p:sp>
        <p:nvSpPr>
          <p:cNvPr id="8" name="Content Placeholder 7">
            <a:extLst>
              <a:ext uri="{FF2B5EF4-FFF2-40B4-BE49-F238E27FC236}">
                <a16:creationId xmlns:a16="http://schemas.microsoft.com/office/drawing/2014/main" id="{5A4BC02E-70FC-5B1A-1C1A-2E2F5A547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525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98295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2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77500" lnSpcReduction="20000"/>
          </a:bodyPr>
          <a:lstStyle/>
          <a:p>
            <a:pPr algn="l"/>
            <a:r>
              <a:rPr lang="en-US" b="1" dirty="0" err="1"/>
              <a:t>C</a:t>
            </a:r>
            <a:r>
              <a:rPr lang="en-US" b="0" i="0" dirty="0" err="1">
                <a:solidFill>
                  <a:srgbClr val="000000"/>
                </a:solidFill>
                <a:effectLst/>
                <a:latin typeface="Noto Serif" panose="02020600060500020200" pitchFamily="18" charset="0"/>
              </a:rPr>
              <a:t>Ax</a:t>
            </a:r>
            <a:r>
              <a:rPr lang="en-US" b="0" i="0" dirty="0">
                <a:solidFill>
                  <a:srgbClr val="000000"/>
                </a:solidFill>
                <a:effectLst/>
                <a:latin typeface="Noto Serif" panose="02020600060500020200" pitchFamily="18" charset="0"/>
              </a:rPr>
              <a:t>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latin typeface="Noto Serif" panose="02020600060500020200" pitchFamily="18" charset="0"/>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latin typeface="Noto Serif" panose="02020600060500020200" pitchFamily="18" charset="0"/>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742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478922"/>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1418804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35</a:t>
            </a:fld>
            <a:endParaRPr lang="en-US"/>
          </a:p>
        </p:txBody>
      </p:sp>
      <p:sp>
        <p:nvSpPr>
          <p:cNvPr id="7" name="Content Placeholder 6">
            <a:extLst>
              <a:ext uri="{FF2B5EF4-FFF2-40B4-BE49-F238E27FC236}">
                <a16:creationId xmlns:a16="http://schemas.microsoft.com/office/drawing/2014/main" id="{FE5B7D11-5A8A-7A4D-2802-D2DE3BBDF372}"/>
              </a:ext>
            </a:extLst>
          </p:cNvPr>
          <p:cNvSpPr>
            <a:spLocks noGrp="1"/>
          </p:cNvSpPr>
          <p:nvPr>
            <p:ph idx="1"/>
          </p:nvPr>
        </p:nvSpPr>
        <p:spPr/>
        <p:txBody>
          <a:bodyPr/>
          <a:lstStyle/>
          <a:p>
            <a:endParaRPr lang="en-US"/>
          </a:p>
        </p:txBody>
      </p:sp>
      <p:sp>
        <p:nvSpPr>
          <p:cNvPr id="8" name="Content Placeholder 2">
            <a:extLst>
              <a:ext uri="{FF2B5EF4-FFF2-40B4-BE49-F238E27FC236}">
                <a16:creationId xmlns:a16="http://schemas.microsoft.com/office/drawing/2014/main" id="{1435DF51-A614-4E74-42B6-1D09F8282527}"/>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a:p>
            <a:r>
              <a:rPr lang="en-US" b="1"/>
              <a:t>Answer: </a:t>
            </a:r>
            <a:r>
              <a:rPr lang="en-US"/>
              <a:t>Gender, Age, Education, Career + Personal Goals</a:t>
            </a:r>
            <a:endParaRPr lang="en-US" dirty="0"/>
          </a:p>
        </p:txBody>
      </p:sp>
    </p:spTree>
    <p:extLst>
      <p:ext uri="{BB962C8B-B14F-4D97-AF65-F5344CB8AC3E}">
        <p14:creationId xmlns:p14="http://schemas.microsoft.com/office/powerpoint/2010/main" val="1553874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4163882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2491712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297529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92322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48983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051214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158191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419086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667541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541924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3527546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2453170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724045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403777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2042440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917840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3522256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4105386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3112134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087993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267619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653804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1050353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59</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TotalTime>
  <Words>4586</Words>
  <Application>Microsoft Office PowerPoint</Application>
  <PresentationFormat>Widescreen</PresentationFormat>
  <Paragraphs>398</Paragraphs>
  <Slides>59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5-Minute Break</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132</cp:revision>
  <dcterms:created xsi:type="dcterms:W3CDTF">2023-08-13T16:19:48Z</dcterms:created>
  <dcterms:modified xsi:type="dcterms:W3CDTF">2023-10-23T18:26:13Z</dcterms:modified>
</cp:coreProperties>
</file>