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FF2F-31B5-40D8-8E7E-1DC6AD544ACD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BC33-BA53-47D7-8FF5-BDF875C7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67D-1BB5-4D01-9559-97DC75604AB8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F2C9-AA2E-4E6E-80F0-8E0C93AA9CB7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6C6A-1020-4717-A8FE-2EA545EDE484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4A3A-E32D-41D4-B137-4E0BB1BFD74B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A49-1161-4A95-8B99-6E3A59578156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B36B-263E-4474-97D9-2264120BBC20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B65-4435-4414-98DD-DDBF790CE377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8E6-B7E4-4328-B5EE-C0C15A420308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E410-DF7A-427F-910A-A52B5F4B5B84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35C15-028A-4037-A786-BC8FFE1C39C6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FE27-27ED-4F1F-BED2-F621E95FB6CF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0F97-AB37-4144-B712-487FE114CEAE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4F83-0A36-5E05-42B0-526C9D8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FE15-6440-D8B3-9DC2-506B1F1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EB3F5-4CF3-FC62-F051-6A93899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BB5A-B674-092F-DD96-C191545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AC0C-2B54-F8E2-6BBF-BA3F6A7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1482-9394-B61B-6DB7-2213C22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68D0-A16C-392A-071E-93937BB9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/>
              <a:t>Option </a:t>
            </a:r>
            <a:r>
              <a:rPr lang="en-US" dirty="0"/>
              <a:t>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6514-3B4B-3899-C739-DA86C34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BECC-6309-1925-EA5E-B008AAFE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E7C04-FFD5-0E03-8DA3-9802E7B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E04F-34CC-8BDD-813B-3C5815C2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7" descr="Analogy of precedence-climbing algorithm for parsers as an escalator, where you can go up one floor at a time and come all the way back down with parentheses">
            <a:extLst>
              <a:ext uri="{FF2B5EF4-FFF2-40B4-BE49-F238E27FC236}">
                <a16:creationId xmlns:a16="http://schemas.microsoft.com/office/drawing/2014/main" id="{624B088D-79D9-E9D2-A0C1-230DFC2D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623595"/>
            <a:ext cx="5977262" cy="415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65E6-B9C9-6ACB-2B62-1676AF4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63F8-EFA8-EAAE-0442-EA278E8F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4709-8182-7247-C293-3B530355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6455-C53D-27D3-7E3D-3F3E826B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0BAE-0F7C-99AA-7513-AC65B7A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5D87-BB3A-7014-8A03-DDBBFFE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'1'..='9'] ['0'..='9']*)/"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0")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1552-8A9F-3622-48EE-366896E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2020-17B9-DDDE-ADE5-CD3F5E4A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16772-AEDB-8932-796F-74A967F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C5FA-5867-CB04-DC26-6BB8DE1D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716F-66E8-CC57-695F-F265615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C09E-5E9E-E4A8-19A5-7A586B5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B8E8-DE4D-874E-3F65-CD86B62E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FC60FE9-2A70-F702-3E20-E2BCC3CC1B1F}"/>
              </a:ext>
            </a:extLst>
          </p:cNvPr>
          <p:cNvCxnSpPr>
            <a:cxnSpLocks/>
          </p:cNvCxnSpPr>
          <p:nvPr/>
        </p:nvCxnSpPr>
        <p:spPr>
          <a:xfrm flipV="1">
            <a:off x="7772400" y="3544765"/>
            <a:ext cx="764508" cy="12174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756B-B00D-4E16-E33A-2009B43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D609B-365C-5338-3C24-4E8369C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5123-0B8F-7B9B-C5A8-C2E36B9D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0EF-969F-86ED-60EB-D14B198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4C52-AD50-5847-F43B-C2909A9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62FB-36B2-F2D9-923E-534407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5B346-45ED-A459-7816-E65DB51D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CC24-ECA9-14B5-A430-254BC28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F5F3F-E767-EB28-F122-3B7237E6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6E30-6847-0781-ABDA-3791151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0AA0-3C70-3911-8965-62A805BD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F719-8F22-0009-E063-492B3805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C5D2-E6C5-C420-9037-2F2903D2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FB074-5FDB-F40E-372E-41BDD52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4424-6C55-8FAA-E51C-71CC11D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EFA5-B468-167C-8730-3FD574CA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C8ED4-7DA9-3826-F309-C187C4E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70EEF-00FE-DC13-FA35-6FF5BA90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94CF-031B-7ED8-2A84-16BBF394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4335-9CBC-97DE-54C2-C2F88793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0B433-E00D-016A-08FE-71069249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C67A-6F06-77B3-0EFF-0F6457D6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501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string,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E995-4488-1DED-4235-1277369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7214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F54D4-789F-977B-8A3F-D58B084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A990-40D4-4D30-9741-4F628B0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1C84-AAE7-16AB-F1A8-7C26FB55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4FF30-DB09-2B47-C3BC-9ED2EF41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C2F943D-E53B-71C3-4569-BAB4C17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F66A-F3A9-B565-0753-FB0BE8D8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FCC9-0D80-23A6-7EF8-D008710D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9542-F71B-B220-1B68-B30C0C6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4878</Words>
  <Application>Microsoft Office PowerPoint</Application>
  <PresentationFormat>Widescreen</PresentationFormat>
  <Paragraphs>431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132</cp:revision>
  <dcterms:created xsi:type="dcterms:W3CDTF">2023-08-13T16:19:48Z</dcterms:created>
  <dcterms:modified xsi:type="dcterms:W3CDTF">2024-11-05T20:04:06Z</dcterms:modified>
</cp:coreProperties>
</file>