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2" r:id="rId4"/>
    <p:sldId id="258" r:id="rId5"/>
    <p:sldId id="261" r:id="rId6"/>
    <p:sldId id="269" r:id="rId7"/>
    <p:sldId id="270" r:id="rId8"/>
    <p:sldId id="271" r:id="rId9"/>
    <p:sldId id="260" r:id="rId10"/>
    <p:sldId id="266"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8" r:id="rId24"/>
    <p:sldId id="259" r:id="rId25"/>
    <p:sldId id="262" r:id="rId26"/>
    <p:sldId id="263"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63" d="100"/>
          <a:sy n="63" d="100"/>
        </p:scale>
        <p:origin x="64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10/30/2023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10/30/2023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10/30/2023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Interview </a:t>
            </a:r>
            <a:r>
              <a:rPr lang="en-US" b="1" dirty="0"/>
              <a:t>Activity</a:t>
            </a:r>
            <a:r>
              <a:rPr lang="en-US" dirty="0"/>
              <a:t> (5-10 mins)</a:t>
            </a:r>
            <a:endParaRPr lang="en-US" b="1" dirty="0"/>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Form pairs. Interview your partner, then switch. Ask &gt;= 1 follow-up.</a:t>
            </a:r>
          </a:p>
          <a:p>
            <a:pPr marL="0" indent="0">
              <a:buNone/>
            </a:pPr>
            <a:r>
              <a:rPr lang="en-US" b="1" dirty="0"/>
              <a:t>Take notes from your interview, we will use them later in lecture</a:t>
            </a:r>
          </a:p>
        </p:txBody>
      </p:sp>
    </p:spTree>
    <p:extLst>
      <p:ext uri="{BB962C8B-B14F-4D97-AF65-F5344CB8AC3E}">
        <p14:creationId xmlns:p14="http://schemas.microsoft.com/office/powerpoint/2010/main" val="2034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762</TotalTime>
  <Words>2094</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Calibri Light</vt:lpstr>
      <vt:lpstr>Retrospect</vt:lpstr>
      <vt:lpstr>09+ Human-Computer Interaction Part 3</vt:lpstr>
      <vt:lpstr>Outline: Qualitative Methods</vt:lpstr>
      <vt:lpstr>Section: Interviews</vt:lpstr>
      <vt:lpstr>Interviews</vt:lpstr>
      <vt:lpstr>Writing an Interview Script</vt:lpstr>
      <vt:lpstr>Example Interview Script: Motivation</vt:lpstr>
      <vt:lpstr>Interview Activity (5-10 mins)</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60</cp:revision>
  <dcterms:created xsi:type="dcterms:W3CDTF">2023-08-13T16:19:48Z</dcterms:created>
  <dcterms:modified xsi:type="dcterms:W3CDTF">2023-10-30T18:36:55Z</dcterms:modified>
</cp:coreProperties>
</file>