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283" r:id="rId29"/>
    <p:sldId id="286" r:id="rId30"/>
    <p:sldId id="285" r:id="rId31"/>
    <p:sldId id="287" r:id="rId32"/>
    <p:sldId id="284" r:id="rId33"/>
    <p:sldId id="289" r:id="rId34"/>
    <p:sldId id="317" r:id="rId35"/>
    <p:sldId id="291" r:id="rId36"/>
    <p:sldId id="292" r:id="rId37"/>
    <p:sldId id="296" r:id="rId38"/>
    <p:sldId id="293" r:id="rId39"/>
    <p:sldId id="294" r:id="rId40"/>
    <p:sldId id="297" r:id="rId41"/>
    <p:sldId id="298" r:id="rId42"/>
    <p:sldId id="299" r:id="rId43"/>
    <p:sldId id="300" r:id="rId44"/>
    <p:sldId id="295" r:id="rId45"/>
    <p:sldId id="260" r:id="rId46"/>
    <p:sldId id="301" r:id="rId47"/>
    <p:sldId id="302" r:id="rId48"/>
    <p:sldId id="305" r:id="rId49"/>
    <p:sldId id="303" r:id="rId50"/>
    <p:sldId id="304" r:id="rId51"/>
    <p:sldId id="306" r:id="rId52"/>
    <p:sldId id="307" r:id="rId53"/>
    <p:sldId id="308" r:id="rId54"/>
    <p:sldId id="309" r:id="rId55"/>
    <p:sldId id="310" r:id="rId56"/>
    <p:sldId id="261" r:id="rId57"/>
    <p:sldId id="311"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57" d="100"/>
          <a:sy n="5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48</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10/25/2023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10/25/2023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10/25/2023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I may continue to edit book + slides throughout term</a:t>
            </a:r>
          </a:p>
          <a:p>
            <a:r>
              <a:rPr lang="en-US" dirty="0"/>
              <a:t>3. User studies: Nov 8,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6652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752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98295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32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77500" lnSpcReduction="20000"/>
          </a:bodyPr>
          <a:lstStyle/>
          <a:p>
            <a:pPr algn="l"/>
            <a:r>
              <a:rPr lang="en-US" b="0" i="0" dirty="0">
                <a:solidFill>
                  <a:srgbClr val="000000"/>
                </a:solidFill>
                <a:effectLst/>
                <a:latin typeface="Noto Serif" panose="02020600060500020200" pitchFamily="18" charset="0"/>
              </a:rPr>
              <a:t>Ax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latin typeface="Noto Serif" panose="02020600060500020200" pitchFamily="18" charset="0"/>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latin typeface="Noto Serif" panose="02020600060500020200" pitchFamily="18" charset="0"/>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2174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478922"/>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41880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34</a:t>
            </a:fld>
            <a:endParaRPr lang="en-US"/>
          </a:p>
        </p:txBody>
      </p:sp>
      <p:sp>
        <p:nvSpPr>
          <p:cNvPr id="8" name="Content Placeholder 2">
            <a:extLst>
              <a:ext uri="{FF2B5EF4-FFF2-40B4-BE49-F238E27FC236}">
                <a16:creationId xmlns:a16="http://schemas.microsoft.com/office/drawing/2014/main" id="{1435DF51-A614-4E74-42B6-1D09F8282527}"/>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a:p>
            <a:r>
              <a:rPr lang="en-US" b="1"/>
              <a:t>Answer: </a:t>
            </a:r>
            <a:r>
              <a:rPr lang="en-US"/>
              <a:t>Gender, Age, Education, Career + Personal Goals</a:t>
            </a:r>
            <a:endParaRPr lang="en-US" dirty="0"/>
          </a:p>
        </p:txBody>
      </p:sp>
    </p:spTree>
    <p:extLst>
      <p:ext uri="{BB962C8B-B14F-4D97-AF65-F5344CB8AC3E}">
        <p14:creationId xmlns:p14="http://schemas.microsoft.com/office/powerpoint/2010/main" val="155387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a:t>Broad (A+C): </a:t>
            </a:r>
            <a:r>
              <a:rPr lang="en-US" dirty="0"/>
              <a:t>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416388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917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32975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92322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489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105121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5819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908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266754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54192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52754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45317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72404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Qualitive data </a:t>
            </a:r>
            <a:r>
              <a:rPr lang="en-US"/>
              <a:t>deserve attention because </a:t>
            </a:r>
            <a:r>
              <a:rPr lang="en-US" dirty="0"/>
              <a:t>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3777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0424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91784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352225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10538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112134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108799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267619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6538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05035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TotalTime>
  <Words>4582</Words>
  <Application>Microsoft Office PowerPoint</Application>
  <PresentationFormat>Widescreen</PresentationFormat>
  <Paragraphs>396</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134</cp:revision>
  <dcterms:created xsi:type="dcterms:W3CDTF">2023-08-13T16:19:48Z</dcterms:created>
  <dcterms:modified xsi:type="dcterms:W3CDTF">2023-10-25T19:12:22Z</dcterms:modified>
</cp:coreProperties>
</file>