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8"/>
  </p:notesMasterIdLst>
  <p:sldIdLst>
    <p:sldId id="256" r:id="rId2"/>
    <p:sldId id="257" r:id="rId3"/>
    <p:sldId id="258" r:id="rId4"/>
    <p:sldId id="261" r:id="rId5"/>
    <p:sldId id="268" r:id="rId6"/>
    <p:sldId id="269" r:id="rId7"/>
    <p:sldId id="270" r:id="rId8"/>
    <p:sldId id="271" r:id="rId9"/>
    <p:sldId id="272" r:id="rId10"/>
    <p:sldId id="262" r:id="rId11"/>
    <p:sldId id="302" r:id="rId12"/>
    <p:sldId id="273" r:id="rId13"/>
    <p:sldId id="274" r:id="rId14"/>
    <p:sldId id="263" r:id="rId15"/>
    <p:sldId id="275" r:id="rId16"/>
    <p:sldId id="266" r:id="rId17"/>
    <p:sldId id="303" r:id="rId18"/>
    <p:sldId id="264" r:id="rId19"/>
    <p:sldId id="276" r:id="rId20"/>
    <p:sldId id="277" r:id="rId21"/>
    <p:sldId id="278" r:id="rId22"/>
    <p:sldId id="304" r:id="rId23"/>
    <p:sldId id="313" r:id="rId24"/>
    <p:sldId id="305" r:id="rId25"/>
    <p:sldId id="306" r:id="rId26"/>
    <p:sldId id="307" r:id="rId27"/>
    <p:sldId id="308" r:id="rId28"/>
    <p:sldId id="309" r:id="rId29"/>
    <p:sldId id="310" r:id="rId30"/>
    <p:sldId id="311" r:id="rId31"/>
    <p:sldId id="314" r:id="rId32"/>
    <p:sldId id="267" r:id="rId33"/>
    <p:sldId id="265" r:id="rId34"/>
    <p:sldId id="279" r:id="rId35"/>
    <p:sldId id="282" r:id="rId36"/>
    <p:sldId id="281" r:id="rId37"/>
    <p:sldId id="283" r:id="rId38"/>
    <p:sldId id="284" r:id="rId39"/>
    <p:sldId id="291" r:id="rId40"/>
    <p:sldId id="286" r:id="rId41"/>
    <p:sldId id="287" r:id="rId42"/>
    <p:sldId id="288" r:id="rId43"/>
    <p:sldId id="289" r:id="rId44"/>
    <p:sldId id="292" r:id="rId45"/>
    <p:sldId id="290" r:id="rId46"/>
    <p:sldId id="285" r:id="rId47"/>
    <p:sldId id="259" r:id="rId48"/>
    <p:sldId id="293" r:id="rId49"/>
    <p:sldId id="294" r:id="rId50"/>
    <p:sldId id="295" r:id="rId51"/>
    <p:sldId id="299" r:id="rId52"/>
    <p:sldId id="300" r:id="rId53"/>
    <p:sldId id="296" r:id="rId54"/>
    <p:sldId id="297" r:id="rId55"/>
    <p:sldId id="298" r:id="rId56"/>
    <p:sldId id="26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0104" autoAdjust="0"/>
  </p:normalViewPr>
  <p:slideViewPr>
    <p:cSldViewPr snapToGrid="0">
      <p:cViewPr varScale="1">
        <p:scale>
          <a:sx n="50" d="100"/>
          <a:sy n="5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4</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21</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35</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44</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t>
            </a:r>
            <a:r>
              <a:rPr lang="en-US"/>
              <a:t>an accommodation</a:t>
            </a:r>
            <a:endParaRPr lang="en-US" dirty="0"/>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53</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6</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9</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13</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15</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questions 4 and10 </a:t>
            </a:r>
            <a:r>
              <a:rPr lang="en-US" dirty="0"/>
              <a:t>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10/30/2023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10/30/2023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10/30/2023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4624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25965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6469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7002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16</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9258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88733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3263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40994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79273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2FF-AE19-8864-D89C-57203855EB34}"/>
              </a:ext>
            </a:extLst>
          </p:cNvPr>
          <p:cNvSpPr>
            <a:spLocks noGrp="1"/>
          </p:cNvSpPr>
          <p:nvPr>
            <p:ph type="title"/>
          </p:nvPr>
        </p:nvSpPr>
        <p:spPr/>
        <p:txBody>
          <a:bodyPr/>
          <a:lstStyle/>
          <a:p>
            <a:r>
              <a:rPr lang="en-US" dirty="0"/>
              <a:t>Lecture 09 HCI 2 (10/30/2023)</a:t>
            </a:r>
          </a:p>
        </p:txBody>
      </p:sp>
      <p:sp>
        <p:nvSpPr>
          <p:cNvPr id="3" name="Content Placeholder 2">
            <a:extLst>
              <a:ext uri="{FF2B5EF4-FFF2-40B4-BE49-F238E27FC236}">
                <a16:creationId xmlns:a16="http://schemas.microsoft.com/office/drawing/2014/main" id="{4668AAB5-CA68-FCF3-9579-C3D752522A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8ADC0-47CA-C2D4-D626-FBF5FEAC3AD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42353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8EC8-C902-F164-B1B3-F52A67887A1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541DEA03-E9B1-D05E-2815-297A313640F4}"/>
              </a:ext>
            </a:extLst>
          </p:cNvPr>
          <p:cNvSpPr>
            <a:spLocks noGrp="1"/>
          </p:cNvSpPr>
          <p:nvPr>
            <p:ph idx="1"/>
          </p:nvPr>
        </p:nvSpPr>
        <p:spPr/>
        <p:txBody>
          <a:bodyPr/>
          <a:lstStyle/>
          <a:p>
            <a:pPr lvl="1"/>
            <a:r>
              <a:rPr lang="en-US" dirty="0"/>
              <a:t>CS Grad Student Social Event: </a:t>
            </a:r>
            <a:r>
              <a:rPr lang="en-US" b="1" dirty="0"/>
              <a:t>November 6, 12pm/noon, Fuller B17</a:t>
            </a:r>
          </a:p>
          <a:p>
            <a:pPr lvl="2"/>
            <a:r>
              <a:rPr lang="en-US" b="1" dirty="0"/>
              <a:t>Potluck style: </a:t>
            </a:r>
            <a:r>
              <a:rPr lang="en-US" dirty="0"/>
              <a:t>Bring food, share food</a:t>
            </a:r>
          </a:p>
          <a:p>
            <a:pPr lvl="1"/>
            <a:r>
              <a:rPr lang="en-US" dirty="0"/>
              <a:t>Assignment 4 Due Wednesday Nov 1</a:t>
            </a:r>
          </a:p>
          <a:p>
            <a:pPr lvl="2"/>
            <a:r>
              <a:rPr lang="en-US" dirty="0"/>
              <a:t>You need to test out each other’s user studies</a:t>
            </a:r>
          </a:p>
          <a:p>
            <a:pPr lvl="2"/>
            <a:r>
              <a:rPr lang="en-US" dirty="0"/>
              <a:t>Look for partners today in class if needed</a:t>
            </a:r>
          </a:p>
          <a:p>
            <a:pPr lvl="2"/>
            <a:r>
              <a:rPr lang="en-US" dirty="0"/>
              <a:t>It’s been a while since we saw types –encouraged to review lecture slides</a:t>
            </a:r>
          </a:p>
          <a:p>
            <a:pPr lvl="1"/>
            <a:r>
              <a:rPr lang="en-US" dirty="0"/>
              <a:t>User Studies performed in class on Nov 8</a:t>
            </a:r>
          </a:p>
          <a:p>
            <a:pPr lvl="2"/>
            <a:r>
              <a:rPr lang="en-US" dirty="0"/>
              <a:t>See animation on following slides for setup</a:t>
            </a:r>
          </a:p>
          <a:p>
            <a:pPr lvl="1"/>
            <a:r>
              <a:rPr lang="en-US" dirty="0"/>
              <a:t>After that: Order of lectures will change (I will update syllabus soon)</a:t>
            </a:r>
          </a:p>
          <a:p>
            <a:pPr lvl="1"/>
            <a:endParaRPr lang="en-US" dirty="0"/>
          </a:p>
        </p:txBody>
      </p:sp>
      <p:sp>
        <p:nvSpPr>
          <p:cNvPr id="4" name="Slide Number Placeholder 3">
            <a:extLst>
              <a:ext uri="{FF2B5EF4-FFF2-40B4-BE49-F238E27FC236}">
                <a16:creationId xmlns:a16="http://schemas.microsoft.com/office/drawing/2014/main" id="{AB6F050A-9086-2B58-5CB3-68BDF6C2E9E2}"/>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614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13 minutes. </a:t>
            </a:r>
            <a:br>
              <a:rPr lang="en-US" dirty="0"/>
            </a:br>
            <a:r>
              <a:rPr lang="en-US" dirty="0"/>
              <a:t>Each 13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89626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25</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26</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0F4E-6C96-F04E-6F48-248F6715C7E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D222BADF-8C10-8870-8012-1D345E7183C3}"/>
              </a:ext>
            </a:extLst>
          </p:cNvPr>
          <p:cNvSpPr>
            <a:spLocks noGrp="1"/>
          </p:cNvSpPr>
          <p:nvPr>
            <p:ph idx="1"/>
          </p:nvPr>
        </p:nvSpPr>
        <p:spPr/>
        <p:txBody>
          <a:bodyPr/>
          <a:lstStyle/>
          <a:p>
            <a:r>
              <a:rPr lang="en-US" dirty="0" err="1"/>
              <a:t>Randomo</a:t>
            </a:r>
            <a:r>
              <a:rPr lang="en-US" dirty="0"/>
              <a:t> Study</a:t>
            </a:r>
          </a:p>
          <a:p>
            <a:r>
              <a:rPr lang="en-US" dirty="0"/>
              <a:t>Inclusive Study Design</a:t>
            </a:r>
          </a:p>
          <a:p>
            <a:r>
              <a:rPr lang="en-US" dirty="0"/>
              <a:t>Qualitative Methods, Time-permitting</a:t>
            </a:r>
          </a:p>
        </p:txBody>
      </p:sp>
      <p:sp>
        <p:nvSpPr>
          <p:cNvPr id="4" name="Slide Number Placeholder 3">
            <a:extLst>
              <a:ext uri="{FF2B5EF4-FFF2-40B4-BE49-F238E27FC236}">
                <a16:creationId xmlns:a16="http://schemas.microsoft.com/office/drawing/2014/main" id="{C8790943-8E57-EF71-505B-3BF0E4711BE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211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65573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Study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343910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29648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11096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319607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25326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features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941818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59295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36103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2544801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2977900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84480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165572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98502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124941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261322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341105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332669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717035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557977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178408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231665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524193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21390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20697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40630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1137</TotalTime>
  <Words>4526</Words>
  <Application>Microsoft Office PowerPoint</Application>
  <PresentationFormat>Widescreen</PresentationFormat>
  <Paragraphs>545</Paragraphs>
  <Slides>56</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Lecture 09 HCI 2 (10/30/2023)</vt:lpstr>
      <vt:lpstr>Announcements</vt:lpstr>
      <vt:lpstr>User Study Setup</vt:lpstr>
      <vt:lpstr>Animation: 1st Study</vt:lpstr>
      <vt:lpstr>Animation: 2nd Study</vt:lpstr>
      <vt:lpstr>Animation: 3rd Study</vt:lpstr>
      <vt:lpstr>Animation: 4th  Study</vt:lpstr>
      <vt:lpstr>Animation: 5th  Study</vt:lpstr>
      <vt:lpstr>Animation: 6th Study</vt:lpstr>
      <vt:lpstr>Lecture Outline:</vt:lpstr>
      <vt:lpstr>Richer Quantitative Data: Extended example, Randomo </vt:lpstr>
      <vt:lpstr>Study 1:  Keywords</vt:lpstr>
      <vt:lpstr>Example Concept: Assignment</vt:lpstr>
      <vt:lpstr>Example Concept: Assignment</vt:lpstr>
      <vt:lpstr>Study 2: Code Snippets</vt:lpstr>
      <vt:lpstr>Findings: Trends in Intuition</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123</cp:revision>
  <dcterms:created xsi:type="dcterms:W3CDTF">2023-08-13T16:19:48Z</dcterms:created>
  <dcterms:modified xsi:type="dcterms:W3CDTF">2023-10-30T18:32:53Z</dcterms:modified>
</cp:coreProperties>
</file>