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7" r:id="rId9"/>
    <p:sldId id="268" r:id="rId10"/>
    <p:sldId id="270" r:id="rId11"/>
    <p:sldId id="259" r:id="rId12"/>
    <p:sldId id="276" r:id="rId13"/>
    <p:sldId id="277" r:id="rId14"/>
    <p:sldId id="278" r:id="rId15"/>
    <p:sldId id="279" r:id="rId16"/>
    <p:sldId id="281" r:id="rId17"/>
    <p:sldId id="282" r:id="rId18"/>
    <p:sldId id="260" r:id="rId19"/>
    <p:sldId id="286" r:id="rId20"/>
    <p:sldId id="287" r:id="rId21"/>
    <p:sldId id="289" r:id="rId22"/>
    <p:sldId id="299" r:id="rId23"/>
    <p:sldId id="300" r:id="rId24"/>
    <p:sldId id="301" r:id="rId25"/>
    <p:sldId id="293" r:id="rId26"/>
    <p:sldId id="304" r:id="rId27"/>
    <p:sldId id="274" r:id="rId28"/>
    <p:sldId id="269" r:id="rId29"/>
    <p:sldId id="265" r:id="rId30"/>
    <p:sldId id="271" r:id="rId31"/>
    <p:sldId id="272" r:id="rId32"/>
    <p:sldId id="273" r:id="rId33"/>
    <p:sldId id="288" r:id="rId34"/>
    <p:sldId id="298" r:id="rId35"/>
    <p:sldId id="275" r:id="rId36"/>
    <p:sldId id="280" r:id="rId37"/>
    <p:sldId id="284" r:id="rId38"/>
    <p:sldId id="285" r:id="rId39"/>
    <p:sldId id="297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dirty="0"/>
              <a:t>Trends in Functional Programming in Education (</a:t>
            </a:r>
            <a:r>
              <a:rPr lang="en-US" dirty="0" err="1"/>
              <a:t>TFPiE</a:t>
            </a:r>
            <a:r>
              <a:rPr lang="en-US" dirty="0"/>
              <a:t>) 2024</a:t>
            </a:r>
            <a:br>
              <a:rPr lang="en-US" dirty="0"/>
            </a:br>
            <a:r>
              <a:rPr lang="en-US" dirty="0"/>
              <a:t>South Orange, NJ, USA</a:t>
            </a:r>
            <a:br>
              <a:rPr lang="en-US" dirty="0"/>
            </a:br>
            <a:r>
              <a:rPr lang="en-US" dirty="0"/>
              <a:t>Jan 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warning: misogyny </a:t>
            </a:r>
            <a:r>
              <a:rPr lang="en-US"/>
              <a:t>and transphobia</a:t>
            </a:r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13CDE-C7D7-DA22-6833-FCD26E1C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759200"/>
            <a:ext cx="8468590" cy="2156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09E5-E349-6AC7-D87D-1695915A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033106" cy="9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Misogynistic and transphobic</a:t>
            </a:r>
            <a:r>
              <a:rPr lang="en-US" dirty="0"/>
              <a:t> elements collocated, suggesting relation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helps legitimize interdisciplinary methods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</a:t>
            </a:r>
            <a:br>
              <a:rPr lang="en-US" dirty="0"/>
            </a:br>
            <a:r>
              <a:rPr lang="en-US" dirty="0"/>
              <a:t>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studies serve an irreplaceable pedagogical role when used for foundations of design</a:t>
            </a:r>
          </a:p>
          <a:p>
            <a:r>
              <a:rPr lang="en-US" dirty="0"/>
              <a:t>This work is in large part an invitation to give design a critical role in PL curriculum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dirty="0"/>
              <a:t>Using fictional characters (archetypes) to contextualize competing disciplinary views</a:t>
            </a:r>
            <a:endParaRPr lang="en-US" b="1" dirty="0"/>
          </a:p>
          <a:p>
            <a:pPr lvl="1"/>
            <a:r>
              <a:rPr lang="en-US" dirty="0"/>
              <a:t>Grading schemes blending </a:t>
            </a:r>
            <a:r>
              <a:rPr lang="en-US" dirty="0" err="1"/>
              <a:t>autograded</a:t>
            </a:r>
            <a:r>
              <a:rPr lang="en-US" dirty="0"/>
              <a:t> coding and participation-graded user study design</a:t>
            </a:r>
          </a:p>
          <a:p>
            <a:r>
              <a:rPr lang="en-US" b="1" dirty="0"/>
              <a:t>Future work:</a:t>
            </a:r>
            <a:endParaRPr lang="en-US" dirty="0"/>
          </a:p>
          <a:p>
            <a:pPr lvl="1"/>
            <a:r>
              <a:rPr lang="en-US" dirty="0"/>
              <a:t>Finding a publisher</a:t>
            </a:r>
          </a:p>
          <a:p>
            <a:pPr lvl="1"/>
            <a:r>
              <a:rPr lang="en-US" dirty="0"/>
              <a:t>Supporting </a:t>
            </a:r>
            <a:r>
              <a:rPr lang="en-US" b="1" dirty="0"/>
              <a:t>you</a:t>
            </a:r>
            <a:r>
              <a:rPr lang="en-US" dirty="0"/>
              <a:t> in using this material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F03-DBBA-9D78-6E0D-D6089986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3A26-97D8-170D-1750-F1FD1D9D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9381" cy="4037749"/>
          </a:xfrm>
        </p:spPr>
        <p:txBody>
          <a:bodyPr>
            <a:normAutofit/>
          </a:bodyPr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EEF4-C333-CDA4-FE7E-804674A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77" y="3211796"/>
            <a:ext cx="3678623" cy="1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endParaRPr lang="en-US" dirty="0"/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Classroom-tested 3x:  </a:t>
            </a:r>
            <a:r>
              <a:rPr lang="en-US" dirty="0"/>
              <a:t>Grad + Undergrad, ~100 students total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the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 err="1"/>
              <a:t>Felienne</a:t>
            </a:r>
            <a:r>
              <a:rPr lang="en-US" dirty="0"/>
              <a:t> J.J.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19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 each case study, identify a </a:t>
            </a:r>
            <a:r>
              <a:rPr lang="en-US" b="1" dirty="0"/>
              <a:t>depth</a:t>
            </a:r>
            <a:r>
              <a:rPr lang="en-US" dirty="0"/>
              <a:t> topic and show how the case study teaches that topic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B09DB-2E62-00FF-D70B-0AA8879E48CE}"/>
              </a:ext>
            </a:extLst>
          </p:cNvPr>
          <p:cNvGrpSpPr/>
          <p:nvPr/>
        </p:nvGrpSpPr>
        <p:grpSpPr>
          <a:xfrm>
            <a:off x="3746696" y="2530072"/>
            <a:ext cx="5417624" cy="1088582"/>
            <a:chOff x="3746696" y="2530072"/>
            <a:chExt cx="4013721" cy="806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4D411-E8EC-E136-77E8-43D83929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502" y="2530072"/>
              <a:ext cx="3206915" cy="80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E27655-ABD5-5766-1A2A-8AB721E5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696" y="2530072"/>
              <a:ext cx="838243" cy="76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  <a:br>
              <a:rPr lang="en-US" dirty="0"/>
            </a:br>
            <a:r>
              <a:rPr lang="en-US" dirty="0"/>
              <a:t>A PL for visually disabled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young </a:t>
            </a:r>
            <a:r>
              <a:rPr lang="en-US" dirty="0" err="1"/>
              <a:t>chlidren</a:t>
            </a:r>
            <a:r>
              <a:rPr lang="en-US" dirty="0"/>
              <a:t> 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PL courses have struggle to provide students a clear intellectual foundation for questions of syntax design: “Syntax doesn’t matter”? 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3045</Words>
  <Application>Microsoft Office PowerPoint</Application>
  <PresentationFormat>Widescreen</PresentationFormat>
  <Paragraphs>221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 A PL for visually disabled children</vt:lpstr>
      <vt:lpstr>How does torino work? Tactile syntax</vt:lpstr>
      <vt:lpstr>Depth 1: Syntax</vt:lpstr>
      <vt:lpstr>Depth 2: Disability Continuum</vt:lpstr>
      <vt:lpstr>Influence on language design</vt:lpstr>
      <vt:lpstr>Section 3: C+=</vt:lpstr>
      <vt:lpstr>Goals</vt:lpstr>
      <vt:lpstr>description</vt:lpstr>
      <vt:lpstr>context</vt:lpstr>
      <vt:lpstr>Depth 1: close reading </vt:lpstr>
      <vt:lpstr>The reading</vt:lpstr>
      <vt:lpstr>Insight: misogyny and transphobia</vt:lpstr>
      <vt:lpstr>Section 4: Twine</vt:lpstr>
      <vt:lpstr>Goals: “Found” theory</vt:lpstr>
      <vt:lpstr>Description</vt:lpstr>
      <vt:lpstr>Graph Model</vt:lpstr>
      <vt:lpstr>Pumping Lemma for DFA</vt:lpstr>
      <vt:lpstr>Twine Theorems</vt:lpstr>
      <vt:lpstr>Section 5: Conclusion</vt:lpstr>
      <vt:lpstr>Conclusion</vt:lpstr>
      <vt:lpstr>EXTRAS</vt:lpstr>
      <vt:lpstr>Rest of lesson</vt:lpstr>
      <vt:lpstr>Influence on user study design</vt:lpstr>
      <vt:lpstr>Who is Torino for? </vt:lpstr>
      <vt:lpstr>Assimilation and integration</vt:lpstr>
      <vt:lpstr>Limits of competing approaches</vt:lpstr>
      <vt:lpstr>Why kids?</vt:lpstr>
      <vt:lpstr>Depth: Static Analysis vs. types</vt:lpstr>
      <vt:lpstr>All Stepping Rules</vt:lpstr>
      <vt:lpstr>Role of Disabled Researchers</vt:lpstr>
      <vt:lpstr>Depth 2: scope of pl design</vt:lpstr>
      <vt:lpstr>Implications on language choice</vt:lpstr>
      <vt:lpstr>Beyond case study: GenderMag</vt:lpstr>
      <vt:lpstr>Future work</vt:lpstr>
      <vt:lpstr>Thank You to Many People!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45</cp:revision>
  <dcterms:created xsi:type="dcterms:W3CDTF">2024-01-01T01:25:17Z</dcterms:created>
  <dcterms:modified xsi:type="dcterms:W3CDTF">2024-01-06T03:10:28Z</dcterms:modified>
</cp:coreProperties>
</file>