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289" r:id="rId49"/>
    <p:sldId id="273" r:id="rId50"/>
    <p:sldId id="283" r:id="rId51"/>
    <p:sldId id="274" r:id="rId52"/>
    <p:sldId id="276" r:id="rId53"/>
    <p:sldId id="277" r:id="rId54"/>
    <p:sldId id="279" r:id="rId55"/>
    <p:sldId id="280" r:id="rId56"/>
    <p:sldId id="265" r:id="rId57"/>
    <p:sldId id="28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D790-C6AA-4DEF-83DD-7C4E54FFC5F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5AE4-2DAB-4AB3-817D-25476F56B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E1C9-900E-467C-BEB4-94131E6BF7CE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78EA-1F8C-4778-B24D-3DADBC623DEF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06F-1F12-45C0-8087-D9D71644E4AB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F0AE-27FD-444A-9F31-6233C1789F51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BEFF-17BC-4CA5-86E2-3FBC9C45EA50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3758-12C0-40C1-8603-D79D3F812A26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A4EF-517E-4B06-97FD-457A7B53C1FB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EED-C412-4593-846B-45C792C458F8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5E4C-9D30-4671-A42D-DF35CEFE4AD1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E6F52F-DE9B-4945-B068-BE65C4F60B12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11B6-EFD9-45F9-A533-73E0F624AA0B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17565-4AD5-421E-A963-D436359853E9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CA89-346F-9F0F-4DE1-D52A009A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9830-ECC4-11AD-6E55-4BF5B3C2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7313-CFD4-9C93-2C5E-C588509F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74A8-071E-DB0B-C0D9-B186FF76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F220-1E0C-DBD3-F3C5-ECBB8F4F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34A01-612C-CFFB-A360-FF0ED2A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542DC-41DE-9031-FA02-1DE27668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57F1-CA4B-C16A-3F06-7413823F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4176A-E947-5EC1-5826-1734224D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2A8651-0BEB-3FAF-2A97-58691CB3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1EF1A-4A0B-63A1-B05E-8AB35DB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D1BCC-0C0B-AFB8-952E-5859028A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8AB6-4714-4793-1C77-61B1A2C6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7EE3-7F50-2011-674D-06F8CD64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CB2D-7B78-4C52-D1DA-3D128357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F474-3E93-C6C8-C80B-BE36A1E8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6145F-5002-BF35-E456-B4CDE264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41AFD-0AFC-BB2A-BBF2-CA4137E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9E0EF-9CEA-2620-BB68-3FDE8A89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DB681-9089-19EF-345A-1EEC57A3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352EF6-0356-5829-A140-A22B9A74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E8510-E7A8-A776-F0D0-8F34ED47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weeks: Focus on Theorist, as a bridge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071A-0451-9AFB-F3F7-1D326708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68E77-1270-B681-37BC-D071EE66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10E9D-0948-7714-ECED-71C368D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A3B42-84BA-DF70-9CE3-C39198C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2F4DE-5F77-D24D-E253-4AA86ECE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A5533-1737-9A42-C4C3-D489FE82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DBE16-930B-E35A-6F60-88975C1B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C935-A272-FC5A-C9A2-142E7048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DDB01-58D9-754B-E789-4C40247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CF79B-3670-CEFA-40C7-01ADDD7D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252EB-7713-C193-8861-4AF3B44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E3977-815B-70B8-C646-D9ECCD79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1D79-6E00-DA2C-F98F-C1D5240D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1483E-D3D1-56C4-2085-55CEC8B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FC0B7-3561-7EB1-5C38-E2D9ED0D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52C0D-B3B6-9EAD-C889-F6B41B0D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13604-F86D-2556-4F40-A17C3678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The Judgements Relate?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62B40-F410-FB55-32AD-92B089B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9D83DC-C06D-2DB2-B740-DE5B7E8A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way to effective and precise communication with the Theorist and Practitioner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9886-9691-7A58-772E-6818F7FB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ADB7E-1EFE-E0D0-FCD4-1C0F6DAE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C372A-68F9-F6B4-830E-0F97BFD6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3B784-B41D-1CD6-9C42-35F60659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7F05-1B8F-F967-1EA0-90A32736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5B1B8-4593-1BE1-4522-CB2AB5A0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3ED6-2D46-06BA-F99C-E87FE43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C6F5-7B02-9205-16A4-F6217D0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AB46C6-B4C8-F7EB-B07D-49135C1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B1FA8-2884-F92B-4331-226C1743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AC9F27E-920E-3CD3-2BAB-9E1CAFAB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F0EE4-2CF0-D85E-EA79-9CD57A64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33A6-E3D9-EF98-0F84-9298E5DF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3371</Words>
  <Application>Microsoft Office PowerPoint</Application>
  <PresentationFormat>Widescreen</PresentationFormat>
  <Paragraphs>467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source_sans_proregular</vt:lpstr>
      <vt:lpstr>Aptos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85</cp:revision>
  <dcterms:created xsi:type="dcterms:W3CDTF">2023-08-13T16:19:48Z</dcterms:created>
  <dcterms:modified xsi:type="dcterms:W3CDTF">2024-11-05T20:04:10Z</dcterms:modified>
</cp:coreProperties>
</file>