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3"/>
  </p:notesMasterIdLst>
  <p:sldIdLst>
    <p:sldId id="256" r:id="rId2"/>
    <p:sldId id="257" r:id="rId3"/>
    <p:sldId id="258" r:id="rId4"/>
    <p:sldId id="319" r:id="rId5"/>
    <p:sldId id="321" r:id="rId6"/>
    <p:sldId id="36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2" r:id="rId17"/>
    <p:sldId id="363" r:id="rId18"/>
    <p:sldId id="365" r:id="rId19"/>
    <p:sldId id="366" r:id="rId20"/>
    <p:sldId id="358" r:id="rId21"/>
    <p:sldId id="364" r:id="rId22"/>
    <p:sldId id="367" r:id="rId23"/>
    <p:sldId id="359" r:id="rId24"/>
    <p:sldId id="368" r:id="rId25"/>
    <p:sldId id="360" r:id="rId26"/>
    <p:sldId id="370" r:id="rId27"/>
    <p:sldId id="342" r:id="rId28"/>
    <p:sldId id="371" r:id="rId29"/>
    <p:sldId id="318" r:id="rId30"/>
    <p:sldId id="259" r:id="rId31"/>
    <p:sldId id="260" r:id="rId32"/>
    <p:sldId id="322" r:id="rId33"/>
    <p:sldId id="268" r:id="rId34"/>
    <p:sldId id="323" r:id="rId35"/>
    <p:sldId id="324" r:id="rId36"/>
    <p:sldId id="325" r:id="rId37"/>
    <p:sldId id="326" r:id="rId38"/>
    <p:sldId id="332" r:id="rId39"/>
    <p:sldId id="327" r:id="rId40"/>
    <p:sldId id="328" r:id="rId41"/>
    <p:sldId id="329" r:id="rId42"/>
    <p:sldId id="330" r:id="rId43"/>
    <p:sldId id="333" r:id="rId44"/>
    <p:sldId id="331" r:id="rId45"/>
    <p:sldId id="334" r:id="rId46"/>
    <p:sldId id="336" r:id="rId47"/>
    <p:sldId id="337" r:id="rId48"/>
    <p:sldId id="338" r:id="rId49"/>
    <p:sldId id="341" r:id="rId50"/>
    <p:sldId id="343" r:id="rId51"/>
    <p:sldId id="345" r:id="rId52"/>
    <p:sldId id="346" r:id="rId53"/>
    <p:sldId id="347" r:id="rId54"/>
    <p:sldId id="339" r:id="rId55"/>
    <p:sldId id="348" r:id="rId56"/>
    <p:sldId id="340" r:id="rId57"/>
    <p:sldId id="303" r:id="rId58"/>
    <p:sldId id="344" r:id="rId59"/>
    <p:sldId id="317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FF2F-31B5-40D8-8E7E-1DC6AD544AC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9BC33-BA53-47D7-8FF5-BDF875C74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67D-1BB5-4D01-9559-97DC75604AB8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F2C9-AA2E-4E6E-80F0-8E0C93AA9CB7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6C6A-1020-4717-A8FE-2EA545EDE484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4A3A-E32D-41D4-B137-4E0BB1BFD74B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A49-1161-4A95-8B99-6E3A59578156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B36B-263E-4474-97D9-2264120BBC20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B65-4435-4414-98DD-DDBF790CE377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8E6-B7E4-4328-B5EE-C0C15A420308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E410-DF7A-427F-910A-A52B5F4B5B84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C35C15-028A-4037-A786-BC8FFE1C39C6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FE27-27ED-4F1F-BED2-F621E95FB6CF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0F97-AB37-4144-B712-487FE114CEAE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06,07 – Parsing Expression Grammars + Abstract Syntax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4F83-0A36-5E05-42B0-526C9D83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FE15-6440-D8B3-9DC2-506B1F11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EB3F5-4CF3-FC62-F051-6A93899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DBB5A-B674-092F-DD96-C1915459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6AC0C-2B54-F8E2-6BBF-BA3F6A77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angle brackets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</a:t>
            </a:r>
            <a:r>
              <a:rPr lang="en-US" b="1" dirty="0"/>
              <a:t>combine </a:t>
            </a:r>
            <a:r>
              <a:rPr lang="en-US" b="1" dirty="0" err="1"/>
              <a:t>lexing</a:t>
            </a:r>
            <a:r>
              <a:rPr lang="en-US" b="1" dirty="0"/>
              <a:t> with the rest of parsing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91482-9394-B61B-6DB7-2213C22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168D0-A16C-392A-071E-93937BB9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/>
              <a:t>Option </a:t>
            </a:r>
            <a:r>
              <a:rPr lang="en-US" dirty="0"/>
              <a:t>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6514-3B4B-3899-C739-DA86C34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BECC-6309-1925-EA5E-B008AAFE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E7C04-FFD5-0E03-8DA3-9802E7B3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CE04F-34CC-8BDD-813B-3C5815C2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7" descr="Analogy of precedence-climbing algorithm for parsers as an escalator, where you can go up one floor at a time and come all the way back down with parentheses">
            <a:extLst>
              <a:ext uri="{FF2B5EF4-FFF2-40B4-BE49-F238E27FC236}">
                <a16:creationId xmlns:a16="http://schemas.microsoft.com/office/drawing/2014/main" id="{624B088D-79D9-E9D2-A0C1-230DFC2D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623595"/>
            <a:ext cx="5977262" cy="41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Parsing Expression Grammars (PEG) = Implementation Tool</a:t>
            </a:r>
          </a:p>
          <a:p>
            <a:pPr lvl="1"/>
            <a:r>
              <a:rPr lang="en-US" dirty="0"/>
              <a:t>Part 2: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A Bit of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E65E6-B9C9-6ACB-2B62-1676AF48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63F8-EFA8-EAAE-0442-EA278E8F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4709-8182-7247-C293-3B530355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b="1" dirty="0"/>
              <a:t>Understanding check: </a:t>
            </a:r>
            <a:r>
              <a:rPr lang="en-US" dirty="0"/>
              <a:t>Is “-0” a num?</a:t>
            </a:r>
            <a:endParaRPr lang="en-US" b="1" dirty="0"/>
          </a:p>
          <a:p>
            <a:r>
              <a:rPr lang="en-US" dirty="0"/>
              <a:t>This PEG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which AST it produces, so some steps of precedence climbing are missing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6455-C53D-27D3-7E3D-3F3E826B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0BAE-0F7C-99AA-7513-AC65B7A6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5D87-BB3A-7014-8A03-DDBBFFEC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'1'..='9'] ['0'..='9']*)/"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0")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op2()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1552-8A9F-3622-48EE-366896E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87A-62F4-C698-5BAE-CBA2CB7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+ Written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BD95-B0FB-27B7-F1F5-5D5ECD9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12020-17B9-DDDE-ADE5-CD3F5E4A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16772-AEDB-8932-796F-74A967F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E4E-2F37-39E1-E6C8-3E5D229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Available for Written 2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106-456E-32B5-8047-8C14EC9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Written HW 2: Come up with an idea you can test</a:t>
            </a:r>
          </a:p>
          <a:p>
            <a:pPr lvl="1"/>
            <a:r>
              <a:rPr lang="en-US" dirty="0"/>
              <a:t>We haven’t covered any of the details in class -&gt; Second half of course</a:t>
            </a:r>
          </a:p>
          <a:p>
            <a:pPr lvl="1"/>
            <a:r>
              <a:rPr lang="en-US" dirty="0"/>
              <a:t>For HW2, should be brainstorming and identifying questions</a:t>
            </a:r>
          </a:p>
          <a:p>
            <a:r>
              <a:rPr lang="en-US" dirty="0"/>
              <a:t>Can be about whatever you want as long as it involves a user study and something about programming (PL Design and Programmer Experience are both fine)</a:t>
            </a:r>
          </a:p>
          <a:p>
            <a:r>
              <a:rPr lang="en-US" dirty="0"/>
              <a:t>We expect most students to study an existing PL</a:t>
            </a:r>
          </a:p>
          <a:p>
            <a:pPr lvl="1"/>
            <a:r>
              <a:rPr lang="en-US" dirty="0"/>
              <a:t>If you want to do PL design, talk to instructor so we can give advice how to keep the </a:t>
            </a:r>
            <a:r>
              <a:rPr lang="en-US"/>
              <a:t>workload reasonable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AC5FA-5867-CB04-DC26-6BB8DE1D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716F-66E8-CC57-695F-F265615E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5C09E-5E9E-E4A8-19A5-7A586B5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B8E8-DE4D-874E-3F65-CD86B62E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60FE9-2A70-F702-3E20-E2BCC3CC1B1F}"/>
              </a:ext>
            </a:extLst>
          </p:cNvPr>
          <p:cNvCxnSpPr>
            <a:cxnSpLocks/>
          </p:cNvCxnSpPr>
          <p:nvPr/>
        </p:nvCxnSpPr>
        <p:spPr>
          <a:xfrm flipV="1">
            <a:off x="7772400" y="3544765"/>
            <a:ext cx="764508" cy="12174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756B-B00D-4E16-E33A-2009B43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D609B-365C-5338-3C24-4E8369C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5123-0B8F-7B9B-C5A8-C2E36B9D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A0EF-969F-86ED-60EB-D14B1986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4C52-AD50-5847-F43B-C2909A99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62FB-36B2-F2D9-923E-534407C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5B346-45ED-A459-7816-E65DB51D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ACC24-ECA9-14B5-A430-254BC281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F5F3F-E767-EB28-F122-3B7237E6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6E30-6847-0781-ABDA-3791151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0AA0-3C70-3911-8965-62A805BD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8F719-8F22-0009-E063-492B3805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BC5D2-E6C5-C420-9037-2F2903D2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FB074-5FDB-F40E-372E-41BDD521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4424-6C55-8FAA-E51C-71CC11DD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EFA5-B468-167C-8730-3FD574CA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C8ED4-7DA9-3826-F309-C187C4E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270EEF-00FE-DC13-FA35-6FF5BA90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B94CF-031B-7ED8-2A84-16BBF394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4335-9CBC-97DE-54C2-C2F88793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0B433-E00D-016A-08FE-71069249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5C67A-6F06-77B3-0EFF-0F6457D6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501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string,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E995-4488-1DED-4235-1277369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7214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F54D4-789F-977B-8A3F-D58B0845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5A990-40D4-4D30-9741-4F628B0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1C84-AAE7-16AB-F1A8-7C26FB55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4FF30-DB09-2B47-C3BC-9ED2EF41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C2F943D-E53B-71C3-4569-BAB4C17A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6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DF66A-F3A9-B565-0753-FB0BE8D8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FCC9-0D80-23A6-7EF8-D008710D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9542-F71B-B220-1B68-B30C0C6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4878</Words>
  <Application>Microsoft Office PowerPoint</Application>
  <PresentationFormat>Widescreen</PresentationFormat>
  <Paragraphs>431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Calibri Light</vt:lpstr>
      <vt:lpstr>Consolas</vt:lpstr>
      <vt:lpstr>Courier New</vt:lpstr>
      <vt:lpstr>Roboto</vt:lpstr>
      <vt:lpstr>Retrospect</vt:lpstr>
      <vt:lpstr>06,07 – Parsing Expression Grammars + Abstract Syntax Trees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Part 1: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HW2 + Written Assignments</vt:lpstr>
      <vt:lpstr>Talk About NSF Feedback Rules</vt:lpstr>
      <vt:lpstr>I Am Available for Written 2 Ideas</vt:lpstr>
      <vt:lpstr>Part 2: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133</cp:revision>
  <dcterms:created xsi:type="dcterms:W3CDTF">2023-08-13T16:19:48Z</dcterms:created>
  <dcterms:modified xsi:type="dcterms:W3CDTF">2024-12-20T20:07:50Z</dcterms:modified>
</cp:coreProperties>
</file>