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8"/>
  </p:notesMasterIdLst>
  <p:sldIdLst>
    <p:sldId id="256" r:id="rId2"/>
    <p:sldId id="257" r:id="rId3"/>
    <p:sldId id="258" r:id="rId4"/>
    <p:sldId id="261" r:id="rId5"/>
    <p:sldId id="268" r:id="rId6"/>
    <p:sldId id="269" r:id="rId7"/>
    <p:sldId id="270" r:id="rId8"/>
    <p:sldId id="271" r:id="rId9"/>
    <p:sldId id="272" r:id="rId10"/>
    <p:sldId id="262" r:id="rId11"/>
    <p:sldId id="302" r:id="rId12"/>
    <p:sldId id="273" r:id="rId13"/>
    <p:sldId id="274" r:id="rId14"/>
    <p:sldId id="263" r:id="rId15"/>
    <p:sldId id="275" r:id="rId16"/>
    <p:sldId id="266" r:id="rId17"/>
    <p:sldId id="303" r:id="rId18"/>
    <p:sldId id="264" r:id="rId19"/>
    <p:sldId id="276" r:id="rId20"/>
    <p:sldId id="277" r:id="rId21"/>
    <p:sldId id="278" r:id="rId22"/>
    <p:sldId id="267" r:id="rId23"/>
    <p:sldId id="265" r:id="rId24"/>
    <p:sldId id="279" r:id="rId25"/>
    <p:sldId id="282" r:id="rId26"/>
    <p:sldId id="281" r:id="rId27"/>
    <p:sldId id="283" r:id="rId28"/>
    <p:sldId id="284" r:id="rId29"/>
    <p:sldId id="291" r:id="rId30"/>
    <p:sldId id="286" r:id="rId31"/>
    <p:sldId id="287" r:id="rId32"/>
    <p:sldId id="288" r:id="rId33"/>
    <p:sldId id="289" r:id="rId34"/>
    <p:sldId id="292" r:id="rId35"/>
    <p:sldId id="290" r:id="rId36"/>
    <p:sldId id="285" r:id="rId37"/>
    <p:sldId id="259" r:id="rId38"/>
    <p:sldId id="293" r:id="rId39"/>
    <p:sldId id="294" r:id="rId40"/>
    <p:sldId id="295" r:id="rId41"/>
    <p:sldId id="299" r:id="rId42"/>
    <p:sldId id="300" r:id="rId43"/>
    <p:sldId id="296" r:id="rId44"/>
    <p:sldId id="297" r:id="rId45"/>
    <p:sldId id="298" r:id="rId46"/>
    <p:sldId id="26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0104" autoAdjust="0"/>
  </p:normalViewPr>
  <p:slideViewPr>
    <p:cSldViewPr snapToGrid="0">
      <p:cViewPr varScale="1">
        <p:scale>
          <a:sx n="50" d="100"/>
          <a:sy n="5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4</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21</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22</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25</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34</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an accommodations</a:t>
            </a:r>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43</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6</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9</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13</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15</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questions 4 and10 </a:t>
            </a:r>
            <a:r>
              <a:rPr lang="en-US" dirty="0"/>
              <a:t>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10/25/2023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10/25/2023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10/25/2023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4624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25965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6469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7002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16</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9258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88733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3263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40994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79273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655739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Studies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439101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32964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11096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19607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25326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features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941818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359295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4136103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544801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977900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84480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65572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2985022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124941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2613227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4110530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32669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2557977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784081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231665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5241939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121390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20697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406301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71703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1114</TotalTime>
  <Words>4270</Words>
  <Application>Microsoft Office PowerPoint</Application>
  <PresentationFormat>Widescreen</PresentationFormat>
  <Paragraphs>468</Paragraphs>
  <Slides>46</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Richer Quantitative Data: Extended example, Randomo </vt:lpstr>
      <vt:lpstr>Studies 1:  Keywords</vt:lpstr>
      <vt:lpstr>Example Concept: Assignment</vt:lpstr>
      <vt:lpstr>Example Concept: Assignment</vt:lpstr>
      <vt:lpstr>Study 2: Code Snippets</vt:lpstr>
      <vt:lpstr>Findings: Trends in Intuition</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119</cp:revision>
  <dcterms:created xsi:type="dcterms:W3CDTF">2023-08-13T16:19:48Z</dcterms:created>
  <dcterms:modified xsi:type="dcterms:W3CDTF">2023-10-25T19:40:11Z</dcterms:modified>
</cp:coreProperties>
</file>