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42" r:id="rId27"/>
    <p:sldId id="318" r:id="rId28"/>
    <p:sldId id="259" r:id="rId29"/>
    <p:sldId id="260" r:id="rId30"/>
    <p:sldId id="322" r:id="rId31"/>
    <p:sldId id="268" r:id="rId32"/>
    <p:sldId id="323" r:id="rId33"/>
    <p:sldId id="324" r:id="rId34"/>
    <p:sldId id="325" r:id="rId35"/>
    <p:sldId id="326" r:id="rId36"/>
    <p:sldId id="332" r:id="rId37"/>
    <p:sldId id="327" r:id="rId38"/>
    <p:sldId id="328" r:id="rId39"/>
    <p:sldId id="329" r:id="rId40"/>
    <p:sldId id="330" r:id="rId41"/>
    <p:sldId id="333" r:id="rId42"/>
    <p:sldId id="331" r:id="rId43"/>
    <p:sldId id="334" r:id="rId44"/>
    <p:sldId id="336" r:id="rId45"/>
    <p:sldId id="337" r:id="rId46"/>
    <p:sldId id="338" r:id="rId47"/>
    <p:sldId id="341" r:id="rId48"/>
    <p:sldId id="343" r:id="rId49"/>
    <p:sldId id="345" r:id="rId50"/>
    <p:sldId id="346" r:id="rId51"/>
    <p:sldId id="347" r:id="rId52"/>
    <p:sldId id="339" r:id="rId53"/>
    <p:sldId id="348" r:id="rId54"/>
    <p:sldId id="340" r:id="rId55"/>
    <p:sldId id="303" r:id="rId56"/>
    <p:sldId id="344" r:id="rId57"/>
    <p:sldId id="317" r:id="rId58"/>
    <p:sldId id="315" r:id="rId59"/>
    <p:sldId id="31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 dirty="0"/>
              <a:t>Repetition 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[0-9]*])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 / atom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/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((['1'..='9'] ['0'..='9']*)/"0"))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2824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5053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4722</Words>
  <Application>Microsoft Office PowerPoint</Application>
  <PresentationFormat>Widescreen</PresentationFormat>
  <Paragraphs>369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2: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Talk About NSF Feedback Rules</vt:lpstr>
      <vt:lpstr>Section: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122</cp:revision>
  <dcterms:created xsi:type="dcterms:W3CDTF">2023-08-13T16:19:48Z</dcterms:created>
  <dcterms:modified xsi:type="dcterms:W3CDTF">2023-09-05T13:10:59Z</dcterms:modified>
</cp:coreProperties>
</file>