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0" r:id="rId6"/>
    <p:sldId id="321" r:id="rId7"/>
    <p:sldId id="318" r:id="rId8"/>
    <p:sldId id="259" r:id="rId9"/>
    <p:sldId id="260" r:id="rId10"/>
    <p:sldId id="322" r:id="rId11"/>
    <p:sldId id="268" r:id="rId12"/>
    <p:sldId id="323" r:id="rId13"/>
    <p:sldId id="324" r:id="rId14"/>
    <p:sldId id="325" r:id="rId15"/>
    <p:sldId id="326" r:id="rId16"/>
    <p:sldId id="332" r:id="rId17"/>
    <p:sldId id="327" r:id="rId18"/>
    <p:sldId id="328" r:id="rId19"/>
    <p:sldId id="329" r:id="rId20"/>
    <p:sldId id="330" r:id="rId21"/>
    <p:sldId id="333" r:id="rId22"/>
    <p:sldId id="331" r:id="rId23"/>
    <p:sldId id="334" r:id="rId24"/>
    <p:sldId id="336" r:id="rId25"/>
    <p:sldId id="337" r:id="rId26"/>
    <p:sldId id="338" r:id="rId27"/>
    <p:sldId id="341" r:id="rId28"/>
    <p:sldId id="343" r:id="rId29"/>
    <p:sldId id="345" r:id="rId30"/>
    <p:sldId id="346" r:id="rId31"/>
    <p:sldId id="347" r:id="rId32"/>
    <p:sldId id="339" r:id="rId33"/>
    <p:sldId id="348" r:id="rId34"/>
    <p:sldId id="340" r:id="rId35"/>
    <p:sldId id="303" r:id="rId36"/>
    <p:sldId id="344" r:id="rId37"/>
    <p:sldId id="317" r:id="rId38"/>
    <p:sldId id="315" r:id="rId39"/>
    <p:sldId id="316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62" r:id="rId50"/>
    <p:sldId id="363" r:id="rId51"/>
    <p:sldId id="365" r:id="rId52"/>
    <p:sldId id="366" r:id="rId53"/>
    <p:sldId id="358" r:id="rId54"/>
    <p:sldId id="364" r:id="rId55"/>
    <p:sldId id="367" r:id="rId56"/>
    <p:sldId id="359" r:id="rId57"/>
    <p:sldId id="368" r:id="rId58"/>
    <p:sldId id="360" r:id="rId59"/>
    <p:sldId id="342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Abstract Syntax Trees+ Parsing Expression Grammars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Part 2: Parsing Expression Grammars (PEG) = Implementation Tool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2305176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3782005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06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86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76861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592930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braces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replace </a:t>
            </a:r>
            <a:r>
              <a:rPr lang="en-US" b="1" dirty="0"/>
              <a:t>both regular expressions and CFGs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63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99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 dirty="0"/>
              <a:t>Repetition 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15929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6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236540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14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1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2550696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6674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[0-9]*])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 / atom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/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dirty="0"/>
              <a:t>This program ignores associativity because it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what AST it produces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1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424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97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((['1'..='9'] ['0'..='9']*)/"0"))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0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359824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4705</Words>
  <Application>Microsoft Office PowerPoint</Application>
  <PresentationFormat>Widescreen</PresentationFormat>
  <Paragraphs>368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Calibri</vt:lpstr>
      <vt:lpstr>Calibri Light</vt:lpstr>
      <vt:lpstr>Consolas</vt:lpstr>
      <vt:lpstr>Courier New</vt:lpstr>
      <vt:lpstr>Roboto</vt:lpstr>
      <vt:lpstr>Retrospect</vt:lpstr>
      <vt:lpstr>04 – Abstract Syntax Trees+ Parsing Expression Grammars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Section: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  <vt:lpstr>Part 2: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Talk About NSF Feedback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116</cp:revision>
  <dcterms:created xsi:type="dcterms:W3CDTF">2023-08-13T16:19:48Z</dcterms:created>
  <dcterms:modified xsi:type="dcterms:W3CDTF">2023-08-16T21:15:45Z</dcterms:modified>
</cp:coreProperties>
</file>