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69" r:id="rId21"/>
    <p:sldId id="270" r:id="rId22"/>
    <p:sldId id="275" r:id="rId23"/>
    <p:sldId id="276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>
        <p:scale>
          <a:sx n="70" d="100"/>
          <a:sy n="70" d="100"/>
        </p:scale>
        <p:origin x="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40309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o un’infinità numerabile di valori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Variabili quantitative 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5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4" t="-420879" r="-4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420879" r="-3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420879" r="-20476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420879" r="-4154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620879" r="-30385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620879" r="-20476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620879" r="-4154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1468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50</cp:revision>
  <dcterms:created xsi:type="dcterms:W3CDTF">2025-02-01T09:58:39Z</dcterms:created>
  <dcterms:modified xsi:type="dcterms:W3CDTF">2025-02-05T17:26:43Z</dcterms:modified>
</cp:coreProperties>
</file>